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0"/>
  </p:notesMasterIdLst>
  <p:sldIdLst>
    <p:sldId id="292" r:id="rId3"/>
    <p:sldId id="256" r:id="rId4"/>
    <p:sldId id="300" r:id="rId5"/>
    <p:sldId id="257" r:id="rId6"/>
    <p:sldId id="258" r:id="rId7"/>
    <p:sldId id="301" r:id="rId8"/>
    <p:sldId id="259" r:id="rId9"/>
    <p:sldId id="302" r:id="rId10"/>
    <p:sldId id="260" r:id="rId11"/>
    <p:sldId id="263" r:id="rId12"/>
    <p:sldId id="305" r:id="rId13"/>
    <p:sldId id="303" r:id="rId14"/>
    <p:sldId id="266" r:id="rId15"/>
    <p:sldId id="306" r:id="rId16"/>
    <p:sldId id="268" r:id="rId17"/>
    <p:sldId id="307" r:id="rId18"/>
    <p:sldId id="309" r:id="rId19"/>
    <p:sldId id="293" r:id="rId20"/>
    <p:sldId id="291" r:id="rId21"/>
    <p:sldId id="294" r:id="rId22"/>
    <p:sldId id="315" r:id="rId23"/>
    <p:sldId id="316" r:id="rId24"/>
    <p:sldId id="317" r:id="rId25"/>
    <p:sldId id="298" r:id="rId26"/>
    <p:sldId id="319" r:id="rId27"/>
    <p:sldId id="270" r:id="rId28"/>
    <p:sldId id="310" r:id="rId29"/>
    <p:sldId id="311" r:id="rId30"/>
    <p:sldId id="312" r:id="rId31"/>
    <p:sldId id="273" r:id="rId32"/>
    <p:sldId id="322" r:id="rId33"/>
    <p:sldId id="313" r:id="rId34"/>
    <p:sldId id="314" r:id="rId35"/>
    <p:sldId id="275" r:id="rId36"/>
    <p:sldId id="290" r:id="rId37"/>
    <p:sldId id="320" r:id="rId38"/>
    <p:sldId id="321" r:id="rId39"/>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60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49" autoAdjust="0"/>
  </p:normalViewPr>
  <p:slideViewPr>
    <p:cSldViewPr snapToGrid="0">
      <p:cViewPr varScale="1">
        <p:scale>
          <a:sx n="64" d="100"/>
          <a:sy n="64" d="100"/>
        </p:scale>
        <p:origin x="9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ustomXml" Target="../customXml/item2.xml"/><Relationship Id="rId20" Type="http://schemas.openxmlformats.org/officeDocument/2006/relationships/slide" Target="slides/slide18.xml"/><Relationship Id="rId4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1B0F66-B7D7-4F6B-802E-2CBACEBC769E}" type="datetimeFigureOut">
              <a:rPr lang="fr-CA" smtClean="0"/>
              <a:t>2024-01-21</a:t>
            </a:fld>
            <a:endParaRPr lang="fr-CA"/>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86B156-DC04-4EC7-9999-B38A8F88714C}" type="slidenum">
              <a:rPr lang="fr-CA" smtClean="0"/>
              <a:t>‹#›</a:t>
            </a:fld>
            <a:endParaRPr lang="fr-CA"/>
          </a:p>
        </p:txBody>
      </p:sp>
    </p:spTree>
    <p:extLst>
      <p:ext uri="{BB962C8B-B14F-4D97-AF65-F5344CB8AC3E}">
        <p14:creationId xmlns:p14="http://schemas.microsoft.com/office/powerpoint/2010/main" val="1994108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E0757C1-DF59-D955-D942-A0D8FFC9D9EE}"/>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a:extLst>
              <a:ext uri="{FF2B5EF4-FFF2-40B4-BE49-F238E27FC236}">
                <a16:creationId xmlns:a16="http://schemas.microsoft.com/office/drawing/2014/main" id="{D63A73AF-B9FA-6A53-35C6-3E072D4A87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CA"/>
          </a:p>
        </p:txBody>
      </p:sp>
      <p:sp>
        <p:nvSpPr>
          <p:cNvPr id="4" name="Espace réservé de la date 3">
            <a:extLst>
              <a:ext uri="{FF2B5EF4-FFF2-40B4-BE49-F238E27FC236}">
                <a16:creationId xmlns:a16="http://schemas.microsoft.com/office/drawing/2014/main" id="{2943108B-2192-375F-42C4-F95F9F9BD514}"/>
              </a:ext>
            </a:extLst>
          </p:cNvPr>
          <p:cNvSpPr>
            <a:spLocks noGrp="1"/>
          </p:cNvSpPr>
          <p:nvPr>
            <p:ph type="dt" sz="half" idx="10"/>
          </p:nvPr>
        </p:nvSpPr>
        <p:spPr/>
        <p:txBody>
          <a:bodyPr/>
          <a:lstStyle/>
          <a:p>
            <a:fld id="{F48D1850-7D2B-480E-8956-D1241D88908F}" type="datetime1">
              <a:rPr lang="fr-CA" smtClean="0"/>
              <a:t>2024-01-21</a:t>
            </a:fld>
            <a:endParaRPr lang="fr-CA"/>
          </a:p>
        </p:txBody>
      </p:sp>
      <p:sp>
        <p:nvSpPr>
          <p:cNvPr id="5" name="Espace réservé du pied de page 4">
            <a:extLst>
              <a:ext uri="{FF2B5EF4-FFF2-40B4-BE49-F238E27FC236}">
                <a16:creationId xmlns:a16="http://schemas.microsoft.com/office/drawing/2014/main" id="{CCE6AB40-CA0D-6235-C73D-88A15D68440F}"/>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2BCB84C4-05C9-E123-9DD8-DB257C7A6DFF}"/>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694013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46E02B2-0522-A924-D6B6-54048EDE5CB9}"/>
              </a:ext>
            </a:extLst>
          </p:cNvPr>
          <p:cNvSpPr>
            <a:spLocks noGrp="1"/>
          </p:cNvSpPr>
          <p:nvPr>
            <p:ph type="title"/>
          </p:nvPr>
        </p:nvSpPr>
        <p:spPr/>
        <p:txBody>
          <a:bodyPr/>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7129242E-B568-65D0-5939-F7A1405AF952}"/>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4DA03C9F-5614-BFB1-404A-AAD3C0AF7390}"/>
              </a:ext>
            </a:extLst>
          </p:cNvPr>
          <p:cNvSpPr>
            <a:spLocks noGrp="1"/>
          </p:cNvSpPr>
          <p:nvPr>
            <p:ph type="dt" sz="half" idx="10"/>
          </p:nvPr>
        </p:nvSpPr>
        <p:spPr/>
        <p:txBody>
          <a:bodyPr/>
          <a:lstStyle/>
          <a:p>
            <a:fld id="{C3BCB07C-9E9E-4206-8DC5-EBD6280B931B}" type="datetime1">
              <a:rPr lang="fr-CA" smtClean="0"/>
              <a:t>2024-01-21</a:t>
            </a:fld>
            <a:endParaRPr lang="fr-CA"/>
          </a:p>
        </p:txBody>
      </p:sp>
      <p:sp>
        <p:nvSpPr>
          <p:cNvPr id="5" name="Espace réservé du pied de page 4">
            <a:extLst>
              <a:ext uri="{FF2B5EF4-FFF2-40B4-BE49-F238E27FC236}">
                <a16:creationId xmlns:a16="http://schemas.microsoft.com/office/drawing/2014/main" id="{1A955FE6-993E-A2C7-39CC-F25937E7D438}"/>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DFA46E7A-F561-EB35-2834-6303AC07C49D}"/>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732448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DC43019-A8A8-54AE-15D5-207C9AD39FD9}"/>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a:extLst>
              <a:ext uri="{FF2B5EF4-FFF2-40B4-BE49-F238E27FC236}">
                <a16:creationId xmlns:a16="http://schemas.microsoft.com/office/drawing/2014/main" id="{14423F32-E787-C045-86F8-F52B52FC0EA6}"/>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35808F8-30D3-668C-E132-4A0AB36A6CFF}"/>
              </a:ext>
            </a:extLst>
          </p:cNvPr>
          <p:cNvSpPr>
            <a:spLocks noGrp="1"/>
          </p:cNvSpPr>
          <p:nvPr>
            <p:ph type="dt" sz="half" idx="10"/>
          </p:nvPr>
        </p:nvSpPr>
        <p:spPr/>
        <p:txBody>
          <a:bodyPr/>
          <a:lstStyle/>
          <a:p>
            <a:fld id="{FE9576AF-0608-4AEC-AFB3-7DC81F2DD5B1}" type="datetime1">
              <a:rPr lang="fr-CA" smtClean="0"/>
              <a:t>2024-01-21</a:t>
            </a:fld>
            <a:endParaRPr lang="fr-CA"/>
          </a:p>
        </p:txBody>
      </p:sp>
      <p:sp>
        <p:nvSpPr>
          <p:cNvPr id="5" name="Espace réservé du pied de page 4">
            <a:extLst>
              <a:ext uri="{FF2B5EF4-FFF2-40B4-BE49-F238E27FC236}">
                <a16:creationId xmlns:a16="http://schemas.microsoft.com/office/drawing/2014/main" id="{22175A74-EC87-A14F-3C39-831BB2B5E909}"/>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F20FB843-20ED-B060-2DFA-A92276F0BCF8}"/>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2646181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7728A2DA-833A-40BD-B370-9F07D4CEC087}" type="datetime1">
              <a:rPr lang="en-US" smtClean="0"/>
              <a:t>1/21/2024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7451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90AEF016-E466-4E36-9B8C-4BD2A2B55005}" type="datetime1">
              <a:rPr lang="en-US" smtClean="0"/>
              <a:t>1/21/2024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0649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5EDB8EA4-D771-49FF-A22F-6E1C1C2352CA}" type="datetime1">
              <a:rPr lang="en-US" smtClean="0"/>
              <a:t>1/21/2024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1120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EBC0C9DC-461A-4099-85D4-43E9D3DAF440}" type="datetime1">
              <a:rPr lang="en-US" smtClean="0"/>
              <a:t>1/21/2024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628292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77CC4F54-B9AB-43DB-8761-9563E086482C}" type="datetime1">
              <a:rPr lang="en-US" smtClean="0"/>
              <a:t>1/21/2024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086081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ACD388EF-6EF6-4C35-8C04-C5E9E8EE5A19}" type="datetime1">
              <a:rPr lang="en-US" smtClean="0"/>
              <a:t>1/21/2024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717965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95B6F74E-666C-4906-A490-6EADEC21A74E}" type="datetime1">
              <a:rPr lang="en-US" smtClean="0"/>
              <a:t>1/21/2024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5845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44BB9F73-00AD-474F-A66A-7DC6C49EB24D}" type="datetime1">
              <a:rPr lang="en-US" smtClean="0"/>
              <a:t>1/21/2024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287983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FDD6228-5A88-1932-A14A-35EFE71E9D91}"/>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249B8FE5-456A-DED4-5D72-2D76F18F4FBB}"/>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0D6706D5-2F56-C518-5DF6-B0E42C3298ED}"/>
              </a:ext>
            </a:extLst>
          </p:cNvPr>
          <p:cNvSpPr>
            <a:spLocks noGrp="1"/>
          </p:cNvSpPr>
          <p:nvPr>
            <p:ph type="dt" sz="half" idx="10"/>
          </p:nvPr>
        </p:nvSpPr>
        <p:spPr/>
        <p:txBody>
          <a:bodyPr/>
          <a:lstStyle/>
          <a:p>
            <a:fld id="{009A913E-CD59-463E-A26F-560CB15B5D61}" type="datetime1">
              <a:rPr lang="fr-CA" smtClean="0"/>
              <a:t>2024-01-21</a:t>
            </a:fld>
            <a:endParaRPr lang="fr-CA"/>
          </a:p>
        </p:txBody>
      </p:sp>
      <p:sp>
        <p:nvSpPr>
          <p:cNvPr id="5" name="Espace réservé du pied de page 4">
            <a:extLst>
              <a:ext uri="{FF2B5EF4-FFF2-40B4-BE49-F238E27FC236}">
                <a16:creationId xmlns:a16="http://schemas.microsoft.com/office/drawing/2014/main" id="{43A89E6B-C00F-ECFF-566E-C7CDF06CFB95}"/>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5237D7B8-BBDA-23B2-43C6-AE9DA5B0E643}"/>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20681264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A682D6BC-205E-41C9-BAD0-325357BC3567}" type="datetime1">
              <a:rPr lang="en-US" smtClean="0"/>
              <a:t>1/21/2024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71288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123ED004-C194-44BA-890D-0AC364713AA2}" type="datetime1">
              <a:rPr lang="en-US" smtClean="0"/>
              <a:t>1/21/2024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971431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58A33919-6FBC-4413-A41C-6D8A520752C1}" type="datetime1">
              <a:rPr lang="en-US" smtClean="0"/>
              <a:t>1/21/2024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51392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2B16E4-DE5F-555B-0017-13A4F8F9A54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a:extLst>
              <a:ext uri="{FF2B5EF4-FFF2-40B4-BE49-F238E27FC236}">
                <a16:creationId xmlns:a16="http://schemas.microsoft.com/office/drawing/2014/main" id="{885121AC-35BF-6EB1-20A9-C574E66FCB9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821C01A3-D5FA-799A-4E3F-1CDBE8C2EE43}"/>
              </a:ext>
            </a:extLst>
          </p:cNvPr>
          <p:cNvSpPr>
            <a:spLocks noGrp="1"/>
          </p:cNvSpPr>
          <p:nvPr>
            <p:ph type="dt" sz="half" idx="10"/>
          </p:nvPr>
        </p:nvSpPr>
        <p:spPr/>
        <p:txBody>
          <a:bodyPr/>
          <a:lstStyle/>
          <a:p>
            <a:fld id="{B14EE0F8-D7CE-4D9E-9E70-7252053AF515}" type="datetime1">
              <a:rPr lang="fr-CA" smtClean="0"/>
              <a:t>2024-01-21</a:t>
            </a:fld>
            <a:endParaRPr lang="fr-CA"/>
          </a:p>
        </p:txBody>
      </p:sp>
      <p:sp>
        <p:nvSpPr>
          <p:cNvPr id="5" name="Espace réservé du pied de page 4">
            <a:extLst>
              <a:ext uri="{FF2B5EF4-FFF2-40B4-BE49-F238E27FC236}">
                <a16:creationId xmlns:a16="http://schemas.microsoft.com/office/drawing/2014/main" id="{F944E31E-FC17-0F1A-65BE-242E0DBDC1DE}"/>
              </a:ext>
            </a:extLst>
          </p:cNvPr>
          <p:cNvSpPr>
            <a:spLocks noGrp="1"/>
          </p:cNvSpPr>
          <p:nvPr>
            <p:ph type="ftr" sz="quarter" idx="11"/>
          </p:nvPr>
        </p:nvSpPr>
        <p:spPr/>
        <p:txBody>
          <a:bodyPr/>
          <a:lstStyle/>
          <a:p>
            <a:endParaRPr lang="fr-CA"/>
          </a:p>
        </p:txBody>
      </p:sp>
      <p:sp>
        <p:nvSpPr>
          <p:cNvPr id="6" name="Espace réservé du numéro de diapositive 5">
            <a:extLst>
              <a:ext uri="{FF2B5EF4-FFF2-40B4-BE49-F238E27FC236}">
                <a16:creationId xmlns:a16="http://schemas.microsoft.com/office/drawing/2014/main" id="{8FA79AB4-7559-9121-0D41-072755F2E17E}"/>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38845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DBF4BC-DFC1-7C89-AF7B-2BAE6E06271E}"/>
              </a:ext>
            </a:extLst>
          </p:cNvPr>
          <p:cNvSpPr>
            <a:spLocks noGrp="1"/>
          </p:cNvSpPr>
          <p:nvPr>
            <p:ph type="title"/>
          </p:nvPr>
        </p:nvSpPr>
        <p:spPr/>
        <p:txBody>
          <a:bodyPr/>
          <a:lstStyle/>
          <a:p>
            <a:r>
              <a:rPr lang="fr-FR"/>
              <a:t>Modifiez le style du titre</a:t>
            </a:r>
            <a:endParaRPr lang="fr-CA"/>
          </a:p>
        </p:txBody>
      </p:sp>
      <p:sp>
        <p:nvSpPr>
          <p:cNvPr id="3" name="Espace réservé du contenu 2">
            <a:extLst>
              <a:ext uri="{FF2B5EF4-FFF2-40B4-BE49-F238E27FC236}">
                <a16:creationId xmlns:a16="http://schemas.microsoft.com/office/drawing/2014/main" id="{2DC97268-0C72-ADE7-14E9-3F972699A523}"/>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a:extLst>
              <a:ext uri="{FF2B5EF4-FFF2-40B4-BE49-F238E27FC236}">
                <a16:creationId xmlns:a16="http://schemas.microsoft.com/office/drawing/2014/main" id="{116A17A5-82AF-C6A0-E949-85849AE62416}"/>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a:extLst>
              <a:ext uri="{FF2B5EF4-FFF2-40B4-BE49-F238E27FC236}">
                <a16:creationId xmlns:a16="http://schemas.microsoft.com/office/drawing/2014/main" id="{7C1977F2-FCAC-D06A-EF8D-5CACFF92328A}"/>
              </a:ext>
            </a:extLst>
          </p:cNvPr>
          <p:cNvSpPr>
            <a:spLocks noGrp="1"/>
          </p:cNvSpPr>
          <p:nvPr>
            <p:ph type="dt" sz="half" idx="10"/>
          </p:nvPr>
        </p:nvSpPr>
        <p:spPr/>
        <p:txBody>
          <a:bodyPr/>
          <a:lstStyle/>
          <a:p>
            <a:fld id="{6D7B7139-8BA1-4451-8822-2ED1B4E94EC9}" type="datetime1">
              <a:rPr lang="fr-CA" smtClean="0"/>
              <a:t>2024-01-21</a:t>
            </a:fld>
            <a:endParaRPr lang="fr-CA"/>
          </a:p>
        </p:txBody>
      </p:sp>
      <p:sp>
        <p:nvSpPr>
          <p:cNvPr id="6" name="Espace réservé du pied de page 5">
            <a:extLst>
              <a:ext uri="{FF2B5EF4-FFF2-40B4-BE49-F238E27FC236}">
                <a16:creationId xmlns:a16="http://schemas.microsoft.com/office/drawing/2014/main" id="{39EF7BCA-FE60-CF85-A7F9-8AC5E6728917}"/>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ABFE4816-09B9-C076-5E2E-AB3DCB83A3F9}"/>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8690969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80D53D9-E53A-FAC1-F93D-AB45449AED7C}"/>
              </a:ext>
            </a:extLst>
          </p:cNvPr>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5CF1E21F-6971-A428-4BC0-13CDB201E5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5558057D-342B-48BC-D431-9C03033289BE}"/>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a:extLst>
              <a:ext uri="{FF2B5EF4-FFF2-40B4-BE49-F238E27FC236}">
                <a16:creationId xmlns:a16="http://schemas.microsoft.com/office/drawing/2014/main" id="{06F5C535-9ACD-8DC6-EAB4-3B00CD328C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6EF448C1-7D90-B080-7292-C56F2F1E5EB7}"/>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a:extLst>
              <a:ext uri="{FF2B5EF4-FFF2-40B4-BE49-F238E27FC236}">
                <a16:creationId xmlns:a16="http://schemas.microsoft.com/office/drawing/2014/main" id="{1C74807C-C8DD-39A4-66FE-27D3FE72B721}"/>
              </a:ext>
            </a:extLst>
          </p:cNvPr>
          <p:cNvSpPr>
            <a:spLocks noGrp="1"/>
          </p:cNvSpPr>
          <p:nvPr>
            <p:ph type="dt" sz="half" idx="10"/>
          </p:nvPr>
        </p:nvSpPr>
        <p:spPr/>
        <p:txBody>
          <a:bodyPr/>
          <a:lstStyle/>
          <a:p>
            <a:fld id="{D95035C7-BDB4-4FA5-AC77-27C4C3AFD265}" type="datetime1">
              <a:rPr lang="fr-CA" smtClean="0"/>
              <a:t>2024-01-21</a:t>
            </a:fld>
            <a:endParaRPr lang="fr-CA"/>
          </a:p>
        </p:txBody>
      </p:sp>
      <p:sp>
        <p:nvSpPr>
          <p:cNvPr id="8" name="Espace réservé du pied de page 7">
            <a:extLst>
              <a:ext uri="{FF2B5EF4-FFF2-40B4-BE49-F238E27FC236}">
                <a16:creationId xmlns:a16="http://schemas.microsoft.com/office/drawing/2014/main" id="{57AC000A-7D20-CCB9-8512-1F9BA3345924}"/>
              </a:ext>
            </a:extLst>
          </p:cNvPr>
          <p:cNvSpPr>
            <a:spLocks noGrp="1"/>
          </p:cNvSpPr>
          <p:nvPr>
            <p:ph type="ftr" sz="quarter" idx="11"/>
          </p:nvPr>
        </p:nvSpPr>
        <p:spPr/>
        <p:txBody>
          <a:bodyPr/>
          <a:lstStyle/>
          <a:p>
            <a:endParaRPr lang="fr-CA"/>
          </a:p>
        </p:txBody>
      </p:sp>
      <p:sp>
        <p:nvSpPr>
          <p:cNvPr id="9" name="Espace réservé du numéro de diapositive 8">
            <a:extLst>
              <a:ext uri="{FF2B5EF4-FFF2-40B4-BE49-F238E27FC236}">
                <a16:creationId xmlns:a16="http://schemas.microsoft.com/office/drawing/2014/main" id="{FF619889-47B7-B5F2-07BD-BBD6D70BB22D}"/>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2104070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2F036F-F285-6D9B-844A-70F41C8B8A9F}"/>
              </a:ext>
            </a:extLst>
          </p:cNvPr>
          <p:cNvSpPr>
            <a:spLocks noGrp="1"/>
          </p:cNvSpPr>
          <p:nvPr>
            <p:ph type="title"/>
          </p:nvPr>
        </p:nvSpPr>
        <p:spPr/>
        <p:txBody>
          <a:bodyPr/>
          <a:lstStyle/>
          <a:p>
            <a:r>
              <a:rPr lang="fr-FR"/>
              <a:t>Modifiez le style du titre</a:t>
            </a:r>
            <a:endParaRPr lang="fr-CA"/>
          </a:p>
        </p:txBody>
      </p:sp>
      <p:sp>
        <p:nvSpPr>
          <p:cNvPr id="3" name="Espace réservé de la date 2">
            <a:extLst>
              <a:ext uri="{FF2B5EF4-FFF2-40B4-BE49-F238E27FC236}">
                <a16:creationId xmlns:a16="http://schemas.microsoft.com/office/drawing/2014/main" id="{5EC27B42-6405-2C4F-6D31-16134B5C505E}"/>
              </a:ext>
            </a:extLst>
          </p:cNvPr>
          <p:cNvSpPr>
            <a:spLocks noGrp="1"/>
          </p:cNvSpPr>
          <p:nvPr>
            <p:ph type="dt" sz="half" idx="10"/>
          </p:nvPr>
        </p:nvSpPr>
        <p:spPr/>
        <p:txBody>
          <a:bodyPr/>
          <a:lstStyle/>
          <a:p>
            <a:fld id="{F2117618-9E90-4D6D-A946-50E7CF515FDA}" type="datetime1">
              <a:rPr lang="fr-CA" smtClean="0"/>
              <a:t>2024-01-21</a:t>
            </a:fld>
            <a:endParaRPr lang="fr-CA"/>
          </a:p>
        </p:txBody>
      </p:sp>
      <p:sp>
        <p:nvSpPr>
          <p:cNvPr id="4" name="Espace réservé du pied de page 3">
            <a:extLst>
              <a:ext uri="{FF2B5EF4-FFF2-40B4-BE49-F238E27FC236}">
                <a16:creationId xmlns:a16="http://schemas.microsoft.com/office/drawing/2014/main" id="{7AAB0115-9CDC-CFF5-043D-0D3D5900E1B7}"/>
              </a:ext>
            </a:extLst>
          </p:cNvPr>
          <p:cNvSpPr>
            <a:spLocks noGrp="1"/>
          </p:cNvSpPr>
          <p:nvPr>
            <p:ph type="ftr" sz="quarter" idx="11"/>
          </p:nvPr>
        </p:nvSpPr>
        <p:spPr/>
        <p:txBody>
          <a:bodyPr/>
          <a:lstStyle/>
          <a:p>
            <a:endParaRPr lang="fr-CA"/>
          </a:p>
        </p:txBody>
      </p:sp>
      <p:sp>
        <p:nvSpPr>
          <p:cNvPr id="5" name="Espace réservé du numéro de diapositive 4">
            <a:extLst>
              <a:ext uri="{FF2B5EF4-FFF2-40B4-BE49-F238E27FC236}">
                <a16:creationId xmlns:a16="http://schemas.microsoft.com/office/drawing/2014/main" id="{62DA5347-24BE-165C-425E-C6922120642F}"/>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2117120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24032887-696B-7C9A-C79E-117CD828C2FE}"/>
              </a:ext>
            </a:extLst>
          </p:cNvPr>
          <p:cNvSpPr>
            <a:spLocks noGrp="1"/>
          </p:cNvSpPr>
          <p:nvPr>
            <p:ph type="dt" sz="half" idx="10"/>
          </p:nvPr>
        </p:nvSpPr>
        <p:spPr/>
        <p:txBody>
          <a:bodyPr/>
          <a:lstStyle/>
          <a:p>
            <a:fld id="{1C4E3B6C-F216-4C4F-B7DE-2D004E45F69C}" type="datetime1">
              <a:rPr lang="fr-CA" smtClean="0"/>
              <a:t>2024-01-21</a:t>
            </a:fld>
            <a:endParaRPr lang="fr-CA"/>
          </a:p>
        </p:txBody>
      </p:sp>
      <p:sp>
        <p:nvSpPr>
          <p:cNvPr id="3" name="Espace réservé du pied de page 2">
            <a:extLst>
              <a:ext uri="{FF2B5EF4-FFF2-40B4-BE49-F238E27FC236}">
                <a16:creationId xmlns:a16="http://schemas.microsoft.com/office/drawing/2014/main" id="{8E31B080-EF39-7D60-A19A-30FF9239B523}"/>
              </a:ext>
            </a:extLst>
          </p:cNvPr>
          <p:cNvSpPr>
            <a:spLocks noGrp="1"/>
          </p:cNvSpPr>
          <p:nvPr>
            <p:ph type="ftr" sz="quarter" idx="11"/>
          </p:nvPr>
        </p:nvSpPr>
        <p:spPr/>
        <p:txBody>
          <a:bodyPr/>
          <a:lstStyle/>
          <a:p>
            <a:endParaRPr lang="fr-CA"/>
          </a:p>
        </p:txBody>
      </p:sp>
      <p:sp>
        <p:nvSpPr>
          <p:cNvPr id="4" name="Espace réservé du numéro de diapositive 3">
            <a:extLst>
              <a:ext uri="{FF2B5EF4-FFF2-40B4-BE49-F238E27FC236}">
                <a16:creationId xmlns:a16="http://schemas.microsoft.com/office/drawing/2014/main" id="{4D3EBF8C-99D3-095B-4E32-D0AC48B15208}"/>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6781083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5C4769-FD37-6B37-0D70-962B4C648FA7}"/>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a:extLst>
              <a:ext uri="{FF2B5EF4-FFF2-40B4-BE49-F238E27FC236}">
                <a16:creationId xmlns:a16="http://schemas.microsoft.com/office/drawing/2014/main" id="{03669AB4-EC6D-7207-4A3E-8D5DFCF92E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a:extLst>
              <a:ext uri="{FF2B5EF4-FFF2-40B4-BE49-F238E27FC236}">
                <a16:creationId xmlns:a16="http://schemas.microsoft.com/office/drawing/2014/main" id="{8F641D81-7CB2-3D0F-6BED-63EBC441BE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1E021C5-D347-EBC4-3D3F-895A9D598EDC}"/>
              </a:ext>
            </a:extLst>
          </p:cNvPr>
          <p:cNvSpPr>
            <a:spLocks noGrp="1"/>
          </p:cNvSpPr>
          <p:nvPr>
            <p:ph type="dt" sz="half" idx="10"/>
          </p:nvPr>
        </p:nvSpPr>
        <p:spPr/>
        <p:txBody>
          <a:bodyPr/>
          <a:lstStyle/>
          <a:p>
            <a:fld id="{B9BB04A5-AD63-4144-A598-2EEC92E5B6FD}" type="datetime1">
              <a:rPr lang="fr-CA" smtClean="0"/>
              <a:t>2024-01-21</a:t>
            </a:fld>
            <a:endParaRPr lang="fr-CA"/>
          </a:p>
        </p:txBody>
      </p:sp>
      <p:sp>
        <p:nvSpPr>
          <p:cNvPr id="6" name="Espace réservé du pied de page 5">
            <a:extLst>
              <a:ext uri="{FF2B5EF4-FFF2-40B4-BE49-F238E27FC236}">
                <a16:creationId xmlns:a16="http://schemas.microsoft.com/office/drawing/2014/main" id="{4898F04C-BB41-58B4-B0B4-D9E0CC48043A}"/>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A64EC08C-E480-D6B4-9908-EE81FD29C1A2}"/>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9204378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8478C8-F00A-1EE7-C065-DEB57747497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a:extLst>
              <a:ext uri="{FF2B5EF4-FFF2-40B4-BE49-F238E27FC236}">
                <a16:creationId xmlns:a16="http://schemas.microsoft.com/office/drawing/2014/main" id="{BAC5E78D-E0D0-226C-F7C6-AB01235845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a:extLst>
              <a:ext uri="{FF2B5EF4-FFF2-40B4-BE49-F238E27FC236}">
                <a16:creationId xmlns:a16="http://schemas.microsoft.com/office/drawing/2014/main" id="{351DBD1F-2BE8-1699-9373-3FB7246F5A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A847905-AE99-8378-A594-ABA49F570DEE}"/>
              </a:ext>
            </a:extLst>
          </p:cNvPr>
          <p:cNvSpPr>
            <a:spLocks noGrp="1"/>
          </p:cNvSpPr>
          <p:nvPr>
            <p:ph type="dt" sz="half" idx="10"/>
          </p:nvPr>
        </p:nvSpPr>
        <p:spPr/>
        <p:txBody>
          <a:bodyPr/>
          <a:lstStyle/>
          <a:p>
            <a:fld id="{E750BD27-C756-420F-A373-9347FBF1655B}" type="datetime1">
              <a:rPr lang="fr-CA" smtClean="0"/>
              <a:t>2024-01-21</a:t>
            </a:fld>
            <a:endParaRPr lang="fr-CA"/>
          </a:p>
        </p:txBody>
      </p:sp>
      <p:sp>
        <p:nvSpPr>
          <p:cNvPr id="6" name="Espace réservé du pied de page 5">
            <a:extLst>
              <a:ext uri="{FF2B5EF4-FFF2-40B4-BE49-F238E27FC236}">
                <a16:creationId xmlns:a16="http://schemas.microsoft.com/office/drawing/2014/main" id="{C6FDC280-578F-B8A0-AB36-9C09BDA6A3C2}"/>
              </a:ext>
            </a:extLst>
          </p:cNvPr>
          <p:cNvSpPr>
            <a:spLocks noGrp="1"/>
          </p:cNvSpPr>
          <p:nvPr>
            <p:ph type="ftr" sz="quarter" idx="11"/>
          </p:nvPr>
        </p:nvSpPr>
        <p:spPr/>
        <p:txBody>
          <a:bodyPr/>
          <a:lstStyle/>
          <a:p>
            <a:endParaRPr lang="fr-CA"/>
          </a:p>
        </p:txBody>
      </p:sp>
      <p:sp>
        <p:nvSpPr>
          <p:cNvPr id="7" name="Espace réservé du numéro de diapositive 6">
            <a:extLst>
              <a:ext uri="{FF2B5EF4-FFF2-40B4-BE49-F238E27FC236}">
                <a16:creationId xmlns:a16="http://schemas.microsoft.com/office/drawing/2014/main" id="{C317F973-3269-4A98-6ACE-7293992CC71F}"/>
              </a:ext>
            </a:extLst>
          </p:cNvPr>
          <p:cNvSpPr>
            <a:spLocks noGrp="1"/>
          </p:cNvSpPr>
          <p:nvPr>
            <p:ph type="sldNum" sz="quarter" idx="12"/>
          </p:nvPr>
        </p:nvSpPr>
        <p:spPr/>
        <p:txBody>
          <a:bodyPr/>
          <a:lstStyle/>
          <a:p>
            <a:fld id="{434327D0-67C7-43D1-8AF8-402992F86F0E}" type="slidenum">
              <a:rPr lang="fr-CA" smtClean="0"/>
              <a:t>‹#›</a:t>
            </a:fld>
            <a:endParaRPr lang="fr-CA"/>
          </a:p>
        </p:txBody>
      </p:sp>
    </p:spTree>
    <p:extLst>
      <p:ext uri="{BB962C8B-B14F-4D97-AF65-F5344CB8AC3E}">
        <p14:creationId xmlns:p14="http://schemas.microsoft.com/office/powerpoint/2010/main" val="3665688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9BA59FA4-8161-B021-40C2-82C658FE6B1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a:extLst>
              <a:ext uri="{FF2B5EF4-FFF2-40B4-BE49-F238E27FC236}">
                <a16:creationId xmlns:a16="http://schemas.microsoft.com/office/drawing/2014/main" id="{324141A2-ED6B-A43A-8BE5-FFEAAD31F5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a:extLst>
              <a:ext uri="{FF2B5EF4-FFF2-40B4-BE49-F238E27FC236}">
                <a16:creationId xmlns:a16="http://schemas.microsoft.com/office/drawing/2014/main" id="{7FFDB35C-1019-C695-D0BD-B488437366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50506A4-4C41-4497-BC67-6A6EA7046170}" type="datetime1">
              <a:rPr lang="fr-CA" smtClean="0"/>
              <a:t>2024-01-21</a:t>
            </a:fld>
            <a:endParaRPr lang="fr-CA"/>
          </a:p>
        </p:txBody>
      </p:sp>
      <p:sp>
        <p:nvSpPr>
          <p:cNvPr id="5" name="Espace réservé du pied de page 4">
            <a:extLst>
              <a:ext uri="{FF2B5EF4-FFF2-40B4-BE49-F238E27FC236}">
                <a16:creationId xmlns:a16="http://schemas.microsoft.com/office/drawing/2014/main" id="{DE195C96-1CED-C423-CF5C-9DD257E7FC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a:extLst>
              <a:ext uri="{FF2B5EF4-FFF2-40B4-BE49-F238E27FC236}">
                <a16:creationId xmlns:a16="http://schemas.microsoft.com/office/drawing/2014/main" id="{594A49A4-F89E-6F4E-5D06-B4932CD932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327D0-67C7-43D1-8AF8-402992F86F0E}" type="slidenum">
              <a:rPr lang="fr-CA" smtClean="0"/>
              <a:t>‹#›</a:t>
            </a:fld>
            <a:endParaRPr lang="fr-CA"/>
          </a:p>
        </p:txBody>
      </p:sp>
    </p:spTree>
    <p:extLst>
      <p:ext uri="{BB962C8B-B14F-4D97-AF65-F5344CB8AC3E}">
        <p14:creationId xmlns:p14="http://schemas.microsoft.com/office/powerpoint/2010/main" val="3135322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AC7636-2EE3-4955-9F5E-5D9AE0001B54}" type="datetime1">
              <a:rPr lang="en-US" smtClean="0"/>
              <a:t>1/21/2024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73927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francais.lingolia.com/en/grammar/conjugator" TargetMode="External"/><Relationship Id="rId2" Type="http://schemas.openxmlformats.org/officeDocument/2006/relationships/hyperlink" Target="https://english.lingolia.com/en/grammar/tenses/simple-present" TargetMode="External"/><Relationship Id="rId1" Type="http://schemas.openxmlformats.org/officeDocument/2006/relationships/slideLayout" Target="../slideLayouts/slideLayout2.xml"/><Relationship Id="rId6" Type="http://schemas.openxmlformats.org/officeDocument/2006/relationships/hyperlink" Target="https://www.auladecatala.com/el-verb/" TargetMode="External"/><Relationship Id="rId5" Type="http://schemas.openxmlformats.org/officeDocument/2006/relationships/image" Target="../media/image11.jpeg"/><Relationship Id="rId4" Type="http://schemas.openxmlformats.org/officeDocument/2006/relationships/hyperlink" Target="https://francais.lingolia.com/en/grammar/verbs/infiniti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wordreference.com/fren/amour"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3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3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hyperlink" Target="https://www.youtube.com/watch?v=iS5zjpkAQxo" TargetMode="External"/><Relationship Id="rId5" Type="http://schemas.openxmlformats.org/officeDocument/2006/relationships/image" Target="../media/image25.svg"/><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hyperlink" Target="https://www.youtube.com/watch?v=iS5zjpkAQxo" TargetMode="External"/><Relationship Id="rId5" Type="http://schemas.openxmlformats.org/officeDocument/2006/relationships/image" Target="../media/image25.svg"/><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pixabay.com/en/agenda-work-balance-366244/"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pixabay.com/en/agenda-work-balance-366244/"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4CE5841-C184-4A70-A609-5FE4A5078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Neue Haas Grotesk Text Pro"/>
              <a:ea typeface="+mn-ea"/>
              <a:cs typeface="+mn-cs"/>
            </a:endParaRPr>
          </a:p>
        </p:txBody>
      </p:sp>
      <p:sp>
        <p:nvSpPr>
          <p:cNvPr id="3" name="Content Placeholder 2">
            <a:extLst>
              <a:ext uri="{FF2B5EF4-FFF2-40B4-BE49-F238E27FC236}">
                <a16:creationId xmlns:a16="http://schemas.microsoft.com/office/drawing/2014/main" id="{5ED8A158-E4AF-C8E6-3029-F9DAA297FE1C}"/>
              </a:ext>
            </a:extLst>
          </p:cNvPr>
          <p:cNvSpPr>
            <a:spLocks noGrp="1"/>
          </p:cNvSpPr>
          <p:nvPr>
            <p:ph idx="1"/>
          </p:nvPr>
        </p:nvSpPr>
        <p:spPr>
          <a:xfrm>
            <a:off x="442913" y="577216"/>
            <a:ext cx="10904791" cy="5498549"/>
          </a:xfrm>
        </p:spPr>
        <p:txBody>
          <a:bodyPr>
            <a:normAutofit/>
          </a:bodyPr>
          <a:lstStyle/>
          <a:p>
            <a:pPr marL="0" marR="0" indent="0">
              <a:lnSpc>
                <a:spcPct val="115000"/>
              </a:lnSpc>
              <a:spcBef>
                <a:spcPts val="0"/>
              </a:spcBef>
              <a:spcAft>
                <a:spcPts val="800"/>
              </a:spcAft>
              <a:buNone/>
            </a:pP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Bef>
                <a:spcPts val="0"/>
              </a:spcBef>
              <a:spcAft>
                <a:spcPts val="800"/>
              </a:spcAft>
              <a:buNone/>
            </a:pPr>
            <a:r>
              <a:rPr lang="en-US" kern="100" dirty="0" err="1">
                <a:effectLst/>
                <a:latin typeface="Aptos" panose="020B0004020202020204" pitchFamily="34" charset="0"/>
                <a:ea typeface="Aptos" panose="020B0004020202020204" pitchFamily="34" charset="0"/>
                <a:cs typeface="Times New Roman" panose="02020603050405020304" pitchFamily="18" charset="0"/>
              </a:rPr>
              <a:t>Titre</a:t>
            </a:r>
            <a:r>
              <a:rPr lang="en-US" kern="100" dirty="0">
                <a:effectLst/>
                <a:latin typeface="Aptos" panose="020B0004020202020204" pitchFamily="34" charset="0"/>
                <a:ea typeface="Aptos" panose="020B0004020202020204" pitchFamily="34" charset="0"/>
                <a:cs typeface="Times New Roman" panose="02020603050405020304" pitchFamily="18" charset="0"/>
              </a:rPr>
              <a:t> de la </a:t>
            </a:r>
            <a:r>
              <a:rPr lang="en-US" kern="100" dirty="0" err="1">
                <a:effectLst/>
                <a:latin typeface="Aptos" panose="020B0004020202020204" pitchFamily="34" charset="0"/>
                <a:ea typeface="Aptos" panose="020B0004020202020204" pitchFamily="34" charset="0"/>
                <a:cs typeface="Times New Roman" panose="02020603050405020304" pitchFamily="18" charset="0"/>
              </a:rPr>
              <a:t>ressource</a:t>
            </a:r>
            <a:r>
              <a:rPr lang="en-US" kern="100" dirty="0">
                <a:effectLst/>
                <a:latin typeface="Aptos" panose="020B0004020202020204" pitchFamily="34" charset="0"/>
                <a:ea typeface="Aptos" panose="020B0004020202020204" pitchFamily="34" charset="0"/>
                <a:cs typeface="Times New Roman" panose="02020603050405020304" pitchFamily="18" charset="0"/>
              </a:rPr>
              <a:t> : </a:t>
            </a:r>
            <a:r>
              <a:rPr lang="en-US" kern="100" dirty="0" err="1">
                <a:latin typeface="Aptos" panose="020B0004020202020204" pitchFamily="34" charset="0"/>
                <a:ea typeface="Aptos" panose="020B0004020202020204" pitchFamily="34" charset="0"/>
                <a:cs typeface="Times New Roman" panose="02020603050405020304" pitchFamily="18" charset="0"/>
              </a:rPr>
              <a:t>Décrire</a:t>
            </a:r>
            <a:r>
              <a:rPr lang="en-US" kern="100" dirty="0">
                <a:latin typeface="Aptos" panose="020B0004020202020204" pitchFamily="34" charset="0"/>
                <a:ea typeface="Aptos" panose="020B0004020202020204" pitchFamily="34" charset="0"/>
                <a:cs typeface="Times New Roman" panose="02020603050405020304" pitchFamily="18" charset="0"/>
              </a:rPr>
              <a:t> </a:t>
            </a:r>
            <a:r>
              <a:rPr lang="en-US" kern="100" dirty="0" err="1">
                <a:latin typeface="Aptos" panose="020B0004020202020204" pitchFamily="34" charset="0"/>
                <a:ea typeface="Aptos" panose="020B0004020202020204" pitchFamily="34" charset="0"/>
                <a:cs typeface="Times New Roman" panose="02020603050405020304" pitchFamily="18" charset="0"/>
              </a:rPr>
              <a:t>sa</a:t>
            </a:r>
            <a:r>
              <a:rPr lang="en-US" kern="100" dirty="0">
                <a:latin typeface="Aptos" panose="020B0004020202020204" pitchFamily="34" charset="0"/>
                <a:ea typeface="Aptos" panose="020B0004020202020204" pitchFamily="34" charset="0"/>
                <a:cs typeface="Times New Roman" panose="02020603050405020304" pitchFamily="18" charset="0"/>
              </a:rPr>
              <a:t> routine</a:t>
            </a:r>
            <a:endParaRPr lang="en-US" kern="100" dirty="0">
              <a:effectLst/>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Bef>
                <a:spcPts val="0"/>
              </a:spcBef>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Format : PowerPoint</a:t>
            </a:r>
            <a:endParaRPr lang="en-US" sz="1800" kern="100" dirty="0">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Bef>
                <a:spcPts val="0"/>
              </a:spcBef>
              <a:spcAft>
                <a:spcPts val="800"/>
              </a:spcAft>
              <a:buNone/>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Descri</a:t>
            </a:r>
            <a:r>
              <a:rPr lang="en-US" sz="1800" kern="100" dirty="0">
                <a:latin typeface="Aptos" panose="020B0004020202020204" pitchFamily="34" charset="0"/>
                <a:ea typeface="Aptos" panose="020B0004020202020204" pitchFamily="34" charset="0"/>
                <a:cs typeface="Times New Roman" panose="02020603050405020304" pitchFamily="18" charset="0"/>
              </a:rPr>
              <a:t>ption </a:t>
            </a:r>
            <a:r>
              <a:rPr lang="en-US" sz="1800" kern="100" dirty="0" err="1">
                <a:latin typeface="Aptos" panose="020B0004020202020204" pitchFamily="34" charset="0"/>
                <a:ea typeface="Aptos" panose="020B0004020202020204" pitchFamily="34" charset="0"/>
                <a:cs typeface="Times New Roman" panose="02020603050405020304" pitchFamily="18" charset="0"/>
              </a:rPr>
              <a:t>sommaire</a:t>
            </a:r>
            <a:r>
              <a:rPr lang="en-US" sz="1800" kern="100" dirty="0">
                <a:latin typeface="Aptos" panose="020B0004020202020204" pitchFamily="34" charset="0"/>
                <a:ea typeface="Aptos" panose="020B0004020202020204" pitchFamily="34" charset="0"/>
                <a:cs typeface="Times New Roman" panose="02020603050405020304" pitchFamily="18" charset="0"/>
              </a:rPr>
              <a:t> : </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Ressource composée de notions théoriques et d’activités pour les apprenants du français langue seconde ayant pour objectif principal de décrire leurs routines.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marR="0" indent="0">
              <a:lnSpc>
                <a:spcPct val="115000"/>
              </a:lnSpc>
              <a:spcBef>
                <a:spcPts val="0"/>
              </a:spcBef>
              <a:spcAft>
                <a:spcPts val="800"/>
              </a:spcAft>
              <a:buNone/>
            </a:pPr>
            <a:r>
              <a:rPr lang="fr-CA" sz="1800" kern="100" dirty="0">
                <a:effectLst/>
                <a:latin typeface="Aptos" panose="020B0004020202020204" pitchFamily="34" charset="0"/>
                <a:ea typeface="Aptos" panose="020B0004020202020204" pitchFamily="34" charset="0"/>
                <a:cs typeface="Times New Roman" panose="02020603050405020304" pitchFamily="18" charset="0"/>
              </a:rPr>
              <a:t>Les opinions exprimées dans cette publication sont celles de l’auteur ou des auteurs et ne reflètent pas nécessairement celles du gouvernement de l’Ontario ou du Consortium ontarien pour l’apprentissage en ligne (</a:t>
            </a:r>
            <a:r>
              <a:rPr lang="fr-CA" sz="1800" kern="100" dirty="0" err="1">
                <a:effectLst/>
                <a:latin typeface="Aptos" panose="020B0004020202020204" pitchFamily="34" charset="0"/>
                <a:ea typeface="Aptos" panose="020B0004020202020204" pitchFamily="34" charset="0"/>
                <a:cs typeface="Times New Roman" panose="02020603050405020304" pitchFamily="18" charset="0"/>
              </a:rPr>
              <a:t>eCampusOntario</a:t>
            </a:r>
            <a:r>
              <a:rPr lang="fr-CA"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n-US" sz="2000" dirty="0"/>
          </a:p>
        </p:txBody>
      </p:sp>
      <p:sp>
        <p:nvSpPr>
          <p:cNvPr id="11" name="Rectangle 10">
            <a:extLst>
              <a:ext uri="{FF2B5EF4-FFF2-40B4-BE49-F238E27FC236}">
                <a16:creationId xmlns:a16="http://schemas.microsoft.com/office/drawing/2014/main" id="{CD1AAA2C-FBBE-42AA-B869-31D524B765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6112341"/>
            <a:ext cx="1050645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5F937BBF-9326-4230-AB1B-F1795E350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916936" y="4000284"/>
            <a:ext cx="54864" cy="4206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6AF06B5E-C217-A7D0-4A5F-15D67D8699ED}"/>
              </a:ext>
            </a:extLst>
          </p:cNvPr>
          <p:cNvSpPr>
            <a:spLocks noGrp="1"/>
          </p:cNvSpPr>
          <p:nvPr>
            <p:ph type="sldNum" sz="quarter" idx="12"/>
          </p:nvPr>
        </p:nvSpPr>
        <p:spPr>
          <a:xfrm>
            <a:off x="8793480" y="6356350"/>
            <a:ext cx="2743200"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B2DC25EE-239B-4C5F-AAD1-255A7D5F1EE2}" type="slidenum">
              <a:rPr kumimoji="0" lang="en-US" sz="1200" b="0" i="0" u="none" strike="noStrike" kern="1200" cap="none" spc="0" normalizeH="0" baseline="0" noProof="0" smtClean="0">
                <a:ln>
                  <a:noFill/>
                </a:ln>
                <a:solidFill>
                  <a:srgbClr val="000000">
                    <a:tint val="75000"/>
                  </a:srgbClr>
                </a:solidFill>
                <a:effectLst/>
                <a:uLnTx/>
                <a:uFillTx/>
                <a:latin typeface="Neue Haas Grotesk Text Pro"/>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a:t>
            </a:fld>
            <a:endParaRPr kumimoji="0" lang="en-US" sz="1200" b="0" i="0" u="none" strike="noStrike" kern="1200" cap="none" spc="0" normalizeH="0" baseline="0" noProof="0">
              <a:ln>
                <a:noFill/>
              </a:ln>
              <a:solidFill>
                <a:srgbClr val="000000">
                  <a:tint val="75000"/>
                </a:srgbClr>
              </a:solidFill>
              <a:effectLst/>
              <a:uLnTx/>
              <a:uFillTx/>
              <a:latin typeface="Neue Haas Grotesk Text Pro"/>
              <a:ea typeface="+mn-ea"/>
              <a:cs typeface="+mn-cs"/>
            </a:endParaRPr>
          </a:p>
        </p:txBody>
      </p:sp>
      <p:pic>
        <p:nvPicPr>
          <p:cNvPr id="5" name="Picture 4" descr="Ontario funding - Nostalgia - Music Festival">
            <a:extLst>
              <a:ext uri="{FF2B5EF4-FFF2-40B4-BE49-F238E27FC236}">
                <a16:creationId xmlns:a16="http://schemas.microsoft.com/office/drawing/2014/main" id="{4E18E031-D459-2014-9F4C-3F8C6A0D685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0151" y="5033615"/>
            <a:ext cx="1869037" cy="747045"/>
          </a:xfrm>
          <a:prstGeom prst="rect">
            <a:avLst/>
          </a:prstGeom>
          <a:noFill/>
          <a:ln>
            <a:noFill/>
          </a:ln>
        </p:spPr>
      </p:pic>
      <p:pic>
        <p:nvPicPr>
          <p:cNvPr id="6" name="Picture 5" descr="Open Education Resources (OER) | CAE">
            <a:extLst>
              <a:ext uri="{FF2B5EF4-FFF2-40B4-BE49-F238E27FC236}">
                <a16:creationId xmlns:a16="http://schemas.microsoft.com/office/drawing/2014/main" id="{C5C00BC6-2A70-40BF-4B90-F96C5C7A238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923" y="5033615"/>
            <a:ext cx="2487441" cy="1087870"/>
          </a:xfrm>
          <a:prstGeom prst="rect">
            <a:avLst/>
          </a:prstGeom>
          <a:noFill/>
          <a:ln>
            <a:noFill/>
          </a:ln>
        </p:spPr>
      </p:pic>
      <p:pic>
        <p:nvPicPr>
          <p:cNvPr id="7" name="Picture 6">
            <a:extLst>
              <a:ext uri="{FF2B5EF4-FFF2-40B4-BE49-F238E27FC236}">
                <a16:creationId xmlns:a16="http://schemas.microsoft.com/office/drawing/2014/main" id="{3F7841F8-9F7A-7793-01EC-CA281F7A7182}"/>
              </a:ext>
            </a:extLst>
          </p:cNvPr>
          <p:cNvPicPr>
            <a:picLocks noChangeAspect="1"/>
          </p:cNvPicPr>
          <p:nvPr/>
        </p:nvPicPr>
        <p:blipFill>
          <a:blip r:embed="rId4"/>
          <a:stretch>
            <a:fillRect/>
          </a:stretch>
        </p:blipFill>
        <p:spPr>
          <a:xfrm>
            <a:off x="8045561" y="5279697"/>
            <a:ext cx="1495837" cy="520703"/>
          </a:xfrm>
          <a:prstGeom prst="rect">
            <a:avLst/>
          </a:prstGeom>
        </p:spPr>
      </p:pic>
      <p:sp>
        <p:nvSpPr>
          <p:cNvPr id="8" name="TextBox 7">
            <a:extLst>
              <a:ext uri="{FF2B5EF4-FFF2-40B4-BE49-F238E27FC236}">
                <a16:creationId xmlns:a16="http://schemas.microsoft.com/office/drawing/2014/main" id="{9455BF3A-1E82-1FDE-BB4A-44E992583235}"/>
              </a:ext>
            </a:extLst>
          </p:cNvPr>
          <p:cNvSpPr txBox="1"/>
          <p:nvPr/>
        </p:nvSpPr>
        <p:spPr>
          <a:xfrm>
            <a:off x="7972445" y="5800400"/>
            <a:ext cx="287129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Neue Haas Grotesk Text Pro"/>
                <a:ea typeface="+mn-ea"/>
                <a:cs typeface="+mn-cs"/>
              </a:rPr>
              <a:t>CC BY Myriam Corriveau</a:t>
            </a:r>
          </a:p>
        </p:txBody>
      </p:sp>
    </p:spTree>
    <p:extLst>
      <p:ext uri="{BB962C8B-B14F-4D97-AF65-F5344CB8AC3E}">
        <p14:creationId xmlns:p14="http://schemas.microsoft.com/office/powerpoint/2010/main" val="354011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6">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re 1">
            <a:extLst>
              <a:ext uri="{FF2B5EF4-FFF2-40B4-BE49-F238E27FC236}">
                <a16:creationId xmlns:a16="http://schemas.microsoft.com/office/drawing/2014/main" id="{246299B8-569F-621B-902C-11A5AF506EC7}"/>
              </a:ext>
            </a:extLst>
          </p:cNvPr>
          <p:cNvSpPr>
            <a:spLocks noGrp="1"/>
          </p:cNvSpPr>
          <p:nvPr>
            <p:ph type="title"/>
          </p:nvPr>
        </p:nvSpPr>
        <p:spPr>
          <a:xfrm>
            <a:off x="838200" y="365125"/>
            <a:ext cx="5393361" cy="1325563"/>
          </a:xfrm>
        </p:spPr>
        <p:txBody>
          <a:bodyPr>
            <a:normAutofit/>
          </a:bodyPr>
          <a:lstStyle/>
          <a:p>
            <a:r>
              <a:rPr lang="fr-CA"/>
              <a:t>Routine</a:t>
            </a:r>
          </a:p>
        </p:txBody>
      </p:sp>
      <p:sp>
        <p:nvSpPr>
          <p:cNvPr id="3" name="Espace réservé du contenu 2">
            <a:extLst>
              <a:ext uri="{FF2B5EF4-FFF2-40B4-BE49-F238E27FC236}">
                <a16:creationId xmlns:a16="http://schemas.microsoft.com/office/drawing/2014/main" id="{0836B151-E673-B6D9-27A7-9FCF54440B21}"/>
              </a:ext>
            </a:extLst>
          </p:cNvPr>
          <p:cNvSpPr>
            <a:spLocks noGrp="1"/>
          </p:cNvSpPr>
          <p:nvPr>
            <p:ph idx="1"/>
          </p:nvPr>
        </p:nvSpPr>
        <p:spPr>
          <a:xfrm>
            <a:off x="838200" y="1825625"/>
            <a:ext cx="6084367" cy="4667250"/>
          </a:xfrm>
        </p:spPr>
        <p:txBody>
          <a:bodyPr>
            <a:normAutofit fontScale="92500" lnSpcReduction="20000"/>
          </a:bodyPr>
          <a:lstStyle/>
          <a:p>
            <a:pPr marL="0" indent="0">
              <a:buNone/>
            </a:pPr>
            <a:r>
              <a:rPr lang="fr-CA" dirty="0">
                <a:effectLst/>
                <a:latin typeface="Book Antiqua" panose="02040602050305030304" pitchFamily="18" charset="0"/>
                <a:ea typeface="Calibri" panose="020F0502020204030204" pitchFamily="34" charset="0"/>
                <a:cs typeface="Times New Roman" panose="02020603050405020304" pitchFamily="18" charset="0"/>
              </a:rPr>
              <a:t>Text a</a:t>
            </a:r>
            <a:r>
              <a:rPr lang="fr-CA" dirty="0">
                <a:latin typeface="Book Antiqua" panose="02040602050305030304" pitchFamily="18" charset="0"/>
                <a:ea typeface="Calibri" panose="020F0502020204030204" pitchFamily="34" charset="0"/>
                <a:cs typeface="Times New Roman" panose="02020603050405020304" pitchFamily="18" charset="0"/>
              </a:rPr>
              <a:t>bout a </a:t>
            </a:r>
            <a:r>
              <a:rPr lang="fr-CA" dirty="0" err="1">
                <a:latin typeface="Book Antiqua" panose="02040602050305030304" pitchFamily="18" charset="0"/>
                <a:ea typeface="Calibri" panose="020F0502020204030204" pitchFamily="34" charset="0"/>
                <a:cs typeface="Times New Roman" panose="02020603050405020304" pitchFamily="18" charset="0"/>
              </a:rPr>
              <a:t>daily</a:t>
            </a:r>
            <a:r>
              <a:rPr lang="fr-CA" dirty="0">
                <a:latin typeface="Book Antiqua" panose="02040602050305030304" pitchFamily="18" charset="0"/>
                <a:ea typeface="Calibri" panose="020F0502020204030204" pitchFamily="34" charset="0"/>
                <a:cs typeface="Times New Roman" panose="02020603050405020304" pitchFamily="18" charset="0"/>
              </a:rPr>
              <a:t> routine</a:t>
            </a:r>
            <a:endParaRPr lang="fr-CA" dirty="0">
              <a:effectLst/>
              <a:latin typeface="Book Antiqua" panose="02040602050305030304" pitchFamily="18" charset="0"/>
              <a:ea typeface="Calibri" panose="020F0502020204030204" pitchFamily="34" charset="0"/>
              <a:cs typeface="Times New Roman" panose="02020603050405020304" pitchFamily="18" charset="0"/>
            </a:endParaRPr>
          </a:p>
          <a:p>
            <a:pPr marL="0" indent="0">
              <a:buNone/>
            </a:pPr>
            <a:r>
              <a:rPr lang="fr-CA" dirty="0">
                <a:effectLst/>
                <a:latin typeface="Calibri" panose="020F0502020204030204" pitchFamily="34" charset="0"/>
                <a:ea typeface="Calibri" panose="020F0502020204030204" pitchFamily="34" charset="0"/>
                <a:cs typeface="Times New Roman" panose="02020603050405020304" pitchFamily="18" charset="0"/>
              </a:rPr>
              <a:t>Partie </a:t>
            </a:r>
            <a:r>
              <a:rPr lang="fr-CA" dirty="0">
                <a:latin typeface="Calibri" panose="020F0502020204030204" pitchFamily="34" charset="0"/>
                <a:ea typeface="Calibri" panose="020F0502020204030204" pitchFamily="34" charset="0"/>
                <a:cs typeface="Times New Roman" panose="02020603050405020304" pitchFamily="18" charset="0"/>
              </a:rPr>
              <a:t>1</a:t>
            </a:r>
            <a:endParaRPr lang="fr-CA"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None/>
            </a:pPr>
            <a:r>
              <a:rPr lang="fr-CA" dirty="0">
                <a:effectLst/>
                <a:latin typeface="Calibri" panose="020F0502020204030204" pitchFamily="34" charset="0"/>
                <a:ea typeface="Calibri" panose="020F0502020204030204" pitchFamily="34" charset="0"/>
                <a:cs typeface="Times New Roman" panose="02020603050405020304" pitchFamily="18" charset="0"/>
              </a:rPr>
              <a:t>Le matin, je me lève vers 7 heures. Je vais à la salle de bain. Je me lave. Je me brosse les dents. Je m’habille. Après, je vais à la cuisine. Pour déjeuner, je mange des œufs et des toasts. Je parle avec ma famille. </a:t>
            </a:r>
            <a:r>
              <a:rPr lang="fr-CA" dirty="0">
                <a:latin typeface="Calibri" panose="020F0502020204030204" pitchFamily="34" charset="0"/>
                <a:ea typeface="Calibri" panose="020F0502020204030204" pitchFamily="34" charset="0"/>
                <a:cs typeface="Times New Roman" panose="02020603050405020304" pitchFamily="18" charset="0"/>
              </a:rPr>
              <a:t>Je prends mon sac. Je pars pour l’école. J’entre dans ma voiture.</a:t>
            </a:r>
          </a:p>
          <a:p>
            <a:pPr marL="0" indent="0">
              <a:buNone/>
            </a:pPr>
            <a:r>
              <a:rPr lang="fr-CA" sz="3000" dirty="0">
                <a:solidFill>
                  <a:schemeClr val="accent2">
                    <a:lumMod val="75000"/>
                  </a:schemeClr>
                </a:solidFill>
              </a:rPr>
              <a:t>Qu’est-ce que cela signifie? </a:t>
            </a:r>
          </a:p>
          <a:p>
            <a:pPr marL="0" indent="0">
              <a:buNone/>
            </a:pPr>
            <a:r>
              <a:rPr lang="fr-CA" sz="2600" dirty="0" err="1">
                <a:solidFill>
                  <a:schemeClr val="accent1">
                    <a:lumMod val="60000"/>
                    <a:lumOff val="40000"/>
                  </a:schemeClr>
                </a:solidFill>
              </a:rPr>
              <a:t>What</a:t>
            </a:r>
            <a:r>
              <a:rPr lang="fr-CA" sz="2600" dirty="0">
                <a:solidFill>
                  <a:schemeClr val="accent1">
                    <a:lumMod val="60000"/>
                    <a:lumOff val="40000"/>
                  </a:schemeClr>
                </a:solidFill>
              </a:rPr>
              <a:t> </a:t>
            </a:r>
            <a:r>
              <a:rPr lang="fr-CA" sz="2600" dirty="0" err="1">
                <a:solidFill>
                  <a:schemeClr val="accent1">
                    <a:lumMod val="60000"/>
                    <a:lumOff val="40000"/>
                  </a:schemeClr>
                </a:solidFill>
              </a:rPr>
              <a:t>does</a:t>
            </a:r>
            <a:r>
              <a:rPr lang="fr-CA" sz="2600" dirty="0">
                <a:solidFill>
                  <a:schemeClr val="accent1">
                    <a:lumMod val="60000"/>
                    <a:lumOff val="40000"/>
                  </a:schemeClr>
                </a:solidFill>
              </a:rPr>
              <a:t> </a:t>
            </a:r>
            <a:r>
              <a:rPr lang="fr-CA" sz="2600" dirty="0" err="1">
                <a:solidFill>
                  <a:schemeClr val="accent1">
                    <a:lumMod val="60000"/>
                    <a:lumOff val="40000"/>
                  </a:schemeClr>
                </a:solidFill>
              </a:rPr>
              <a:t>it</a:t>
            </a:r>
            <a:r>
              <a:rPr lang="fr-CA" sz="2600" dirty="0">
                <a:solidFill>
                  <a:schemeClr val="accent1">
                    <a:lumMod val="60000"/>
                    <a:lumOff val="40000"/>
                  </a:schemeClr>
                </a:solidFill>
              </a:rPr>
              <a:t> </a:t>
            </a:r>
            <a:r>
              <a:rPr lang="fr-CA" sz="2600" dirty="0" err="1">
                <a:solidFill>
                  <a:schemeClr val="accent1">
                    <a:lumMod val="60000"/>
                    <a:lumOff val="40000"/>
                  </a:schemeClr>
                </a:solidFill>
              </a:rPr>
              <a:t>mean</a:t>
            </a:r>
            <a:r>
              <a:rPr lang="fr-CA" sz="2600" dirty="0">
                <a:solidFill>
                  <a:schemeClr val="accent1">
                    <a:lumMod val="60000"/>
                    <a:lumOff val="40000"/>
                  </a:schemeClr>
                </a:solidFill>
              </a:rPr>
              <a:t>?</a:t>
            </a:r>
            <a:r>
              <a:rPr lang="fr-CA" sz="3000" dirty="0">
                <a:solidFill>
                  <a:schemeClr val="accent2">
                    <a:lumMod val="75000"/>
                  </a:schemeClr>
                </a:solidFill>
              </a:rPr>
              <a:t> </a:t>
            </a:r>
          </a:p>
          <a:p>
            <a:pPr marL="0" indent="0">
              <a:buNone/>
            </a:pPr>
            <a:r>
              <a:rPr lang="fr-CA" sz="3000" dirty="0">
                <a:solidFill>
                  <a:srgbClr val="00B050"/>
                </a:solidFill>
              </a:rPr>
              <a:t>Can </a:t>
            </a:r>
            <a:r>
              <a:rPr lang="fr-CA" sz="3000" dirty="0" err="1">
                <a:solidFill>
                  <a:srgbClr val="00B050"/>
                </a:solidFill>
              </a:rPr>
              <a:t>you</a:t>
            </a:r>
            <a:r>
              <a:rPr lang="fr-CA" sz="3000" dirty="0">
                <a:solidFill>
                  <a:srgbClr val="00B050"/>
                </a:solidFill>
              </a:rPr>
              <a:t> translate </a:t>
            </a:r>
            <a:r>
              <a:rPr lang="fr-CA" sz="3000" dirty="0" err="1">
                <a:solidFill>
                  <a:srgbClr val="00B050"/>
                </a:solidFill>
              </a:rPr>
              <a:t>some</a:t>
            </a:r>
            <a:r>
              <a:rPr lang="fr-CA" sz="3000" dirty="0">
                <a:solidFill>
                  <a:srgbClr val="00B050"/>
                </a:solidFill>
              </a:rPr>
              <a:t> of </a:t>
            </a:r>
            <a:r>
              <a:rPr lang="fr-CA" sz="3000" dirty="0" err="1">
                <a:solidFill>
                  <a:srgbClr val="00B050"/>
                </a:solidFill>
              </a:rPr>
              <a:t>these</a:t>
            </a:r>
            <a:r>
              <a:rPr lang="fr-CA" sz="3000" dirty="0">
                <a:solidFill>
                  <a:srgbClr val="00B050"/>
                </a:solidFill>
              </a:rPr>
              <a:t> </a:t>
            </a:r>
            <a:r>
              <a:rPr lang="fr-CA" sz="3000" dirty="0" err="1">
                <a:solidFill>
                  <a:srgbClr val="00B050"/>
                </a:solidFill>
              </a:rPr>
              <a:t>words</a:t>
            </a:r>
            <a:r>
              <a:rPr lang="fr-CA" sz="3000" dirty="0">
                <a:solidFill>
                  <a:srgbClr val="00B050"/>
                </a:solidFill>
              </a:rPr>
              <a:t>? </a:t>
            </a:r>
            <a:r>
              <a:rPr lang="fr-CA" sz="2600" dirty="0">
                <a:solidFill>
                  <a:schemeClr val="accent1">
                    <a:lumMod val="60000"/>
                    <a:lumOff val="40000"/>
                  </a:schemeClr>
                </a:solidFill>
              </a:rPr>
              <a:t>Pouvez-vous traduire certains de ces mots?  </a:t>
            </a:r>
          </a:p>
          <a:p>
            <a:pPr marL="0" indent="0" algn="just">
              <a:buNone/>
            </a:pPr>
            <a:endParaRPr lang="fr-CA"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CA" dirty="0"/>
          </a:p>
        </p:txBody>
      </p:sp>
      <p:pic>
        <p:nvPicPr>
          <p:cNvPr id="4" name="Image 3">
            <a:extLst>
              <a:ext uri="{FF2B5EF4-FFF2-40B4-BE49-F238E27FC236}">
                <a16:creationId xmlns:a16="http://schemas.microsoft.com/office/drawing/2014/main" id="{A9D73E0B-5047-A61B-E552-E0B3B0BE978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30730" y="2035766"/>
            <a:ext cx="3808852" cy="3808852"/>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23"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27A9601B-83AC-DC4E-C0D3-11FB332F9750}"/>
              </a:ext>
            </a:extLst>
          </p:cNvPr>
          <p:cNvSpPr>
            <a:spLocks noGrp="1"/>
          </p:cNvSpPr>
          <p:nvPr>
            <p:ph type="sldNum" sz="quarter" idx="12"/>
          </p:nvPr>
        </p:nvSpPr>
        <p:spPr/>
        <p:txBody>
          <a:bodyPr/>
          <a:lstStyle/>
          <a:p>
            <a:fld id="{434327D0-67C7-43D1-8AF8-402992F86F0E}" type="slidenum">
              <a:rPr lang="fr-CA" smtClean="0"/>
              <a:t>10</a:t>
            </a:fld>
            <a:endParaRPr lang="fr-CA"/>
          </a:p>
        </p:txBody>
      </p:sp>
    </p:spTree>
    <p:extLst>
      <p:ext uri="{BB962C8B-B14F-4D97-AF65-F5344CB8AC3E}">
        <p14:creationId xmlns:p14="http://schemas.microsoft.com/office/powerpoint/2010/main" val="26105133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Arc 38">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E8A7111D-C696-D640-A064-EDEFFA5FE3F9}"/>
              </a:ext>
            </a:extLst>
          </p:cNvPr>
          <p:cNvSpPr>
            <a:spLocks noGrp="1"/>
          </p:cNvSpPr>
          <p:nvPr>
            <p:ph type="title"/>
          </p:nvPr>
        </p:nvSpPr>
        <p:spPr>
          <a:xfrm>
            <a:off x="5894962" y="479493"/>
            <a:ext cx="5458838" cy="1325563"/>
          </a:xfrm>
        </p:spPr>
        <p:txBody>
          <a:bodyPr>
            <a:normAutofit/>
          </a:bodyPr>
          <a:lstStyle/>
          <a:p>
            <a:r>
              <a:rPr lang="fr-CA"/>
              <a:t>Routine</a:t>
            </a:r>
          </a:p>
        </p:txBody>
      </p:sp>
      <p:sp>
        <p:nvSpPr>
          <p:cNvPr id="41" name="Freeform: Shape 40">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9E1370FE-93B3-61A1-F188-D2059B9ADFF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164" y="357993"/>
            <a:ext cx="4777381" cy="4770415"/>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Espace réservé du contenu 2">
            <a:extLst>
              <a:ext uri="{FF2B5EF4-FFF2-40B4-BE49-F238E27FC236}">
                <a16:creationId xmlns:a16="http://schemas.microsoft.com/office/drawing/2014/main" id="{E07A1A49-9E4B-FDB6-45F1-7D075D1B9CF6}"/>
              </a:ext>
            </a:extLst>
          </p:cNvPr>
          <p:cNvSpPr>
            <a:spLocks noGrp="1"/>
          </p:cNvSpPr>
          <p:nvPr>
            <p:ph idx="1"/>
          </p:nvPr>
        </p:nvSpPr>
        <p:spPr>
          <a:xfrm>
            <a:off x="5894962" y="1984443"/>
            <a:ext cx="5458838" cy="4192520"/>
          </a:xfrm>
        </p:spPr>
        <p:txBody>
          <a:bodyPr>
            <a:normAutofit/>
          </a:bodyPr>
          <a:lstStyle/>
          <a:p>
            <a:pPr marL="0" indent="0">
              <a:buNone/>
            </a:pPr>
            <a:r>
              <a:rPr lang="fr-CA" dirty="0">
                <a:latin typeface="Calibri" panose="020F0502020204030204" pitchFamily="34" charset="0"/>
                <a:ea typeface="Calibri" panose="020F0502020204030204" pitchFamily="34" charset="0"/>
                <a:cs typeface="Times New Roman" panose="02020603050405020304" pitchFamily="18" charset="0"/>
              </a:rPr>
              <a:t>Traduisez ces mots.</a:t>
            </a:r>
          </a:p>
          <a:p>
            <a:pPr marL="0" indent="0">
              <a:buNone/>
            </a:pP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Translate </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these</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words</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fr-CA"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dirty="0">
                <a:latin typeface="Calibri" panose="020F0502020204030204" pitchFamily="34" charset="0"/>
                <a:ea typeface="Calibri" panose="020F0502020204030204" pitchFamily="34" charset="0"/>
                <a:cs typeface="Times New Roman" panose="02020603050405020304" pitchFamily="18" charset="0"/>
              </a:rPr>
              <a:t>(l</a:t>
            </a:r>
            <a:r>
              <a:rPr lang="fr-CA" dirty="0">
                <a:effectLst/>
                <a:latin typeface="Calibri" panose="020F0502020204030204" pitchFamily="34" charset="0"/>
                <a:ea typeface="Calibri" panose="020F0502020204030204" pitchFamily="34" charset="0"/>
                <a:cs typeface="Times New Roman" panose="02020603050405020304" pitchFamily="18" charset="0"/>
              </a:rPr>
              <a:t>e) matin                        </a:t>
            </a:r>
          </a:p>
          <a:p>
            <a:pPr marL="0" indent="0">
              <a:buNone/>
            </a:pPr>
            <a:r>
              <a:rPr lang="fr-CA" dirty="0">
                <a:effectLst/>
                <a:latin typeface="Calibri" panose="020F0502020204030204" pitchFamily="34" charset="0"/>
                <a:ea typeface="Calibri" panose="020F0502020204030204" pitchFamily="34" charset="0"/>
                <a:cs typeface="Times New Roman" panose="02020603050405020304" pitchFamily="18" charset="0"/>
              </a:rPr>
              <a:t>(pour) </a:t>
            </a:r>
            <a:r>
              <a:rPr lang="fr-CA" dirty="0" err="1">
                <a:effectLst/>
                <a:latin typeface="Calibri" panose="020F0502020204030204" pitchFamily="34" charset="0"/>
                <a:ea typeface="Calibri" panose="020F0502020204030204" pitchFamily="34" charset="0"/>
                <a:cs typeface="Times New Roman" panose="02020603050405020304" pitchFamily="18" charset="0"/>
              </a:rPr>
              <a:t>déjeûner</a:t>
            </a:r>
            <a:r>
              <a:rPr lang="fr-CA" dirty="0">
                <a:effectLst/>
                <a:latin typeface="Calibri" panose="020F0502020204030204" pitchFamily="34" charset="0"/>
                <a:ea typeface="Calibri" panose="020F0502020204030204" pitchFamily="34" charset="0"/>
                <a:cs typeface="Times New Roman" panose="02020603050405020304" pitchFamily="18" charset="0"/>
              </a:rPr>
              <a:t>    </a:t>
            </a:r>
            <a:endParaRPr lang="fr-CA"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dirty="0">
                <a:latin typeface="Calibri" panose="020F0502020204030204" pitchFamily="34" charset="0"/>
                <a:ea typeface="Calibri" panose="020F0502020204030204" pitchFamily="34" charset="0"/>
                <a:cs typeface="Times New Roman" panose="02020603050405020304" pitchFamily="18" charset="0"/>
              </a:rPr>
              <a:t>Se lever </a:t>
            </a:r>
          </a:p>
          <a:p>
            <a:pPr marL="0" indent="0">
              <a:buNone/>
            </a:pPr>
            <a:r>
              <a:rPr lang="fr-CA" dirty="0">
                <a:latin typeface="Calibri" panose="020F0502020204030204" pitchFamily="34" charset="0"/>
                <a:ea typeface="Calibri" panose="020F0502020204030204" pitchFamily="34" charset="0"/>
                <a:cs typeface="Times New Roman" panose="02020603050405020304" pitchFamily="18" charset="0"/>
              </a:rPr>
              <a:t>Se préparer</a:t>
            </a:r>
            <a:r>
              <a:rPr lang="fr-CA" dirty="0"/>
              <a:t>               </a:t>
            </a:r>
          </a:p>
        </p:txBody>
      </p:sp>
      <p:sp>
        <p:nvSpPr>
          <p:cNvPr id="6" name="Espace réservé du numéro de diapositive 5">
            <a:extLst>
              <a:ext uri="{FF2B5EF4-FFF2-40B4-BE49-F238E27FC236}">
                <a16:creationId xmlns:a16="http://schemas.microsoft.com/office/drawing/2014/main" id="{8C532BFB-49C7-E8AF-51B9-B2F486146DAD}"/>
              </a:ext>
            </a:extLst>
          </p:cNvPr>
          <p:cNvSpPr>
            <a:spLocks noGrp="1"/>
          </p:cNvSpPr>
          <p:nvPr>
            <p:ph type="sldNum" sz="quarter" idx="12"/>
          </p:nvPr>
        </p:nvSpPr>
        <p:spPr/>
        <p:txBody>
          <a:bodyPr/>
          <a:lstStyle/>
          <a:p>
            <a:fld id="{434327D0-67C7-43D1-8AF8-402992F86F0E}" type="slidenum">
              <a:rPr lang="fr-CA" smtClean="0"/>
              <a:t>11</a:t>
            </a:fld>
            <a:endParaRPr lang="fr-CA"/>
          </a:p>
        </p:txBody>
      </p:sp>
    </p:spTree>
    <p:extLst>
      <p:ext uri="{BB962C8B-B14F-4D97-AF65-F5344CB8AC3E}">
        <p14:creationId xmlns:p14="http://schemas.microsoft.com/office/powerpoint/2010/main" val="29158605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9" name="Arc 38">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E8A7111D-C696-D640-A064-EDEFFA5FE3F9}"/>
              </a:ext>
            </a:extLst>
          </p:cNvPr>
          <p:cNvSpPr>
            <a:spLocks noGrp="1"/>
          </p:cNvSpPr>
          <p:nvPr>
            <p:ph type="title"/>
          </p:nvPr>
        </p:nvSpPr>
        <p:spPr>
          <a:xfrm>
            <a:off x="5894962" y="479493"/>
            <a:ext cx="5458838" cy="1325563"/>
          </a:xfrm>
        </p:spPr>
        <p:txBody>
          <a:bodyPr>
            <a:normAutofit/>
          </a:bodyPr>
          <a:lstStyle/>
          <a:p>
            <a:r>
              <a:rPr lang="fr-CA"/>
              <a:t>Routine</a:t>
            </a:r>
          </a:p>
        </p:txBody>
      </p:sp>
      <p:sp>
        <p:nvSpPr>
          <p:cNvPr id="41" name="Freeform: Shape 40">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Picture 4">
            <a:extLst>
              <a:ext uri="{FF2B5EF4-FFF2-40B4-BE49-F238E27FC236}">
                <a16:creationId xmlns:a16="http://schemas.microsoft.com/office/drawing/2014/main" id="{9E1370FE-93B3-61A1-F188-D2059B9ADFF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2164" y="357993"/>
            <a:ext cx="4777381" cy="4770415"/>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Espace réservé du contenu 2">
            <a:extLst>
              <a:ext uri="{FF2B5EF4-FFF2-40B4-BE49-F238E27FC236}">
                <a16:creationId xmlns:a16="http://schemas.microsoft.com/office/drawing/2014/main" id="{E07A1A49-9E4B-FDB6-45F1-7D075D1B9CF6}"/>
              </a:ext>
            </a:extLst>
          </p:cNvPr>
          <p:cNvSpPr>
            <a:spLocks noGrp="1"/>
          </p:cNvSpPr>
          <p:nvPr>
            <p:ph idx="1"/>
          </p:nvPr>
        </p:nvSpPr>
        <p:spPr>
          <a:xfrm>
            <a:off x="5894962" y="1984443"/>
            <a:ext cx="5458838" cy="4192520"/>
          </a:xfrm>
        </p:spPr>
        <p:txBody>
          <a:bodyPr>
            <a:normAutofit/>
          </a:bodyPr>
          <a:lstStyle/>
          <a:p>
            <a:pPr marL="0" indent="0">
              <a:buNone/>
            </a:pPr>
            <a:r>
              <a:rPr lang="fr-CA" dirty="0">
                <a:latin typeface="Calibri" panose="020F0502020204030204" pitchFamily="34" charset="0"/>
                <a:ea typeface="Calibri" panose="020F0502020204030204" pitchFamily="34" charset="0"/>
                <a:cs typeface="Times New Roman" panose="02020603050405020304" pitchFamily="18" charset="0"/>
              </a:rPr>
              <a:t>Traduisez ces mots.</a:t>
            </a:r>
          </a:p>
          <a:p>
            <a:pPr marL="0" indent="0">
              <a:buNone/>
            </a:pP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Translate </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those</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words</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fr-CA" dirty="0">
              <a:ea typeface="Calibri" panose="020F0502020204030204" pitchFamily="34" charset="0"/>
              <a:cs typeface="Times New Roman" panose="02020603050405020304" pitchFamily="18" charset="0"/>
            </a:endParaRPr>
          </a:p>
          <a:p>
            <a:pPr marL="0" indent="0">
              <a:buNone/>
            </a:pPr>
            <a:r>
              <a:rPr lang="fr-CA" dirty="0">
                <a:ea typeface="Calibri" panose="020F0502020204030204" pitchFamily="34" charset="0"/>
                <a:cs typeface="Times New Roman" panose="02020603050405020304" pitchFamily="18" charset="0"/>
              </a:rPr>
              <a:t>(l</a:t>
            </a:r>
            <a:r>
              <a:rPr lang="fr-CA" dirty="0">
                <a:effectLst/>
                <a:ea typeface="Calibri" panose="020F0502020204030204" pitchFamily="34" charset="0"/>
                <a:cs typeface="Times New Roman" panose="02020603050405020304" pitchFamily="18" charset="0"/>
              </a:rPr>
              <a:t>e) matin                 </a:t>
            </a:r>
            <a:r>
              <a:rPr lang="fr-CA" sz="2400" dirty="0" err="1">
                <a:solidFill>
                  <a:schemeClr val="accent1">
                    <a:lumMod val="60000"/>
                    <a:lumOff val="40000"/>
                  </a:schemeClr>
                </a:solidFill>
                <a:effectLst/>
                <a:ea typeface="Calibri" panose="020F0502020204030204" pitchFamily="34" charset="0"/>
                <a:cs typeface="Times New Roman" panose="02020603050405020304" pitchFamily="18" charset="0"/>
              </a:rPr>
              <a:t>morning</a:t>
            </a:r>
            <a:r>
              <a:rPr lang="fr-CA" sz="2400" dirty="0">
                <a:solidFill>
                  <a:schemeClr val="accent1">
                    <a:lumMod val="60000"/>
                    <a:lumOff val="40000"/>
                  </a:schemeClr>
                </a:solidFill>
                <a:effectLst/>
                <a:ea typeface="Calibri" panose="020F0502020204030204" pitchFamily="34" charset="0"/>
                <a:cs typeface="Times New Roman" panose="02020603050405020304" pitchFamily="18" charset="0"/>
              </a:rPr>
              <a:t>  </a:t>
            </a:r>
            <a:r>
              <a:rPr lang="fr-CA" sz="2400" dirty="0">
                <a:effectLst/>
                <a:ea typeface="Calibri" panose="020F0502020204030204" pitchFamily="34" charset="0"/>
                <a:cs typeface="Times New Roman" panose="02020603050405020304" pitchFamily="18" charset="0"/>
              </a:rPr>
              <a:t> </a:t>
            </a:r>
            <a:r>
              <a:rPr lang="fr-CA" dirty="0">
                <a:effectLst/>
                <a:ea typeface="Calibri" panose="020F0502020204030204" pitchFamily="34" charset="0"/>
                <a:cs typeface="Times New Roman" panose="02020603050405020304" pitchFamily="18" charset="0"/>
              </a:rPr>
              <a:t>         </a:t>
            </a:r>
          </a:p>
          <a:p>
            <a:pPr marL="0" indent="0">
              <a:buNone/>
            </a:pPr>
            <a:r>
              <a:rPr lang="fr-CA" dirty="0" err="1">
                <a:effectLst/>
                <a:ea typeface="Calibri" panose="020F0502020204030204" pitchFamily="34" charset="0"/>
                <a:cs typeface="Times New Roman" panose="02020603050405020304" pitchFamily="18" charset="0"/>
              </a:rPr>
              <a:t>déjeûner</a:t>
            </a:r>
            <a:r>
              <a:rPr lang="fr-CA" dirty="0">
                <a:effectLst/>
                <a:ea typeface="Calibri" panose="020F0502020204030204" pitchFamily="34" charset="0"/>
                <a:cs typeface="Times New Roman" panose="02020603050405020304" pitchFamily="18" charset="0"/>
              </a:rPr>
              <a:t>                  </a:t>
            </a:r>
            <a:r>
              <a:rPr lang="fr-CA" sz="2400" dirty="0">
                <a:solidFill>
                  <a:schemeClr val="accent1">
                    <a:lumMod val="60000"/>
                    <a:lumOff val="40000"/>
                  </a:schemeClr>
                </a:solidFill>
                <a:effectLst/>
                <a:ea typeface="Calibri" panose="020F0502020204030204" pitchFamily="34" charset="0"/>
                <a:cs typeface="Times New Roman" panose="02020603050405020304" pitchFamily="18" charset="0"/>
              </a:rPr>
              <a:t>breakfast </a:t>
            </a:r>
            <a:r>
              <a:rPr lang="fr-CA" dirty="0">
                <a:effectLst/>
                <a:ea typeface="Calibri" panose="020F0502020204030204" pitchFamily="34" charset="0"/>
                <a:cs typeface="Times New Roman" panose="02020603050405020304" pitchFamily="18" charset="0"/>
              </a:rPr>
              <a:t> </a:t>
            </a:r>
          </a:p>
          <a:p>
            <a:pPr marL="0" indent="0">
              <a:buNone/>
            </a:pPr>
            <a:r>
              <a:rPr lang="fr-CA" dirty="0">
                <a:ea typeface="Calibri" panose="020F0502020204030204" pitchFamily="34" charset="0"/>
                <a:cs typeface="Times New Roman" panose="02020603050405020304" pitchFamily="18" charset="0"/>
              </a:rPr>
              <a:t>Se lever                    </a:t>
            </a:r>
            <a:r>
              <a:rPr lang="fr-CA" sz="2400" dirty="0">
                <a:solidFill>
                  <a:schemeClr val="accent1">
                    <a:lumMod val="60000"/>
                    <a:lumOff val="40000"/>
                  </a:schemeClr>
                </a:solidFill>
                <a:ea typeface="Calibri" panose="020F0502020204030204" pitchFamily="34" charset="0"/>
                <a:cs typeface="Times New Roman" panose="02020603050405020304" pitchFamily="18" charset="0"/>
              </a:rPr>
              <a:t>to </a:t>
            </a:r>
            <a:r>
              <a:rPr lang="fr-CA" sz="2400" dirty="0" err="1">
                <a:solidFill>
                  <a:schemeClr val="accent1">
                    <a:lumMod val="60000"/>
                    <a:lumOff val="40000"/>
                  </a:schemeClr>
                </a:solidFill>
                <a:ea typeface="Calibri" panose="020F0502020204030204" pitchFamily="34" charset="0"/>
                <a:cs typeface="Times New Roman" panose="02020603050405020304" pitchFamily="18" charset="0"/>
              </a:rPr>
              <a:t>get</a:t>
            </a:r>
            <a:r>
              <a:rPr lang="fr-CA" sz="2400" dirty="0">
                <a:solidFill>
                  <a:schemeClr val="accent1">
                    <a:lumMod val="60000"/>
                    <a:lumOff val="40000"/>
                  </a:schemeClr>
                </a:solidFill>
                <a:ea typeface="Calibri" panose="020F0502020204030204" pitchFamily="34" charset="0"/>
                <a:cs typeface="Times New Roman" panose="02020603050405020304" pitchFamily="18" charset="0"/>
              </a:rPr>
              <a:t> up                     </a:t>
            </a:r>
            <a:endParaRPr lang="fr-CA" dirty="0">
              <a:solidFill>
                <a:schemeClr val="accent1">
                  <a:lumMod val="60000"/>
                  <a:lumOff val="40000"/>
                </a:schemeClr>
              </a:solidFill>
              <a:ea typeface="Calibri" panose="020F0502020204030204" pitchFamily="34" charset="0"/>
              <a:cs typeface="Times New Roman" panose="02020603050405020304" pitchFamily="18" charset="0"/>
            </a:endParaRPr>
          </a:p>
          <a:p>
            <a:pPr marL="0" indent="0">
              <a:buNone/>
            </a:pPr>
            <a:r>
              <a:rPr lang="fr-CA" dirty="0">
                <a:ea typeface="Calibri" panose="020F0502020204030204" pitchFamily="34" charset="0"/>
                <a:cs typeface="Times New Roman" panose="02020603050405020304" pitchFamily="18" charset="0"/>
              </a:rPr>
              <a:t>Se préparer</a:t>
            </a:r>
            <a:r>
              <a:rPr lang="fr-CA" dirty="0"/>
              <a:t>             </a:t>
            </a:r>
            <a:r>
              <a:rPr lang="fr-CA" sz="2400" dirty="0">
                <a:solidFill>
                  <a:schemeClr val="accent1">
                    <a:lumMod val="60000"/>
                    <a:lumOff val="40000"/>
                  </a:schemeClr>
                </a:solidFill>
              </a:rPr>
              <a:t>to </a:t>
            </a:r>
            <a:r>
              <a:rPr lang="fr-CA" sz="2400" dirty="0" err="1">
                <a:solidFill>
                  <a:schemeClr val="accent1">
                    <a:lumMod val="60000"/>
                    <a:lumOff val="40000"/>
                  </a:schemeClr>
                </a:solidFill>
              </a:rPr>
              <a:t>get</a:t>
            </a:r>
            <a:r>
              <a:rPr lang="fr-CA" sz="2400" dirty="0">
                <a:solidFill>
                  <a:schemeClr val="accent1">
                    <a:lumMod val="60000"/>
                    <a:lumOff val="40000"/>
                  </a:schemeClr>
                </a:solidFill>
              </a:rPr>
              <a:t> </a:t>
            </a:r>
            <a:r>
              <a:rPr lang="fr-CA" sz="2400" dirty="0" err="1">
                <a:solidFill>
                  <a:schemeClr val="accent1">
                    <a:lumMod val="60000"/>
                    <a:lumOff val="40000"/>
                  </a:schemeClr>
                </a:solidFill>
              </a:rPr>
              <a:t>ready</a:t>
            </a:r>
            <a:r>
              <a:rPr lang="fr-CA" sz="2400" dirty="0">
                <a:solidFill>
                  <a:schemeClr val="accent1">
                    <a:lumMod val="60000"/>
                    <a:lumOff val="40000"/>
                  </a:schemeClr>
                </a:solidFill>
              </a:rPr>
              <a:t>         </a:t>
            </a:r>
            <a:endParaRPr lang="fr-CA" dirty="0">
              <a:solidFill>
                <a:schemeClr val="accent1">
                  <a:lumMod val="60000"/>
                  <a:lumOff val="40000"/>
                </a:schemeClr>
              </a:solidFill>
            </a:endParaRPr>
          </a:p>
        </p:txBody>
      </p:sp>
      <p:sp>
        <p:nvSpPr>
          <p:cNvPr id="6" name="Espace réservé du numéro de diapositive 5">
            <a:extLst>
              <a:ext uri="{FF2B5EF4-FFF2-40B4-BE49-F238E27FC236}">
                <a16:creationId xmlns:a16="http://schemas.microsoft.com/office/drawing/2014/main" id="{8C532BFB-49C7-E8AF-51B9-B2F486146DAD}"/>
              </a:ext>
            </a:extLst>
          </p:cNvPr>
          <p:cNvSpPr>
            <a:spLocks noGrp="1"/>
          </p:cNvSpPr>
          <p:nvPr>
            <p:ph type="sldNum" sz="quarter" idx="12"/>
          </p:nvPr>
        </p:nvSpPr>
        <p:spPr/>
        <p:txBody>
          <a:bodyPr/>
          <a:lstStyle/>
          <a:p>
            <a:fld id="{434327D0-67C7-43D1-8AF8-402992F86F0E}" type="slidenum">
              <a:rPr lang="fr-CA" smtClean="0"/>
              <a:t>12</a:t>
            </a:fld>
            <a:endParaRPr lang="fr-CA"/>
          </a:p>
        </p:txBody>
      </p:sp>
    </p:spTree>
    <p:extLst>
      <p:ext uri="{BB962C8B-B14F-4D97-AF65-F5344CB8AC3E}">
        <p14:creationId xmlns:p14="http://schemas.microsoft.com/office/powerpoint/2010/main" val="18524373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D457F6-0EDC-EF05-2F98-043A4151FD9C}"/>
              </a:ext>
            </a:extLst>
          </p:cNvPr>
          <p:cNvSpPr>
            <a:spLocks noGrp="1"/>
          </p:cNvSpPr>
          <p:nvPr>
            <p:ph type="title"/>
          </p:nvPr>
        </p:nvSpPr>
        <p:spPr>
          <a:xfrm>
            <a:off x="914399" y="566844"/>
            <a:ext cx="5181601" cy="1642956"/>
          </a:xfrm>
        </p:spPr>
        <p:txBody>
          <a:bodyPr anchor="b">
            <a:normAutofit/>
          </a:bodyPr>
          <a:lstStyle/>
          <a:p>
            <a:r>
              <a:rPr lang="fr-CA" sz="3600">
                <a:solidFill>
                  <a:schemeClr val="tx2"/>
                </a:solidFill>
              </a:rPr>
              <a:t>Routine</a:t>
            </a:r>
          </a:p>
        </p:txBody>
      </p:sp>
      <p:sp>
        <p:nvSpPr>
          <p:cNvPr id="3" name="Espace réservé du contenu 2">
            <a:extLst>
              <a:ext uri="{FF2B5EF4-FFF2-40B4-BE49-F238E27FC236}">
                <a16:creationId xmlns:a16="http://schemas.microsoft.com/office/drawing/2014/main" id="{24EB2FFB-75B9-DA26-F779-B999054B2935}"/>
              </a:ext>
            </a:extLst>
          </p:cNvPr>
          <p:cNvSpPr>
            <a:spLocks noGrp="1"/>
          </p:cNvSpPr>
          <p:nvPr>
            <p:ph idx="1"/>
          </p:nvPr>
        </p:nvSpPr>
        <p:spPr>
          <a:xfrm>
            <a:off x="896112" y="2596243"/>
            <a:ext cx="5199888" cy="3507524"/>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CA"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Traduisez ces mots.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Translate </a:t>
            </a:r>
            <a:r>
              <a:rPr kumimoji="0" lang="fr-CA" sz="2400" b="0" i="0" u="none" strike="noStrike" kern="1200" cap="none" spc="0" normalizeH="0" baseline="0" noProof="0" dirty="0" err="1">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these</a:t>
            </a: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A" sz="2400" b="0" i="0" u="none" strike="noStrike" kern="1200" cap="none" spc="0" normalizeH="0" baseline="0" noProof="0" dirty="0" err="1">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words</a:t>
            </a: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fr-C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Chambre                 </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Salle de bain           </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Cuisine                     </a:t>
            </a:r>
            <a:endPar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CA" sz="1600" dirty="0">
              <a:solidFill>
                <a:schemeClr val="tx2"/>
              </a:solidFill>
            </a:endParaRPr>
          </a:p>
        </p:txBody>
      </p:sp>
      <p:grpSp>
        <p:nvGrpSpPr>
          <p:cNvPr id="29" name="Group 28">
            <a:extLst>
              <a:ext uri="{FF2B5EF4-FFF2-40B4-BE49-F238E27FC236}">
                <a16:creationId xmlns:a16="http://schemas.microsoft.com/office/drawing/2014/main" id="{59D47941-986F-4A15-FC41-7527D904BD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285" y="4887325"/>
            <a:ext cx="2022729" cy="1993164"/>
            <a:chOff x="-60285" y="4581559"/>
            <a:chExt cx="2330572" cy="2296509"/>
          </a:xfrm>
        </p:grpSpPr>
        <p:sp>
          <p:nvSpPr>
            <p:cNvPr id="30" name="Freeform: Shape 29">
              <a:extLst>
                <a:ext uri="{FF2B5EF4-FFF2-40B4-BE49-F238E27FC236}">
                  <a16:creationId xmlns:a16="http://schemas.microsoft.com/office/drawing/2014/main" id="{360EC868-83E9-43E0-4856-1190B28863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400132">
              <a:off x="1073269" y="6038524"/>
              <a:ext cx="374890" cy="37336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82"/>
                <a:gd name="connsiteY0" fmla="*/ 2 h 4963949"/>
                <a:gd name="connsiteX1" fmla="*/ 4735908 w 4849482"/>
                <a:gd name="connsiteY1" fmla="*/ 1905908 h 4963949"/>
                <a:gd name="connsiteX2" fmla="*/ 4451030 w 4849482"/>
                <a:gd name="connsiteY2" fmla="*/ 3809089 h 4963949"/>
                <a:gd name="connsiteX3" fmla="*/ 3419865 w 4849482"/>
                <a:gd name="connsiteY3" fmla="*/ 4844857 h 4963949"/>
                <a:gd name="connsiteX4" fmla="*/ 1074535 w 4849482"/>
                <a:gd name="connsiteY4" fmla="*/ 4657238 h 4963949"/>
                <a:gd name="connsiteX5" fmla="*/ 33359 w 4849482"/>
                <a:gd name="connsiteY5" fmla="*/ 2995667 h 4963949"/>
                <a:gd name="connsiteX6" fmla="*/ 592137 w 4849482"/>
                <a:gd name="connsiteY6" fmla="*/ 805858 h 4963949"/>
                <a:gd name="connsiteX7" fmla="*/ 2649000 w 4849482"/>
                <a:gd name="connsiteY7" fmla="*/ 2 h 4963949"/>
                <a:gd name="connsiteX0" fmla="*/ 2649000 w 4942023"/>
                <a:gd name="connsiteY0" fmla="*/ 2 h 4678955"/>
                <a:gd name="connsiteX1" fmla="*/ 4735908 w 4942023"/>
                <a:gd name="connsiteY1" fmla="*/ 1905908 h 4678955"/>
                <a:gd name="connsiteX2" fmla="*/ 4451030 w 4942023"/>
                <a:gd name="connsiteY2" fmla="*/ 3809089 h 4678955"/>
                <a:gd name="connsiteX3" fmla="*/ 1074535 w 4942023"/>
                <a:gd name="connsiteY3" fmla="*/ 4657238 h 4678955"/>
                <a:gd name="connsiteX4" fmla="*/ 33359 w 4942023"/>
                <a:gd name="connsiteY4" fmla="*/ 2995667 h 4678955"/>
                <a:gd name="connsiteX5" fmla="*/ 592137 w 4942023"/>
                <a:gd name="connsiteY5" fmla="*/ 805858 h 4678955"/>
                <a:gd name="connsiteX6" fmla="*/ 2649000 w 4942023"/>
                <a:gd name="connsiteY6" fmla="*/ 2 h 4678955"/>
                <a:gd name="connsiteX0" fmla="*/ 2649000 w 4806392"/>
                <a:gd name="connsiteY0" fmla="*/ 2 h 4842789"/>
                <a:gd name="connsiteX1" fmla="*/ 4735908 w 4806392"/>
                <a:gd name="connsiteY1" fmla="*/ 1905908 h 4842789"/>
                <a:gd name="connsiteX2" fmla="*/ 3706624 w 4806392"/>
                <a:gd name="connsiteY2" fmla="*/ 4493428 h 4842789"/>
                <a:gd name="connsiteX3" fmla="*/ 1074535 w 4806392"/>
                <a:gd name="connsiteY3" fmla="*/ 4657238 h 4842789"/>
                <a:gd name="connsiteX4" fmla="*/ 33359 w 4806392"/>
                <a:gd name="connsiteY4" fmla="*/ 2995667 h 4842789"/>
                <a:gd name="connsiteX5" fmla="*/ 592137 w 4806392"/>
                <a:gd name="connsiteY5" fmla="*/ 805858 h 4842789"/>
                <a:gd name="connsiteX6" fmla="*/ 2649000 w 4806392"/>
                <a:gd name="connsiteY6" fmla="*/ 2 h 484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6392" h="4842789">
                  <a:moveTo>
                    <a:pt x="2649000" y="2"/>
                  </a:moveTo>
                  <a:cubicBezTo>
                    <a:pt x="3339628" y="183344"/>
                    <a:pt x="4435570" y="1271060"/>
                    <a:pt x="4735908" y="1905908"/>
                  </a:cubicBezTo>
                  <a:cubicBezTo>
                    <a:pt x="5036246" y="2540756"/>
                    <a:pt x="4316853" y="4034873"/>
                    <a:pt x="3706624" y="4493428"/>
                  </a:cubicBezTo>
                  <a:cubicBezTo>
                    <a:pt x="3096395" y="4951983"/>
                    <a:pt x="1686746" y="4906865"/>
                    <a:pt x="1074535" y="4657238"/>
                  </a:cubicBezTo>
                  <a:cubicBezTo>
                    <a:pt x="462324" y="4407611"/>
                    <a:pt x="145196" y="3624902"/>
                    <a:pt x="33359" y="2995667"/>
                  </a:cubicBezTo>
                  <a:cubicBezTo>
                    <a:pt x="-94426" y="2318585"/>
                    <a:pt x="156197" y="1305135"/>
                    <a:pt x="592137" y="805858"/>
                  </a:cubicBezTo>
                  <a:cubicBezTo>
                    <a:pt x="1028077" y="306581"/>
                    <a:pt x="1996327" y="30750"/>
                    <a:pt x="2649000" y="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6D985B52-4EDF-48D5-D47E-F9B38F2A1C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3DFB3DD7-EE05-3397-7AB2-0974D469A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D1E859F5-3E53-24D1-D141-628C029B79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E19958B-8991-2DE4-0301-6ADCA0C200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4" name="Picture 3">
            <a:extLst>
              <a:ext uri="{FF2B5EF4-FFF2-40B4-BE49-F238E27FC236}">
                <a16:creationId xmlns:a16="http://schemas.microsoft.com/office/drawing/2014/main" id="{47ED3812-E4C2-72A2-2AC1-C48FAF6AF10F}"/>
              </a:ext>
            </a:extLst>
          </p:cNvPr>
          <p:cNvPicPr>
            <a:picLocks noChangeAspect="1"/>
          </p:cNvPicPr>
          <p:nvPr/>
        </p:nvPicPr>
        <p:blipFill>
          <a:blip r:embed="rId2"/>
          <a:stretch>
            <a:fillRect/>
          </a:stretch>
        </p:blipFill>
        <p:spPr>
          <a:xfrm>
            <a:off x="7153273" y="738554"/>
            <a:ext cx="4064148" cy="5365213"/>
          </a:xfrm>
          <a:prstGeom prst="rect">
            <a:avLst/>
          </a:prstGeom>
        </p:spPr>
      </p:pic>
      <p:sp>
        <p:nvSpPr>
          <p:cNvPr id="7" name="Espace réservé du numéro de diapositive 6">
            <a:extLst>
              <a:ext uri="{FF2B5EF4-FFF2-40B4-BE49-F238E27FC236}">
                <a16:creationId xmlns:a16="http://schemas.microsoft.com/office/drawing/2014/main" id="{52F87F4B-E4EA-FCBA-B144-0854416D546E}"/>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13</a:t>
            </a:fld>
            <a:endParaRPr lang="fr-CA">
              <a:solidFill>
                <a:schemeClr val="tx2"/>
              </a:solidFill>
            </a:endParaRPr>
          </a:p>
        </p:txBody>
      </p:sp>
    </p:spTree>
    <p:extLst>
      <p:ext uri="{BB962C8B-B14F-4D97-AF65-F5344CB8AC3E}">
        <p14:creationId xmlns:p14="http://schemas.microsoft.com/office/powerpoint/2010/main" val="24304144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D457F6-0EDC-EF05-2F98-043A4151FD9C}"/>
              </a:ext>
            </a:extLst>
          </p:cNvPr>
          <p:cNvSpPr>
            <a:spLocks noGrp="1"/>
          </p:cNvSpPr>
          <p:nvPr>
            <p:ph type="title"/>
          </p:nvPr>
        </p:nvSpPr>
        <p:spPr>
          <a:xfrm>
            <a:off x="914399" y="566844"/>
            <a:ext cx="5181601" cy="1642956"/>
          </a:xfrm>
        </p:spPr>
        <p:txBody>
          <a:bodyPr anchor="b">
            <a:normAutofit/>
          </a:bodyPr>
          <a:lstStyle/>
          <a:p>
            <a:r>
              <a:rPr lang="fr-CA" sz="3600" dirty="0">
                <a:solidFill>
                  <a:schemeClr val="tx2"/>
                </a:solidFill>
              </a:rPr>
              <a:t>Routine</a:t>
            </a:r>
          </a:p>
        </p:txBody>
      </p:sp>
      <p:sp>
        <p:nvSpPr>
          <p:cNvPr id="3" name="Espace réservé du contenu 2">
            <a:extLst>
              <a:ext uri="{FF2B5EF4-FFF2-40B4-BE49-F238E27FC236}">
                <a16:creationId xmlns:a16="http://schemas.microsoft.com/office/drawing/2014/main" id="{24EB2FFB-75B9-DA26-F779-B999054B2935}"/>
              </a:ext>
            </a:extLst>
          </p:cNvPr>
          <p:cNvSpPr>
            <a:spLocks noGrp="1"/>
          </p:cNvSpPr>
          <p:nvPr>
            <p:ph idx="1"/>
          </p:nvPr>
        </p:nvSpPr>
        <p:spPr>
          <a:xfrm>
            <a:off x="896112" y="2596243"/>
            <a:ext cx="5199888" cy="3507524"/>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CA" sz="2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Traduisez ces mots.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Translate </a:t>
            </a:r>
            <a:r>
              <a:rPr kumimoji="0" lang="fr-CA" sz="2400" b="0" i="0" u="none" strike="noStrike" kern="1200" cap="none" spc="0" normalizeH="0" baseline="0" noProof="0" dirty="0" err="1">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these</a:t>
            </a: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A" sz="2400" b="0" i="0" u="none" strike="noStrike" kern="1200" cap="none" spc="0" normalizeH="0" baseline="0" noProof="0" dirty="0" err="1">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words</a:t>
            </a:r>
            <a:r>
              <a:rPr kumimoji="0" lang="fr-CA" sz="2400" b="0" i="0" u="none" strike="noStrike" kern="1200" cap="none" spc="0" normalizeH="0" baseline="0" noProof="0" dirty="0">
                <a:ln>
                  <a:noFill/>
                </a:ln>
                <a:solidFill>
                  <a:srgbClr val="4472C4">
                    <a:lumMod val="60000"/>
                    <a:lumOff val="40000"/>
                  </a:srgbClr>
                </a:solidFill>
                <a:effectLst/>
                <a:uLnTx/>
                <a:uFillTx/>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fr-CA" sz="16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Chambre                 </a:t>
            </a:r>
            <a:r>
              <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Roo</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m</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Salle de bain           </a:t>
            </a:r>
            <a:r>
              <a:rPr lang="fr-CA" sz="2400" dirty="0" err="1">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Bathroom</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Cuisine                     </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Kitchen</a:t>
            </a:r>
            <a:endPar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CA" sz="1600" dirty="0">
              <a:solidFill>
                <a:schemeClr val="tx2"/>
              </a:solidFill>
            </a:endParaRPr>
          </a:p>
        </p:txBody>
      </p:sp>
      <p:grpSp>
        <p:nvGrpSpPr>
          <p:cNvPr id="29" name="Group 28">
            <a:extLst>
              <a:ext uri="{FF2B5EF4-FFF2-40B4-BE49-F238E27FC236}">
                <a16:creationId xmlns:a16="http://schemas.microsoft.com/office/drawing/2014/main" id="{59D47941-986F-4A15-FC41-7527D904BD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285" y="4887325"/>
            <a:ext cx="2022729" cy="1993164"/>
            <a:chOff x="-60285" y="4581559"/>
            <a:chExt cx="2330572" cy="2296509"/>
          </a:xfrm>
        </p:grpSpPr>
        <p:sp>
          <p:nvSpPr>
            <p:cNvPr id="30" name="Freeform: Shape 29">
              <a:extLst>
                <a:ext uri="{FF2B5EF4-FFF2-40B4-BE49-F238E27FC236}">
                  <a16:creationId xmlns:a16="http://schemas.microsoft.com/office/drawing/2014/main" id="{360EC868-83E9-43E0-4856-1190B28863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400132">
              <a:off x="1073269" y="6038524"/>
              <a:ext cx="374890" cy="37336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82"/>
                <a:gd name="connsiteY0" fmla="*/ 2 h 4963949"/>
                <a:gd name="connsiteX1" fmla="*/ 4735908 w 4849482"/>
                <a:gd name="connsiteY1" fmla="*/ 1905908 h 4963949"/>
                <a:gd name="connsiteX2" fmla="*/ 4451030 w 4849482"/>
                <a:gd name="connsiteY2" fmla="*/ 3809089 h 4963949"/>
                <a:gd name="connsiteX3" fmla="*/ 3419865 w 4849482"/>
                <a:gd name="connsiteY3" fmla="*/ 4844857 h 4963949"/>
                <a:gd name="connsiteX4" fmla="*/ 1074535 w 4849482"/>
                <a:gd name="connsiteY4" fmla="*/ 4657238 h 4963949"/>
                <a:gd name="connsiteX5" fmla="*/ 33359 w 4849482"/>
                <a:gd name="connsiteY5" fmla="*/ 2995667 h 4963949"/>
                <a:gd name="connsiteX6" fmla="*/ 592137 w 4849482"/>
                <a:gd name="connsiteY6" fmla="*/ 805858 h 4963949"/>
                <a:gd name="connsiteX7" fmla="*/ 2649000 w 4849482"/>
                <a:gd name="connsiteY7" fmla="*/ 2 h 4963949"/>
                <a:gd name="connsiteX0" fmla="*/ 2649000 w 4942023"/>
                <a:gd name="connsiteY0" fmla="*/ 2 h 4678955"/>
                <a:gd name="connsiteX1" fmla="*/ 4735908 w 4942023"/>
                <a:gd name="connsiteY1" fmla="*/ 1905908 h 4678955"/>
                <a:gd name="connsiteX2" fmla="*/ 4451030 w 4942023"/>
                <a:gd name="connsiteY2" fmla="*/ 3809089 h 4678955"/>
                <a:gd name="connsiteX3" fmla="*/ 1074535 w 4942023"/>
                <a:gd name="connsiteY3" fmla="*/ 4657238 h 4678955"/>
                <a:gd name="connsiteX4" fmla="*/ 33359 w 4942023"/>
                <a:gd name="connsiteY4" fmla="*/ 2995667 h 4678955"/>
                <a:gd name="connsiteX5" fmla="*/ 592137 w 4942023"/>
                <a:gd name="connsiteY5" fmla="*/ 805858 h 4678955"/>
                <a:gd name="connsiteX6" fmla="*/ 2649000 w 4942023"/>
                <a:gd name="connsiteY6" fmla="*/ 2 h 4678955"/>
                <a:gd name="connsiteX0" fmla="*/ 2649000 w 4806392"/>
                <a:gd name="connsiteY0" fmla="*/ 2 h 4842789"/>
                <a:gd name="connsiteX1" fmla="*/ 4735908 w 4806392"/>
                <a:gd name="connsiteY1" fmla="*/ 1905908 h 4842789"/>
                <a:gd name="connsiteX2" fmla="*/ 3706624 w 4806392"/>
                <a:gd name="connsiteY2" fmla="*/ 4493428 h 4842789"/>
                <a:gd name="connsiteX3" fmla="*/ 1074535 w 4806392"/>
                <a:gd name="connsiteY3" fmla="*/ 4657238 h 4842789"/>
                <a:gd name="connsiteX4" fmla="*/ 33359 w 4806392"/>
                <a:gd name="connsiteY4" fmla="*/ 2995667 h 4842789"/>
                <a:gd name="connsiteX5" fmla="*/ 592137 w 4806392"/>
                <a:gd name="connsiteY5" fmla="*/ 805858 h 4842789"/>
                <a:gd name="connsiteX6" fmla="*/ 2649000 w 4806392"/>
                <a:gd name="connsiteY6" fmla="*/ 2 h 484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6392" h="4842789">
                  <a:moveTo>
                    <a:pt x="2649000" y="2"/>
                  </a:moveTo>
                  <a:cubicBezTo>
                    <a:pt x="3339628" y="183344"/>
                    <a:pt x="4435570" y="1271060"/>
                    <a:pt x="4735908" y="1905908"/>
                  </a:cubicBezTo>
                  <a:cubicBezTo>
                    <a:pt x="5036246" y="2540756"/>
                    <a:pt x="4316853" y="4034873"/>
                    <a:pt x="3706624" y="4493428"/>
                  </a:cubicBezTo>
                  <a:cubicBezTo>
                    <a:pt x="3096395" y="4951983"/>
                    <a:pt x="1686746" y="4906865"/>
                    <a:pt x="1074535" y="4657238"/>
                  </a:cubicBezTo>
                  <a:cubicBezTo>
                    <a:pt x="462324" y="4407611"/>
                    <a:pt x="145196" y="3624902"/>
                    <a:pt x="33359" y="2995667"/>
                  </a:cubicBezTo>
                  <a:cubicBezTo>
                    <a:pt x="-94426" y="2318585"/>
                    <a:pt x="156197" y="1305135"/>
                    <a:pt x="592137" y="805858"/>
                  </a:cubicBezTo>
                  <a:cubicBezTo>
                    <a:pt x="1028077" y="306581"/>
                    <a:pt x="1996327" y="30750"/>
                    <a:pt x="2649000" y="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 name="Freeform: Shape 30">
              <a:extLst>
                <a:ext uri="{FF2B5EF4-FFF2-40B4-BE49-F238E27FC236}">
                  <a16:creationId xmlns:a16="http://schemas.microsoft.com/office/drawing/2014/main" id="{6D985B52-4EDF-48D5-D47E-F9B38F2A1C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3DFB3DD7-EE05-3397-7AB2-0974D469A3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D1E859F5-3E53-24D1-D141-628C029B79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2E19958B-8991-2DE4-0301-6ADCA0C200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pic>
        <p:nvPicPr>
          <p:cNvPr id="4" name="Picture 3">
            <a:extLst>
              <a:ext uri="{FF2B5EF4-FFF2-40B4-BE49-F238E27FC236}">
                <a16:creationId xmlns:a16="http://schemas.microsoft.com/office/drawing/2014/main" id="{47ED3812-E4C2-72A2-2AC1-C48FAF6AF10F}"/>
              </a:ext>
            </a:extLst>
          </p:cNvPr>
          <p:cNvPicPr>
            <a:picLocks noChangeAspect="1"/>
          </p:cNvPicPr>
          <p:nvPr/>
        </p:nvPicPr>
        <p:blipFill>
          <a:blip r:embed="rId2"/>
          <a:stretch>
            <a:fillRect/>
          </a:stretch>
        </p:blipFill>
        <p:spPr>
          <a:xfrm>
            <a:off x="7153273" y="738554"/>
            <a:ext cx="4064148" cy="5365213"/>
          </a:xfrm>
          <a:prstGeom prst="rect">
            <a:avLst/>
          </a:prstGeom>
        </p:spPr>
      </p:pic>
      <p:sp>
        <p:nvSpPr>
          <p:cNvPr id="7" name="Espace réservé du numéro de diapositive 6">
            <a:extLst>
              <a:ext uri="{FF2B5EF4-FFF2-40B4-BE49-F238E27FC236}">
                <a16:creationId xmlns:a16="http://schemas.microsoft.com/office/drawing/2014/main" id="{52F87F4B-E4EA-FCBA-B144-0854416D546E}"/>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14</a:t>
            </a:fld>
            <a:endParaRPr lang="fr-CA">
              <a:solidFill>
                <a:schemeClr val="tx2"/>
              </a:solidFill>
            </a:endParaRPr>
          </a:p>
        </p:txBody>
      </p:sp>
    </p:spTree>
    <p:extLst>
      <p:ext uri="{BB962C8B-B14F-4D97-AF65-F5344CB8AC3E}">
        <p14:creationId xmlns:p14="http://schemas.microsoft.com/office/powerpoint/2010/main" val="31619863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88A3B4-D809-6B08-5B5B-2ED2B1BE749B}"/>
              </a:ext>
            </a:extLst>
          </p:cNvPr>
          <p:cNvSpPr>
            <a:spLocks noGrp="1"/>
          </p:cNvSpPr>
          <p:nvPr>
            <p:ph type="title"/>
          </p:nvPr>
        </p:nvSpPr>
        <p:spPr>
          <a:xfrm>
            <a:off x="3513961" y="584790"/>
            <a:ext cx="5175450" cy="1634525"/>
          </a:xfrm>
        </p:spPr>
        <p:txBody>
          <a:bodyPr anchor="b">
            <a:normAutofit/>
          </a:bodyPr>
          <a:lstStyle/>
          <a:p>
            <a:pPr algn="ctr"/>
            <a:r>
              <a:rPr lang="fr-CA" sz="4000" dirty="0">
                <a:solidFill>
                  <a:schemeClr val="tx2"/>
                </a:solidFill>
              </a:rPr>
              <a:t>Routine</a:t>
            </a:r>
            <a:r>
              <a:rPr lang="fr-CA" sz="3600" dirty="0">
                <a:solidFill>
                  <a:schemeClr val="tx2"/>
                </a:solidFill>
              </a:rPr>
              <a:t> </a:t>
            </a:r>
          </a:p>
        </p:txBody>
      </p:sp>
      <p:sp>
        <p:nvSpPr>
          <p:cNvPr id="24" name="Freeform: Shape 23">
            <a:extLst>
              <a:ext uri="{FF2B5EF4-FFF2-40B4-BE49-F238E27FC236}">
                <a16:creationId xmlns:a16="http://schemas.microsoft.com/office/drawing/2014/main" id="{12B5DE39-BA09-7B42-4003-4F8550E98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862005" flipH="1" flipV="1">
            <a:off x="851682" y="-208561"/>
            <a:ext cx="1021459" cy="1151268"/>
          </a:xfrm>
          <a:custGeom>
            <a:avLst/>
            <a:gdLst>
              <a:gd name="connsiteX0" fmla="*/ 0 w 1021459"/>
              <a:gd name="connsiteY0" fmla="*/ 480203 h 1151268"/>
              <a:gd name="connsiteX1" fmla="*/ 205383 w 1021459"/>
              <a:gd name="connsiteY1" fmla="*/ 339749 h 1151268"/>
              <a:gd name="connsiteX2" fmla="*/ 234518 w 1021459"/>
              <a:gd name="connsiteY2" fmla="*/ 370332 h 1151268"/>
              <a:gd name="connsiteX3" fmla="*/ 559218 w 1021459"/>
              <a:gd name="connsiteY3" fmla="*/ 756689 h 1151268"/>
              <a:gd name="connsiteX4" fmla="*/ 883382 w 1021459"/>
              <a:gd name="connsiteY4" fmla="*/ 0 h 1151268"/>
              <a:gd name="connsiteX5" fmla="*/ 989197 w 1021459"/>
              <a:gd name="connsiteY5" fmla="*/ 471798 h 1151268"/>
              <a:gd name="connsiteX6" fmla="*/ 1021441 w 1021459"/>
              <a:gd name="connsiteY6" fmla="*/ 716426 h 1151268"/>
              <a:gd name="connsiteX7" fmla="*/ 904281 w 1021459"/>
              <a:gd name="connsiteY7" fmla="*/ 1015641 h 1151268"/>
              <a:gd name="connsiteX8" fmla="*/ 651239 w 1021459"/>
              <a:gd name="connsiteY8" fmla="*/ 1139993 h 1151268"/>
              <a:gd name="connsiteX9" fmla="*/ 257636 w 1021459"/>
              <a:gd name="connsiteY9" fmla="*/ 1102844 h 1151268"/>
              <a:gd name="connsiteX10" fmla="*/ 67884 w 1021459"/>
              <a:gd name="connsiteY10" fmla="*/ 763595 h 1151268"/>
              <a:gd name="connsiteX11" fmla="*/ 1054 w 1021459"/>
              <a:gd name="connsiteY11" fmla="*/ 485262 h 115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459" h="1151268">
                <a:moveTo>
                  <a:pt x="0" y="480203"/>
                </a:moveTo>
                <a:lnTo>
                  <a:pt x="205383" y="339749"/>
                </a:lnTo>
                <a:lnTo>
                  <a:pt x="234518" y="370332"/>
                </a:lnTo>
                <a:cubicBezTo>
                  <a:pt x="346512" y="495221"/>
                  <a:pt x="463425" y="650296"/>
                  <a:pt x="559218" y="756689"/>
                </a:cubicBezTo>
                <a:lnTo>
                  <a:pt x="883382" y="0"/>
                </a:lnTo>
                <a:cubicBezTo>
                  <a:pt x="926936" y="199703"/>
                  <a:pt x="968197" y="287720"/>
                  <a:pt x="989197" y="471798"/>
                </a:cubicBezTo>
                <a:lnTo>
                  <a:pt x="1021441" y="716426"/>
                </a:lnTo>
                <a:cubicBezTo>
                  <a:pt x="1022254" y="879354"/>
                  <a:pt x="997177" y="920689"/>
                  <a:pt x="904281" y="1015641"/>
                </a:cubicBezTo>
                <a:cubicBezTo>
                  <a:pt x="847918" y="1080027"/>
                  <a:pt x="759013" y="1125459"/>
                  <a:pt x="651239" y="1139993"/>
                </a:cubicBezTo>
                <a:cubicBezTo>
                  <a:pt x="543465" y="1154527"/>
                  <a:pt x="354862" y="1165577"/>
                  <a:pt x="257636" y="1102844"/>
                </a:cubicBezTo>
                <a:cubicBezTo>
                  <a:pt x="160410" y="1040111"/>
                  <a:pt x="86077" y="841634"/>
                  <a:pt x="67884" y="763595"/>
                </a:cubicBezTo>
                <a:cubicBezTo>
                  <a:pt x="50473" y="698669"/>
                  <a:pt x="25338" y="595452"/>
                  <a:pt x="1054" y="48526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6" name="Group 25">
            <a:extLst>
              <a:ext uri="{FF2B5EF4-FFF2-40B4-BE49-F238E27FC236}">
                <a16:creationId xmlns:a16="http://schemas.microsoft.com/office/drawing/2014/main" id="{943FC24A-9617-F1D0-8D4E-27F879E595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66449" y="-38918"/>
            <a:ext cx="1523437" cy="1056487"/>
            <a:chOff x="10366449" y="-38918"/>
            <a:chExt cx="1523437" cy="1056487"/>
          </a:xfrm>
        </p:grpSpPr>
        <p:sp>
          <p:nvSpPr>
            <p:cNvPr id="27" name="Freeform: Shape 26">
              <a:extLst>
                <a:ext uri="{FF2B5EF4-FFF2-40B4-BE49-F238E27FC236}">
                  <a16:creationId xmlns:a16="http://schemas.microsoft.com/office/drawing/2014/main" id="{BDFFEA31-BAB2-02AE-9FB8-465E87C1B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CC1C412C-D5C4-23B4-7FA8-2EBFDB4246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0" name="Freeform: Shape 29">
            <a:extLst>
              <a:ext uri="{FF2B5EF4-FFF2-40B4-BE49-F238E27FC236}">
                <a16:creationId xmlns:a16="http://schemas.microsoft.com/office/drawing/2014/main" id="{81559590-A825-F332-36C6-EF5DE8B157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380380" y="2517858"/>
            <a:ext cx="442769" cy="445803"/>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93CC0718-47AC-74FB-B46C-05A00B222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08361" y="1755755"/>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84F457BF-A226-2572-F20A-07DDBEFFE1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14873" y="1755756"/>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C9EDAD6E-3513-14C8-536A-BF91B1E34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287450" y="1711171"/>
            <a:ext cx="523984" cy="492306"/>
          </a:xfrm>
          <a:custGeom>
            <a:avLst/>
            <a:gdLst>
              <a:gd name="connsiteX0" fmla="*/ 845218 w 2601267"/>
              <a:gd name="connsiteY0" fmla="*/ 6508 h 3247197"/>
              <a:gd name="connsiteX1" fmla="*/ 666313 w 2601267"/>
              <a:gd name="connsiteY1" fmla="*/ 158908 h 3247197"/>
              <a:gd name="connsiteX2" fmla="*/ 778957 w 2601267"/>
              <a:gd name="connsiteY2" fmla="*/ 3213534 h 3247197"/>
              <a:gd name="connsiteX3" fmla="*/ 1415061 w 2601267"/>
              <a:gd name="connsiteY3" fmla="*/ 3240039 h 3247197"/>
              <a:gd name="connsiteX4" fmla="*/ 1965026 w 2601267"/>
              <a:gd name="connsiteY4" fmla="*/ 2994874 h 3247197"/>
              <a:gd name="connsiteX5" fmla="*/ 2521618 w 2601267"/>
              <a:gd name="connsiteY5" fmla="*/ 2179865 h 3247197"/>
              <a:gd name="connsiteX6" fmla="*/ 2601131 w 2601267"/>
              <a:gd name="connsiteY6" fmla="*/ 1722665 h 3247197"/>
              <a:gd name="connsiteX7" fmla="*/ 2501739 w 2601267"/>
              <a:gd name="connsiteY7" fmla="*/ 1238960 h 3247197"/>
              <a:gd name="connsiteX8" fmla="*/ 2276452 w 2601267"/>
              <a:gd name="connsiteY8" fmla="*/ 801639 h 3247197"/>
              <a:gd name="connsiteX9" fmla="*/ 1627096 w 2601267"/>
              <a:gd name="connsiteY9" fmla="*/ 198665 h 3247197"/>
              <a:gd name="connsiteX10" fmla="*/ 1415061 w 2601267"/>
              <a:gd name="connsiteY10" fmla="*/ 132404 h 3247197"/>
              <a:gd name="connsiteX11" fmla="*/ 1189774 w 2601267"/>
              <a:gd name="connsiteY11" fmla="*/ 79395 h 3247197"/>
              <a:gd name="connsiteX12" fmla="*/ 1024122 w 2601267"/>
              <a:gd name="connsiteY12" fmla="*/ 46265 h 3247197"/>
              <a:gd name="connsiteX13" fmla="*/ 878348 w 2601267"/>
              <a:gd name="connsiteY13" fmla="*/ 52891 h 3247197"/>
              <a:gd name="connsiteX14" fmla="*/ 818713 w 2601267"/>
              <a:gd name="connsiteY14" fmla="*/ 26387 h 3247197"/>
              <a:gd name="connsiteX15" fmla="*/ 845218 w 2601267"/>
              <a:gd name="connsiteY15" fmla="*/ 6508 h 3247197"/>
              <a:gd name="connsiteX0" fmla="*/ 1205667 w 2961716"/>
              <a:gd name="connsiteY0" fmla="*/ 75319 h 3445468"/>
              <a:gd name="connsiteX1" fmla="*/ 72605 w 2961716"/>
              <a:gd name="connsiteY1" fmla="*/ 1175249 h 3445468"/>
              <a:gd name="connsiteX2" fmla="*/ 1139406 w 2961716"/>
              <a:gd name="connsiteY2" fmla="*/ 3282345 h 3445468"/>
              <a:gd name="connsiteX3" fmla="*/ 1775510 w 2961716"/>
              <a:gd name="connsiteY3" fmla="*/ 3308850 h 3445468"/>
              <a:gd name="connsiteX4" fmla="*/ 2325475 w 2961716"/>
              <a:gd name="connsiteY4" fmla="*/ 3063685 h 3445468"/>
              <a:gd name="connsiteX5" fmla="*/ 2882067 w 2961716"/>
              <a:gd name="connsiteY5" fmla="*/ 2248676 h 3445468"/>
              <a:gd name="connsiteX6" fmla="*/ 2961580 w 2961716"/>
              <a:gd name="connsiteY6" fmla="*/ 1791476 h 3445468"/>
              <a:gd name="connsiteX7" fmla="*/ 2862188 w 2961716"/>
              <a:gd name="connsiteY7" fmla="*/ 1307771 h 3445468"/>
              <a:gd name="connsiteX8" fmla="*/ 2636901 w 2961716"/>
              <a:gd name="connsiteY8" fmla="*/ 870450 h 3445468"/>
              <a:gd name="connsiteX9" fmla="*/ 1987545 w 2961716"/>
              <a:gd name="connsiteY9" fmla="*/ 267476 h 3445468"/>
              <a:gd name="connsiteX10" fmla="*/ 1775510 w 2961716"/>
              <a:gd name="connsiteY10" fmla="*/ 201215 h 3445468"/>
              <a:gd name="connsiteX11" fmla="*/ 1550223 w 2961716"/>
              <a:gd name="connsiteY11" fmla="*/ 148206 h 3445468"/>
              <a:gd name="connsiteX12" fmla="*/ 1384571 w 2961716"/>
              <a:gd name="connsiteY12" fmla="*/ 115076 h 3445468"/>
              <a:gd name="connsiteX13" fmla="*/ 1238797 w 2961716"/>
              <a:gd name="connsiteY13" fmla="*/ 121702 h 3445468"/>
              <a:gd name="connsiteX14" fmla="*/ 1179162 w 2961716"/>
              <a:gd name="connsiteY14" fmla="*/ 95198 h 3445468"/>
              <a:gd name="connsiteX15" fmla="*/ 1205667 w 2961716"/>
              <a:gd name="connsiteY15" fmla="*/ 75319 h 3445468"/>
              <a:gd name="connsiteX0" fmla="*/ 1237442 w 2993491"/>
              <a:gd name="connsiteY0" fmla="*/ 75319 h 3308850"/>
              <a:gd name="connsiteX1" fmla="*/ 104380 w 2993491"/>
              <a:gd name="connsiteY1" fmla="*/ 1175249 h 3308850"/>
              <a:gd name="connsiteX2" fmla="*/ 243528 w 2993491"/>
              <a:gd name="connsiteY2" fmla="*/ 2878153 h 3308850"/>
              <a:gd name="connsiteX3" fmla="*/ 1807285 w 2993491"/>
              <a:gd name="connsiteY3" fmla="*/ 3308850 h 3308850"/>
              <a:gd name="connsiteX4" fmla="*/ 2357250 w 2993491"/>
              <a:gd name="connsiteY4" fmla="*/ 3063685 h 3308850"/>
              <a:gd name="connsiteX5" fmla="*/ 2913842 w 2993491"/>
              <a:gd name="connsiteY5" fmla="*/ 2248676 h 3308850"/>
              <a:gd name="connsiteX6" fmla="*/ 2993355 w 2993491"/>
              <a:gd name="connsiteY6" fmla="*/ 1791476 h 3308850"/>
              <a:gd name="connsiteX7" fmla="*/ 2893963 w 2993491"/>
              <a:gd name="connsiteY7" fmla="*/ 1307771 h 3308850"/>
              <a:gd name="connsiteX8" fmla="*/ 2668676 w 2993491"/>
              <a:gd name="connsiteY8" fmla="*/ 870450 h 3308850"/>
              <a:gd name="connsiteX9" fmla="*/ 2019320 w 2993491"/>
              <a:gd name="connsiteY9" fmla="*/ 267476 h 3308850"/>
              <a:gd name="connsiteX10" fmla="*/ 1807285 w 2993491"/>
              <a:gd name="connsiteY10" fmla="*/ 201215 h 3308850"/>
              <a:gd name="connsiteX11" fmla="*/ 1581998 w 2993491"/>
              <a:gd name="connsiteY11" fmla="*/ 148206 h 3308850"/>
              <a:gd name="connsiteX12" fmla="*/ 1416346 w 2993491"/>
              <a:gd name="connsiteY12" fmla="*/ 115076 h 3308850"/>
              <a:gd name="connsiteX13" fmla="*/ 1270572 w 2993491"/>
              <a:gd name="connsiteY13" fmla="*/ 121702 h 3308850"/>
              <a:gd name="connsiteX14" fmla="*/ 1210937 w 2993491"/>
              <a:gd name="connsiteY14" fmla="*/ 95198 h 3308850"/>
              <a:gd name="connsiteX15" fmla="*/ 1237442 w 2993491"/>
              <a:gd name="connsiteY15" fmla="*/ 75319 h 3308850"/>
              <a:gd name="connsiteX0" fmla="*/ 1209047 w 2991601"/>
              <a:gd name="connsiteY0" fmla="*/ 0 h 3213652"/>
              <a:gd name="connsiteX1" fmla="*/ 102490 w 2991601"/>
              <a:gd name="connsiteY1" fmla="*/ 1080051 h 3213652"/>
              <a:gd name="connsiteX2" fmla="*/ 241638 w 2991601"/>
              <a:gd name="connsiteY2" fmla="*/ 2782955 h 3213652"/>
              <a:gd name="connsiteX3" fmla="*/ 1805395 w 2991601"/>
              <a:gd name="connsiteY3" fmla="*/ 3213652 h 3213652"/>
              <a:gd name="connsiteX4" fmla="*/ 2355360 w 2991601"/>
              <a:gd name="connsiteY4" fmla="*/ 2968487 h 3213652"/>
              <a:gd name="connsiteX5" fmla="*/ 2911952 w 2991601"/>
              <a:gd name="connsiteY5" fmla="*/ 2153478 h 3213652"/>
              <a:gd name="connsiteX6" fmla="*/ 2991465 w 2991601"/>
              <a:gd name="connsiteY6" fmla="*/ 1696278 h 3213652"/>
              <a:gd name="connsiteX7" fmla="*/ 2892073 w 2991601"/>
              <a:gd name="connsiteY7" fmla="*/ 1212573 h 3213652"/>
              <a:gd name="connsiteX8" fmla="*/ 2666786 w 2991601"/>
              <a:gd name="connsiteY8" fmla="*/ 775252 h 3213652"/>
              <a:gd name="connsiteX9" fmla="*/ 2017430 w 2991601"/>
              <a:gd name="connsiteY9" fmla="*/ 172278 h 3213652"/>
              <a:gd name="connsiteX10" fmla="*/ 1805395 w 2991601"/>
              <a:gd name="connsiteY10" fmla="*/ 106017 h 3213652"/>
              <a:gd name="connsiteX11" fmla="*/ 1580108 w 2991601"/>
              <a:gd name="connsiteY11" fmla="*/ 53008 h 3213652"/>
              <a:gd name="connsiteX12" fmla="*/ 1414456 w 2991601"/>
              <a:gd name="connsiteY12" fmla="*/ 19878 h 3213652"/>
              <a:gd name="connsiteX13" fmla="*/ 1268682 w 2991601"/>
              <a:gd name="connsiteY13" fmla="*/ 26504 h 3213652"/>
              <a:gd name="connsiteX14" fmla="*/ 1209047 w 2991601"/>
              <a:gd name="connsiteY14" fmla="*/ 0 h 3213652"/>
              <a:gd name="connsiteX0" fmla="*/ 564076 w 2949603"/>
              <a:gd name="connsiteY0" fmla="*/ 153160 h 3201160"/>
              <a:gd name="connsiteX1" fmla="*/ 60492 w 2949603"/>
              <a:gd name="connsiteY1" fmla="*/ 1067559 h 3201160"/>
              <a:gd name="connsiteX2" fmla="*/ 199640 w 2949603"/>
              <a:gd name="connsiteY2" fmla="*/ 2770463 h 3201160"/>
              <a:gd name="connsiteX3" fmla="*/ 1763397 w 2949603"/>
              <a:gd name="connsiteY3" fmla="*/ 3201160 h 3201160"/>
              <a:gd name="connsiteX4" fmla="*/ 2313362 w 2949603"/>
              <a:gd name="connsiteY4" fmla="*/ 2955995 h 3201160"/>
              <a:gd name="connsiteX5" fmla="*/ 2869954 w 2949603"/>
              <a:gd name="connsiteY5" fmla="*/ 2140986 h 3201160"/>
              <a:gd name="connsiteX6" fmla="*/ 2949467 w 2949603"/>
              <a:gd name="connsiteY6" fmla="*/ 1683786 h 3201160"/>
              <a:gd name="connsiteX7" fmla="*/ 2850075 w 2949603"/>
              <a:gd name="connsiteY7" fmla="*/ 1200081 h 3201160"/>
              <a:gd name="connsiteX8" fmla="*/ 2624788 w 2949603"/>
              <a:gd name="connsiteY8" fmla="*/ 762760 h 3201160"/>
              <a:gd name="connsiteX9" fmla="*/ 1975432 w 2949603"/>
              <a:gd name="connsiteY9" fmla="*/ 159786 h 3201160"/>
              <a:gd name="connsiteX10" fmla="*/ 1763397 w 2949603"/>
              <a:gd name="connsiteY10" fmla="*/ 93525 h 3201160"/>
              <a:gd name="connsiteX11" fmla="*/ 1538110 w 2949603"/>
              <a:gd name="connsiteY11" fmla="*/ 40516 h 3201160"/>
              <a:gd name="connsiteX12" fmla="*/ 1372458 w 2949603"/>
              <a:gd name="connsiteY12" fmla="*/ 7386 h 3201160"/>
              <a:gd name="connsiteX13" fmla="*/ 1226684 w 2949603"/>
              <a:gd name="connsiteY13" fmla="*/ 14012 h 3201160"/>
              <a:gd name="connsiteX14" fmla="*/ 564076 w 2949603"/>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624788 w 2949538"/>
              <a:gd name="connsiteY8" fmla="*/ 762760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595248 w 2949538"/>
              <a:gd name="connsiteY8" fmla="*/ 653943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44905 h 3192905"/>
              <a:gd name="connsiteX1" fmla="*/ 60492 w 2949538"/>
              <a:gd name="connsiteY1" fmla="*/ 1059304 h 3192905"/>
              <a:gd name="connsiteX2" fmla="*/ 199640 w 2949538"/>
              <a:gd name="connsiteY2" fmla="*/ 2762208 h 3192905"/>
              <a:gd name="connsiteX3" fmla="*/ 1763397 w 2949538"/>
              <a:gd name="connsiteY3" fmla="*/ 3192905 h 3192905"/>
              <a:gd name="connsiteX4" fmla="*/ 2313362 w 2949538"/>
              <a:gd name="connsiteY4" fmla="*/ 2947740 h 3192905"/>
              <a:gd name="connsiteX5" fmla="*/ 2869954 w 2949538"/>
              <a:gd name="connsiteY5" fmla="*/ 2132731 h 3192905"/>
              <a:gd name="connsiteX6" fmla="*/ 2949467 w 2949538"/>
              <a:gd name="connsiteY6" fmla="*/ 1675531 h 3192905"/>
              <a:gd name="connsiteX7" fmla="*/ 2855983 w 2949538"/>
              <a:gd name="connsiteY7" fmla="*/ 1076963 h 3192905"/>
              <a:gd name="connsiteX8" fmla="*/ 2595248 w 2949538"/>
              <a:gd name="connsiteY8" fmla="*/ 645688 h 3192905"/>
              <a:gd name="connsiteX9" fmla="*/ 1975432 w 2949538"/>
              <a:gd name="connsiteY9" fmla="*/ 151531 h 3192905"/>
              <a:gd name="connsiteX10" fmla="*/ 1763397 w 2949538"/>
              <a:gd name="connsiteY10" fmla="*/ 85270 h 3192905"/>
              <a:gd name="connsiteX11" fmla="*/ 1538110 w 2949538"/>
              <a:gd name="connsiteY11" fmla="*/ 32261 h 3192905"/>
              <a:gd name="connsiteX12" fmla="*/ 1226684 w 2949538"/>
              <a:gd name="connsiteY12" fmla="*/ 5757 h 3192905"/>
              <a:gd name="connsiteX13" fmla="*/ 564076 w 2949538"/>
              <a:gd name="connsiteY13" fmla="*/ 144905 h 3192905"/>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678882 w 3064344"/>
              <a:gd name="connsiteY0" fmla="*/ 146377 h 3194377"/>
              <a:gd name="connsiteX1" fmla="*/ 23660 w 3064344"/>
              <a:gd name="connsiteY1" fmla="*/ 1451714 h 3194377"/>
              <a:gd name="connsiteX2" fmla="*/ 314446 w 3064344"/>
              <a:gd name="connsiteY2" fmla="*/ 2763680 h 3194377"/>
              <a:gd name="connsiteX3" fmla="*/ 1878203 w 3064344"/>
              <a:gd name="connsiteY3" fmla="*/ 3194377 h 3194377"/>
              <a:gd name="connsiteX4" fmla="*/ 2428168 w 3064344"/>
              <a:gd name="connsiteY4" fmla="*/ 2949212 h 3194377"/>
              <a:gd name="connsiteX5" fmla="*/ 2984760 w 3064344"/>
              <a:gd name="connsiteY5" fmla="*/ 2134203 h 3194377"/>
              <a:gd name="connsiteX6" fmla="*/ 3064273 w 3064344"/>
              <a:gd name="connsiteY6" fmla="*/ 1677003 h 3194377"/>
              <a:gd name="connsiteX7" fmla="*/ 2970789 w 3064344"/>
              <a:gd name="connsiteY7" fmla="*/ 1078435 h 3194377"/>
              <a:gd name="connsiteX8" fmla="*/ 2710054 w 3064344"/>
              <a:gd name="connsiteY8" fmla="*/ 647160 h 3194377"/>
              <a:gd name="connsiteX9" fmla="*/ 2090238 w 3064344"/>
              <a:gd name="connsiteY9" fmla="*/ 153003 h 3194377"/>
              <a:gd name="connsiteX10" fmla="*/ 1652916 w 3064344"/>
              <a:gd name="connsiteY10" fmla="*/ 33733 h 3194377"/>
              <a:gd name="connsiteX11" fmla="*/ 1341490 w 3064344"/>
              <a:gd name="connsiteY11" fmla="*/ 7229 h 3194377"/>
              <a:gd name="connsiteX12" fmla="*/ 678882 w 3064344"/>
              <a:gd name="connsiteY12" fmla="*/ 146377 h 3194377"/>
              <a:gd name="connsiteX0" fmla="*/ 655721 w 3041183"/>
              <a:gd name="connsiteY0" fmla="*/ 146377 h 3194377"/>
              <a:gd name="connsiteX1" fmla="*/ 499 w 3041183"/>
              <a:gd name="connsiteY1" fmla="*/ 1451714 h 3194377"/>
              <a:gd name="connsiteX2" fmla="*/ 291285 w 3041183"/>
              <a:gd name="connsiteY2" fmla="*/ 2763680 h 3194377"/>
              <a:gd name="connsiteX3" fmla="*/ 1855042 w 3041183"/>
              <a:gd name="connsiteY3" fmla="*/ 3194377 h 3194377"/>
              <a:gd name="connsiteX4" fmla="*/ 2405007 w 3041183"/>
              <a:gd name="connsiteY4" fmla="*/ 2949212 h 3194377"/>
              <a:gd name="connsiteX5" fmla="*/ 2961599 w 3041183"/>
              <a:gd name="connsiteY5" fmla="*/ 2134203 h 3194377"/>
              <a:gd name="connsiteX6" fmla="*/ 3041112 w 3041183"/>
              <a:gd name="connsiteY6" fmla="*/ 1677003 h 3194377"/>
              <a:gd name="connsiteX7" fmla="*/ 2947628 w 3041183"/>
              <a:gd name="connsiteY7" fmla="*/ 1078435 h 3194377"/>
              <a:gd name="connsiteX8" fmla="*/ 2686893 w 3041183"/>
              <a:gd name="connsiteY8" fmla="*/ 647160 h 3194377"/>
              <a:gd name="connsiteX9" fmla="*/ 2067077 w 3041183"/>
              <a:gd name="connsiteY9" fmla="*/ 153003 h 3194377"/>
              <a:gd name="connsiteX10" fmla="*/ 1629755 w 3041183"/>
              <a:gd name="connsiteY10" fmla="*/ 33733 h 3194377"/>
              <a:gd name="connsiteX11" fmla="*/ 1318329 w 3041183"/>
              <a:gd name="connsiteY11" fmla="*/ 7229 h 3194377"/>
              <a:gd name="connsiteX12" fmla="*/ 655721 w 3041183"/>
              <a:gd name="connsiteY12" fmla="*/ 146377 h 3194377"/>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896817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09741"/>
              <a:gd name="connsiteX1" fmla="*/ 498 w 3041182"/>
              <a:gd name="connsiteY1" fmla="*/ 1451714 h 3109741"/>
              <a:gd name="connsiteX2" fmla="*/ 291284 w 3041182"/>
              <a:gd name="connsiteY2" fmla="*/ 2763680 h 3109741"/>
              <a:gd name="connsiteX3" fmla="*/ 1518287 w 3041182"/>
              <a:gd name="connsiteY3" fmla="*/ 3109741 h 3109741"/>
              <a:gd name="connsiteX4" fmla="*/ 2405006 w 3041182"/>
              <a:gd name="connsiteY4" fmla="*/ 2896817 h 3109741"/>
              <a:gd name="connsiteX5" fmla="*/ 2961598 w 3041182"/>
              <a:gd name="connsiteY5" fmla="*/ 2134203 h 3109741"/>
              <a:gd name="connsiteX6" fmla="*/ 3041111 w 3041182"/>
              <a:gd name="connsiteY6" fmla="*/ 1677003 h 3109741"/>
              <a:gd name="connsiteX7" fmla="*/ 2947627 w 3041182"/>
              <a:gd name="connsiteY7" fmla="*/ 1078435 h 3109741"/>
              <a:gd name="connsiteX8" fmla="*/ 2686892 w 3041182"/>
              <a:gd name="connsiteY8" fmla="*/ 647160 h 3109741"/>
              <a:gd name="connsiteX9" fmla="*/ 2067076 w 3041182"/>
              <a:gd name="connsiteY9" fmla="*/ 153003 h 3109741"/>
              <a:gd name="connsiteX10" fmla="*/ 1629754 w 3041182"/>
              <a:gd name="connsiteY10" fmla="*/ 33733 h 3109741"/>
              <a:gd name="connsiteX11" fmla="*/ 1318328 w 3041182"/>
              <a:gd name="connsiteY11" fmla="*/ 7229 h 3109741"/>
              <a:gd name="connsiteX12" fmla="*/ 655720 w 3041182"/>
              <a:gd name="connsiteY12" fmla="*/ 146377 h 3109741"/>
              <a:gd name="connsiteX0" fmla="*/ 683078 w 3068540"/>
              <a:gd name="connsiteY0" fmla="*/ 146377 h 3109741"/>
              <a:gd name="connsiteX1" fmla="*/ 27856 w 3068540"/>
              <a:gd name="connsiteY1" fmla="*/ 1451714 h 3109741"/>
              <a:gd name="connsiteX2" fmla="*/ 265470 w 3068540"/>
              <a:gd name="connsiteY2" fmla="*/ 2550075 h 3109741"/>
              <a:gd name="connsiteX3" fmla="*/ 1545645 w 3068540"/>
              <a:gd name="connsiteY3" fmla="*/ 3109741 h 3109741"/>
              <a:gd name="connsiteX4" fmla="*/ 2432364 w 3068540"/>
              <a:gd name="connsiteY4" fmla="*/ 2896817 h 3109741"/>
              <a:gd name="connsiteX5" fmla="*/ 2988956 w 3068540"/>
              <a:gd name="connsiteY5" fmla="*/ 2134203 h 3109741"/>
              <a:gd name="connsiteX6" fmla="*/ 3068469 w 3068540"/>
              <a:gd name="connsiteY6" fmla="*/ 1677003 h 3109741"/>
              <a:gd name="connsiteX7" fmla="*/ 2974985 w 3068540"/>
              <a:gd name="connsiteY7" fmla="*/ 1078435 h 3109741"/>
              <a:gd name="connsiteX8" fmla="*/ 2714250 w 3068540"/>
              <a:gd name="connsiteY8" fmla="*/ 647160 h 3109741"/>
              <a:gd name="connsiteX9" fmla="*/ 2094434 w 3068540"/>
              <a:gd name="connsiteY9" fmla="*/ 153003 h 3109741"/>
              <a:gd name="connsiteX10" fmla="*/ 1657112 w 3068540"/>
              <a:gd name="connsiteY10" fmla="*/ 33733 h 3109741"/>
              <a:gd name="connsiteX11" fmla="*/ 1345686 w 3068540"/>
              <a:gd name="connsiteY11" fmla="*/ 7229 h 3109741"/>
              <a:gd name="connsiteX12" fmla="*/ 683078 w 3068540"/>
              <a:gd name="connsiteY12" fmla="*/ 146377 h 3109741"/>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3148 h 3108956"/>
              <a:gd name="connsiteX1" fmla="*/ 27856 w 3068540"/>
              <a:gd name="connsiteY1" fmla="*/ 1448485 h 3108956"/>
              <a:gd name="connsiteX2" fmla="*/ 265470 w 3068540"/>
              <a:gd name="connsiteY2" fmla="*/ 2546846 h 3108956"/>
              <a:gd name="connsiteX3" fmla="*/ 1545645 w 3068540"/>
              <a:gd name="connsiteY3" fmla="*/ 3106512 h 3108956"/>
              <a:gd name="connsiteX4" fmla="*/ 2432364 w 3068540"/>
              <a:gd name="connsiteY4" fmla="*/ 2893588 h 3108956"/>
              <a:gd name="connsiteX5" fmla="*/ 2988956 w 3068540"/>
              <a:gd name="connsiteY5" fmla="*/ 2130974 h 3108956"/>
              <a:gd name="connsiteX6" fmla="*/ 3068469 w 3068540"/>
              <a:gd name="connsiteY6" fmla="*/ 1673774 h 3108956"/>
              <a:gd name="connsiteX7" fmla="*/ 2974985 w 3068540"/>
              <a:gd name="connsiteY7" fmla="*/ 1075206 h 3108956"/>
              <a:gd name="connsiteX8" fmla="*/ 2714250 w 3068540"/>
              <a:gd name="connsiteY8" fmla="*/ 643931 h 3108956"/>
              <a:gd name="connsiteX9" fmla="*/ 2094434 w 3068540"/>
              <a:gd name="connsiteY9" fmla="*/ 149774 h 3108956"/>
              <a:gd name="connsiteX10" fmla="*/ 1345686 w 3068540"/>
              <a:gd name="connsiteY10" fmla="*/ 4000 h 3108956"/>
              <a:gd name="connsiteX11" fmla="*/ 683078 w 3068540"/>
              <a:gd name="connsiteY11" fmla="*/ 143148 h 3108956"/>
              <a:gd name="connsiteX0" fmla="*/ 683078 w 3082038"/>
              <a:gd name="connsiteY0" fmla="*/ 143148 h 3108956"/>
              <a:gd name="connsiteX1" fmla="*/ 27856 w 3082038"/>
              <a:gd name="connsiteY1" fmla="*/ 1448485 h 3108956"/>
              <a:gd name="connsiteX2" fmla="*/ 265470 w 3082038"/>
              <a:gd name="connsiteY2" fmla="*/ 2546846 h 3108956"/>
              <a:gd name="connsiteX3" fmla="*/ 1545645 w 3082038"/>
              <a:gd name="connsiteY3" fmla="*/ 3106512 h 3108956"/>
              <a:gd name="connsiteX4" fmla="*/ 2432364 w 3082038"/>
              <a:gd name="connsiteY4" fmla="*/ 2893588 h 3108956"/>
              <a:gd name="connsiteX5" fmla="*/ 2988956 w 3082038"/>
              <a:gd name="connsiteY5" fmla="*/ 2130974 h 3108956"/>
              <a:gd name="connsiteX6" fmla="*/ 3068469 w 3082038"/>
              <a:gd name="connsiteY6" fmla="*/ 1673774 h 3108956"/>
              <a:gd name="connsiteX7" fmla="*/ 2974985 w 3082038"/>
              <a:gd name="connsiteY7" fmla="*/ 1075206 h 3108956"/>
              <a:gd name="connsiteX8" fmla="*/ 2094434 w 3082038"/>
              <a:gd name="connsiteY8" fmla="*/ 149774 h 3108956"/>
              <a:gd name="connsiteX9" fmla="*/ 1345686 w 3082038"/>
              <a:gd name="connsiteY9" fmla="*/ 4000 h 3108956"/>
              <a:gd name="connsiteX10" fmla="*/ 683078 w 3082038"/>
              <a:gd name="connsiteY10" fmla="*/ 143148 h 3108956"/>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2988956 w 3082038"/>
              <a:gd name="connsiteY5" fmla="*/ 2125306 h 3103288"/>
              <a:gd name="connsiteX6" fmla="*/ 3068469 w 3082038"/>
              <a:gd name="connsiteY6" fmla="*/ 1668106 h 3103288"/>
              <a:gd name="connsiteX7" fmla="*/ 2974985 w 3082038"/>
              <a:gd name="connsiteY7" fmla="*/ 1069538 h 3103288"/>
              <a:gd name="connsiteX8" fmla="*/ 2094434 w 3082038"/>
              <a:gd name="connsiteY8" fmla="*/ 144106 h 3103288"/>
              <a:gd name="connsiteX9" fmla="*/ 683078 w 3082038"/>
              <a:gd name="connsiteY9" fmla="*/ 137480 h 3103288"/>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3068469 w 3082038"/>
              <a:gd name="connsiteY5" fmla="*/ 1668106 h 3103288"/>
              <a:gd name="connsiteX6" fmla="*/ 2974985 w 3082038"/>
              <a:gd name="connsiteY6" fmla="*/ 1069538 h 3103288"/>
              <a:gd name="connsiteX7" fmla="*/ 2094434 w 3082038"/>
              <a:gd name="connsiteY7" fmla="*/ 144106 h 3103288"/>
              <a:gd name="connsiteX8" fmla="*/ 683078 w 3082038"/>
              <a:gd name="connsiteY8" fmla="*/ 137480 h 3103288"/>
              <a:gd name="connsiteX0" fmla="*/ 683078 w 2980867"/>
              <a:gd name="connsiteY0" fmla="*/ 137480 h 3121480"/>
              <a:gd name="connsiteX1" fmla="*/ 27856 w 2980867"/>
              <a:gd name="connsiteY1" fmla="*/ 1442817 h 3121480"/>
              <a:gd name="connsiteX2" fmla="*/ 265470 w 2980867"/>
              <a:gd name="connsiteY2" fmla="*/ 2541178 h 3121480"/>
              <a:gd name="connsiteX3" fmla="*/ 1545645 w 2980867"/>
              <a:gd name="connsiteY3" fmla="*/ 3100844 h 3121480"/>
              <a:gd name="connsiteX4" fmla="*/ 2432364 w 2980867"/>
              <a:gd name="connsiteY4" fmla="*/ 2887920 h 3121480"/>
              <a:gd name="connsiteX5" fmla="*/ 2974985 w 2980867"/>
              <a:gd name="connsiteY5" fmla="*/ 1069538 h 3121480"/>
              <a:gd name="connsiteX6" fmla="*/ 2094434 w 2980867"/>
              <a:gd name="connsiteY6" fmla="*/ 144106 h 3121480"/>
              <a:gd name="connsiteX7" fmla="*/ 683078 w 2980867"/>
              <a:gd name="connsiteY7" fmla="*/ 137480 h 3121480"/>
              <a:gd name="connsiteX0" fmla="*/ 683078 w 2992555"/>
              <a:gd name="connsiteY0" fmla="*/ 137480 h 3103288"/>
              <a:gd name="connsiteX1" fmla="*/ 27856 w 2992555"/>
              <a:gd name="connsiteY1" fmla="*/ 1442817 h 3103288"/>
              <a:gd name="connsiteX2" fmla="*/ 265470 w 2992555"/>
              <a:gd name="connsiteY2" fmla="*/ 2541178 h 3103288"/>
              <a:gd name="connsiteX3" fmla="*/ 1545645 w 2992555"/>
              <a:gd name="connsiteY3" fmla="*/ 3100844 h 3103288"/>
              <a:gd name="connsiteX4" fmla="*/ 2593572 w 2992555"/>
              <a:gd name="connsiteY4" fmla="*/ 2617316 h 3103288"/>
              <a:gd name="connsiteX5" fmla="*/ 2974985 w 2992555"/>
              <a:gd name="connsiteY5" fmla="*/ 1069538 h 3103288"/>
              <a:gd name="connsiteX6" fmla="*/ 2094434 w 2992555"/>
              <a:gd name="connsiteY6" fmla="*/ 144106 h 3103288"/>
              <a:gd name="connsiteX7" fmla="*/ 683078 w 2992555"/>
              <a:gd name="connsiteY7" fmla="*/ 137480 h 3103288"/>
              <a:gd name="connsiteX0" fmla="*/ 663919 w 2973396"/>
              <a:gd name="connsiteY0" fmla="*/ 130849 h 3096776"/>
              <a:gd name="connsiteX1" fmla="*/ 31428 w 2973396"/>
              <a:gd name="connsiteY1" fmla="*/ 1337983 h 3096776"/>
              <a:gd name="connsiteX2" fmla="*/ 246311 w 2973396"/>
              <a:gd name="connsiteY2" fmla="*/ 2534547 h 3096776"/>
              <a:gd name="connsiteX3" fmla="*/ 1526486 w 2973396"/>
              <a:gd name="connsiteY3" fmla="*/ 3094213 h 3096776"/>
              <a:gd name="connsiteX4" fmla="*/ 2574413 w 2973396"/>
              <a:gd name="connsiteY4" fmla="*/ 2610685 h 3096776"/>
              <a:gd name="connsiteX5" fmla="*/ 2955826 w 2973396"/>
              <a:gd name="connsiteY5" fmla="*/ 1062907 h 3096776"/>
              <a:gd name="connsiteX6" fmla="*/ 2075275 w 2973396"/>
              <a:gd name="connsiteY6" fmla="*/ 137475 h 3096776"/>
              <a:gd name="connsiteX7" fmla="*/ 663919 w 2973396"/>
              <a:gd name="connsiteY7" fmla="*/ 130849 h 3096776"/>
              <a:gd name="connsiteX0" fmla="*/ 458657 w 2768134"/>
              <a:gd name="connsiteY0" fmla="*/ 130849 h 3096776"/>
              <a:gd name="connsiteX1" fmla="*/ 41049 w 2768134"/>
              <a:gd name="connsiteY1" fmla="*/ 2534547 h 3096776"/>
              <a:gd name="connsiteX2" fmla="*/ 1321224 w 2768134"/>
              <a:gd name="connsiteY2" fmla="*/ 3094213 h 3096776"/>
              <a:gd name="connsiteX3" fmla="*/ 2369151 w 2768134"/>
              <a:gd name="connsiteY3" fmla="*/ 2610685 h 3096776"/>
              <a:gd name="connsiteX4" fmla="*/ 2750564 w 2768134"/>
              <a:gd name="connsiteY4" fmla="*/ 1062907 h 3096776"/>
              <a:gd name="connsiteX5" fmla="*/ 1870013 w 2768134"/>
              <a:gd name="connsiteY5" fmla="*/ 137475 h 3096776"/>
              <a:gd name="connsiteX6" fmla="*/ 458657 w 2768134"/>
              <a:gd name="connsiteY6" fmla="*/ 130849 h 3096776"/>
              <a:gd name="connsiteX0" fmla="*/ 675582 w 2985059"/>
              <a:gd name="connsiteY0" fmla="*/ 181114 h 3145530"/>
              <a:gd name="connsiteX1" fmla="*/ 27575 w 2985059"/>
              <a:gd name="connsiteY1" fmla="*/ 2111874 h 3145530"/>
              <a:gd name="connsiteX2" fmla="*/ 1538149 w 2985059"/>
              <a:gd name="connsiteY2" fmla="*/ 3144478 h 3145530"/>
              <a:gd name="connsiteX3" fmla="*/ 2586076 w 2985059"/>
              <a:gd name="connsiteY3" fmla="*/ 2660950 h 3145530"/>
              <a:gd name="connsiteX4" fmla="*/ 2967489 w 2985059"/>
              <a:gd name="connsiteY4" fmla="*/ 1113172 h 3145530"/>
              <a:gd name="connsiteX5" fmla="*/ 2086938 w 2985059"/>
              <a:gd name="connsiteY5" fmla="*/ 187740 h 3145530"/>
              <a:gd name="connsiteX6" fmla="*/ 675582 w 2985059"/>
              <a:gd name="connsiteY6" fmla="*/ 181114 h 3145530"/>
              <a:gd name="connsiteX0" fmla="*/ 675582 w 2967491"/>
              <a:gd name="connsiteY0" fmla="*/ 181114 h 3145530"/>
              <a:gd name="connsiteX1" fmla="*/ 27575 w 2967491"/>
              <a:gd name="connsiteY1" fmla="*/ 2111874 h 3145530"/>
              <a:gd name="connsiteX2" fmla="*/ 1538149 w 2967491"/>
              <a:gd name="connsiteY2" fmla="*/ 3144478 h 3145530"/>
              <a:gd name="connsiteX3" fmla="*/ 2967489 w 2967491"/>
              <a:gd name="connsiteY3" fmla="*/ 1113172 h 3145530"/>
              <a:gd name="connsiteX4" fmla="*/ 2086938 w 2967491"/>
              <a:gd name="connsiteY4" fmla="*/ 187740 h 3145530"/>
              <a:gd name="connsiteX5" fmla="*/ 675582 w 2967491"/>
              <a:gd name="connsiteY5" fmla="*/ 181114 h 3145530"/>
              <a:gd name="connsiteX0" fmla="*/ 675582 w 2947582"/>
              <a:gd name="connsiteY0" fmla="*/ 181114 h 3145530"/>
              <a:gd name="connsiteX1" fmla="*/ 27575 w 2947582"/>
              <a:gd name="connsiteY1" fmla="*/ 2111874 h 3145530"/>
              <a:gd name="connsiteX2" fmla="*/ 1538149 w 2947582"/>
              <a:gd name="connsiteY2" fmla="*/ 3144478 h 3145530"/>
              <a:gd name="connsiteX3" fmla="*/ 2947579 w 2947582"/>
              <a:gd name="connsiteY3" fmla="*/ 1549533 h 3145530"/>
              <a:gd name="connsiteX4" fmla="*/ 2086938 w 2947582"/>
              <a:gd name="connsiteY4" fmla="*/ 187740 h 3145530"/>
              <a:gd name="connsiteX5" fmla="*/ 675582 w 2947582"/>
              <a:gd name="connsiteY5" fmla="*/ 181114 h 3145530"/>
              <a:gd name="connsiteX0" fmla="*/ 462543 w 2984386"/>
              <a:gd name="connsiteY0" fmla="*/ 451202 h 3006857"/>
              <a:gd name="connsiteX1" fmla="*/ 64384 w 2984386"/>
              <a:gd name="connsiteY1" fmla="*/ 1972992 h 3006857"/>
              <a:gd name="connsiteX2" fmla="*/ 1574958 w 2984386"/>
              <a:gd name="connsiteY2" fmla="*/ 3005596 h 3006857"/>
              <a:gd name="connsiteX3" fmla="*/ 2984388 w 2984386"/>
              <a:gd name="connsiteY3" fmla="*/ 1410651 h 3006857"/>
              <a:gd name="connsiteX4" fmla="*/ 2123747 w 2984386"/>
              <a:gd name="connsiteY4" fmla="*/ 48858 h 3006857"/>
              <a:gd name="connsiteX5" fmla="*/ 462543 w 2984386"/>
              <a:gd name="connsiteY5" fmla="*/ 451202 h 3006857"/>
              <a:gd name="connsiteX0" fmla="*/ 462543 w 3030594"/>
              <a:gd name="connsiteY0" fmla="*/ 451202 h 3006857"/>
              <a:gd name="connsiteX1" fmla="*/ 64384 w 3030594"/>
              <a:gd name="connsiteY1" fmla="*/ 1972992 h 3006857"/>
              <a:gd name="connsiteX2" fmla="*/ 1574958 w 3030594"/>
              <a:gd name="connsiteY2" fmla="*/ 3005596 h 3006857"/>
              <a:gd name="connsiteX3" fmla="*/ 3030593 w 3030594"/>
              <a:gd name="connsiteY3" fmla="*/ 1598935 h 3006857"/>
              <a:gd name="connsiteX4" fmla="*/ 2123747 w 3030594"/>
              <a:gd name="connsiteY4" fmla="*/ 48858 h 3006857"/>
              <a:gd name="connsiteX5" fmla="*/ 462543 w 3030594"/>
              <a:gd name="connsiteY5" fmla="*/ 451202 h 3006857"/>
              <a:gd name="connsiteX0" fmla="*/ 462543 w 3031074"/>
              <a:gd name="connsiteY0" fmla="*/ 451202 h 3006857"/>
              <a:gd name="connsiteX1" fmla="*/ 64384 w 3031074"/>
              <a:gd name="connsiteY1" fmla="*/ 1972992 h 3006857"/>
              <a:gd name="connsiteX2" fmla="*/ 1574958 w 3031074"/>
              <a:gd name="connsiteY2" fmla="*/ 3005596 h 3006857"/>
              <a:gd name="connsiteX3" fmla="*/ 3030593 w 3031074"/>
              <a:gd name="connsiteY3" fmla="*/ 1598935 h 3006857"/>
              <a:gd name="connsiteX4" fmla="*/ 2123747 w 3031074"/>
              <a:gd name="connsiteY4" fmla="*/ 48858 h 3006857"/>
              <a:gd name="connsiteX5" fmla="*/ 462543 w 3031074"/>
              <a:gd name="connsiteY5" fmla="*/ 451202 h 3006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1074" h="3006857">
                <a:moveTo>
                  <a:pt x="462543" y="451202"/>
                </a:moveTo>
                <a:cubicBezTo>
                  <a:pt x="119316" y="771891"/>
                  <a:pt x="-121018" y="1547260"/>
                  <a:pt x="64384" y="1972992"/>
                </a:cubicBezTo>
                <a:cubicBezTo>
                  <a:pt x="249786" y="2398724"/>
                  <a:pt x="939518" y="3039079"/>
                  <a:pt x="1574958" y="3005596"/>
                </a:cubicBezTo>
                <a:cubicBezTo>
                  <a:pt x="2064944" y="2839146"/>
                  <a:pt x="2939128" y="2091725"/>
                  <a:pt x="3030593" y="1598935"/>
                </a:cubicBezTo>
                <a:cubicBezTo>
                  <a:pt x="3051333" y="958659"/>
                  <a:pt x="2395297" y="227392"/>
                  <a:pt x="2123747" y="48858"/>
                </a:cubicBezTo>
                <a:cubicBezTo>
                  <a:pt x="1741762" y="-106485"/>
                  <a:pt x="805770" y="130513"/>
                  <a:pt x="462543" y="45120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683B7A7F-047E-CE1B-F285-C1E2827A9D4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9515" y="3438627"/>
            <a:ext cx="1784721" cy="1888725"/>
            <a:chOff x="247501" y="3192554"/>
            <a:chExt cx="1784721" cy="1888725"/>
          </a:xfrm>
        </p:grpSpPr>
        <p:sp>
          <p:nvSpPr>
            <p:cNvPr id="39" name="Freeform: Shape 38">
              <a:extLst>
                <a:ext uri="{FF2B5EF4-FFF2-40B4-BE49-F238E27FC236}">
                  <a16:creationId xmlns:a16="http://schemas.microsoft.com/office/drawing/2014/main" id="{6AC79E94-CF6A-65B4-61DC-EABCC7E1A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5CBC3084-2856-DE33-73C4-C834F70AE7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Espace réservé du contenu 2">
            <a:extLst>
              <a:ext uri="{FF2B5EF4-FFF2-40B4-BE49-F238E27FC236}">
                <a16:creationId xmlns:a16="http://schemas.microsoft.com/office/drawing/2014/main" id="{DE73746F-998F-BAE7-A357-D95DB7B4544A}"/>
              </a:ext>
            </a:extLst>
          </p:cNvPr>
          <p:cNvSpPr>
            <a:spLocks noGrp="1"/>
          </p:cNvSpPr>
          <p:nvPr>
            <p:ph idx="1"/>
          </p:nvPr>
        </p:nvSpPr>
        <p:spPr>
          <a:xfrm>
            <a:off x="3492724" y="2562584"/>
            <a:ext cx="5194252" cy="3507523"/>
          </a:xfrm>
        </p:spPr>
        <p:txBody>
          <a:bodyPr anchor="ctr">
            <a:normAutofit lnSpcReduction="10000"/>
          </a:bodyPr>
          <a:lstStyle/>
          <a:p>
            <a:pPr marL="0" indent="0">
              <a:buNone/>
            </a:pPr>
            <a:r>
              <a:rPr lang="fr-CA"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Complétez</a:t>
            </a:r>
          </a:p>
          <a:p>
            <a:pPr marL="0" indent="0">
              <a:buNone/>
            </a:pP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Complete</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vais  </a:t>
            </a: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prends  </a:t>
            </a: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pars            </a:t>
            </a:r>
            <a:r>
              <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a:t>
            </a:r>
            <a:r>
              <a:rPr lang="fr-CA" sz="20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leave</a:t>
            </a:r>
            <a:endPar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mange       </a:t>
            </a: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parle        </a:t>
            </a:r>
            <a:r>
              <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I </a:t>
            </a:r>
            <a:r>
              <a:rPr lang="fr-CA" sz="20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speak</a:t>
            </a:r>
            <a:endPar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fr-CA" sz="1600" dirty="0">
              <a:solidFill>
                <a:schemeClr val="tx2"/>
              </a:solidFill>
            </a:endParaRPr>
          </a:p>
        </p:txBody>
      </p:sp>
      <p:grpSp>
        <p:nvGrpSpPr>
          <p:cNvPr id="42" name="Group 41">
            <a:extLst>
              <a:ext uri="{FF2B5EF4-FFF2-40B4-BE49-F238E27FC236}">
                <a16:creationId xmlns:a16="http://schemas.microsoft.com/office/drawing/2014/main" id="{2E0CB3A3-E163-801B-144D-764BCB2831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454324">
            <a:off x="10240986" y="3586596"/>
            <a:ext cx="1244355" cy="1877126"/>
            <a:chOff x="11571873" y="5176897"/>
            <a:chExt cx="1284318" cy="1937410"/>
          </a:xfrm>
        </p:grpSpPr>
        <p:sp>
          <p:nvSpPr>
            <p:cNvPr id="43" name="Freeform: Shape 42">
              <a:extLst>
                <a:ext uri="{FF2B5EF4-FFF2-40B4-BE49-F238E27FC236}">
                  <a16:creationId xmlns:a16="http://schemas.microsoft.com/office/drawing/2014/main" id="{624D2B6F-A992-550B-AEFC-017B9411F7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Freeform: Shape 43">
              <a:extLst>
                <a:ext uri="{FF2B5EF4-FFF2-40B4-BE49-F238E27FC236}">
                  <a16:creationId xmlns:a16="http://schemas.microsoft.com/office/drawing/2014/main" id="{A80B6EB3-BE7D-FA75-19E3-789BB9AA19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46" name="Freeform: Shape 45">
            <a:extLst>
              <a:ext uri="{FF2B5EF4-FFF2-40B4-BE49-F238E27FC236}">
                <a16:creationId xmlns:a16="http://schemas.microsoft.com/office/drawing/2014/main" id="{5D6199EE-1384-133B-5837-667F784AC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57206">
            <a:off x="749174" y="6117230"/>
            <a:ext cx="1474845" cy="764257"/>
          </a:xfrm>
          <a:custGeom>
            <a:avLst/>
            <a:gdLst>
              <a:gd name="connsiteX0" fmla="*/ 285556 w 1474845"/>
              <a:gd name="connsiteY0" fmla="*/ 144638 h 764257"/>
              <a:gd name="connsiteX1" fmla="*/ 913088 w 1474845"/>
              <a:gd name="connsiteY1" fmla="*/ 6695 h 764257"/>
              <a:gd name="connsiteX2" fmla="*/ 1248153 w 1474845"/>
              <a:gd name="connsiteY2" fmla="*/ 145972 h 764257"/>
              <a:gd name="connsiteX3" fmla="*/ 1442152 w 1474845"/>
              <a:gd name="connsiteY3" fmla="*/ 331644 h 764257"/>
              <a:gd name="connsiteX4" fmla="*/ 1474845 w 1474845"/>
              <a:gd name="connsiteY4" fmla="*/ 379730 h 764257"/>
              <a:gd name="connsiteX5" fmla="*/ 1152560 w 1474845"/>
              <a:gd name="connsiteY5" fmla="*/ 560491 h 764257"/>
              <a:gd name="connsiteX6" fmla="*/ 1127333 w 1474845"/>
              <a:gd name="connsiteY6" fmla="*/ 511455 h 764257"/>
              <a:gd name="connsiteX7" fmla="*/ 863360 w 1474845"/>
              <a:gd name="connsiteY7" fmla="*/ 347872 h 764257"/>
              <a:gd name="connsiteX8" fmla="*/ 616287 w 1474845"/>
              <a:gd name="connsiteY8" fmla="*/ 375083 h 764257"/>
              <a:gd name="connsiteX9" fmla="*/ 408457 w 1474845"/>
              <a:gd name="connsiteY9" fmla="*/ 532495 h 764257"/>
              <a:gd name="connsiteX10" fmla="*/ 346745 w 1474845"/>
              <a:gd name="connsiteY10" fmla="*/ 743373 h 764257"/>
              <a:gd name="connsiteX11" fmla="*/ 0 w 1474845"/>
              <a:gd name="connsiteY11" fmla="*/ 762914 h 764257"/>
              <a:gd name="connsiteX12" fmla="*/ 23053 w 1474845"/>
              <a:gd name="connsiteY12" fmla="*/ 553082 h 764257"/>
              <a:gd name="connsiteX13" fmla="*/ 285556 w 1474845"/>
              <a:gd name="connsiteY13" fmla="*/ 144638 h 764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4845" h="764257">
                <a:moveTo>
                  <a:pt x="285556" y="144638"/>
                </a:moveTo>
                <a:cubicBezTo>
                  <a:pt x="463342" y="38940"/>
                  <a:pt x="663205" y="-20872"/>
                  <a:pt x="913088" y="6695"/>
                </a:cubicBezTo>
                <a:cubicBezTo>
                  <a:pt x="1047001" y="8703"/>
                  <a:pt x="1152359" y="80612"/>
                  <a:pt x="1248153" y="145972"/>
                </a:cubicBezTo>
                <a:cubicBezTo>
                  <a:pt x="1319998" y="194992"/>
                  <a:pt x="1389950" y="263543"/>
                  <a:pt x="1442152" y="331644"/>
                </a:cubicBezTo>
                <a:lnTo>
                  <a:pt x="1474845" y="379730"/>
                </a:lnTo>
                <a:lnTo>
                  <a:pt x="1152560" y="560491"/>
                </a:lnTo>
                <a:lnTo>
                  <a:pt x="1127333" y="511455"/>
                </a:lnTo>
                <a:cubicBezTo>
                  <a:pt x="1074820" y="449767"/>
                  <a:pt x="948534" y="370600"/>
                  <a:pt x="863360" y="347872"/>
                </a:cubicBezTo>
                <a:cubicBezTo>
                  <a:pt x="778186" y="325143"/>
                  <a:pt x="692105" y="344313"/>
                  <a:pt x="616287" y="375083"/>
                </a:cubicBezTo>
                <a:cubicBezTo>
                  <a:pt x="540470" y="405853"/>
                  <a:pt x="453380" y="471113"/>
                  <a:pt x="408457" y="532495"/>
                </a:cubicBezTo>
                <a:cubicBezTo>
                  <a:pt x="363532" y="593876"/>
                  <a:pt x="371516" y="631267"/>
                  <a:pt x="346745" y="743373"/>
                </a:cubicBezTo>
                <a:cubicBezTo>
                  <a:pt x="234179" y="751069"/>
                  <a:pt x="32832" y="769336"/>
                  <a:pt x="0" y="762914"/>
                </a:cubicBezTo>
                <a:cubicBezTo>
                  <a:pt x="3468" y="683930"/>
                  <a:pt x="4118" y="680211"/>
                  <a:pt x="23053" y="553082"/>
                </a:cubicBezTo>
                <a:cubicBezTo>
                  <a:pt x="41208" y="469151"/>
                  <a:pt x="144239" y="236822"/>
                  <a:pt x="285556" y="14463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2D81E1C3-5651-BE91-B266-92A08D0DD1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43931" y="5486909"/>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5B16611A-C556-98DA-A508-8099091C9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10962978" y="5803153"/>
            <a:ext cx="346601" cy="361356"/>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75"/>
              <a:gd name="connsiteY0" fmla="*/ -4 h 4963943"/>
              <a:gd name="connsiteX1" fmla="*/ 4735908 w 4849475"/>
              <a:gd name="connsiteY1" fmla="*/ 1905902 h 4963943"/>
              <a:gd name="connsiteX2" fmla="*/ 4451030 w 4849475"/>
              <a:gd name="connsiteY2" fmla="*/ 3809083 h 4963943"/>
              <a:gd name="connsiteX3" fmla="*/ 3419865 w 4849475"/>
              <a:gd name="connsiteY3" fmla="*/ 4844851 h 4963943"/>
              <a:gd name="connsiteX4" fmla="*/ 1074535 w 4849475"/>
              <a:gd name="connsiteY4" fmla="*/ 4657232 h 4963943"/>
              <a:gd name="connsiteX5" fmla="*/ 33359 w 4849475"/>
              <a:gd name="connsiteY5" fmla="*/ 2995661 h 4963943"/>
              <a:gd name="connsiteX6" fmla="*/ 592137 w 4849475"/>
              <a:gd name="connsiteY6" fmla="*/ 805852 h 4963943"/>
              <a:gd name="connsiteX7" fmla="*/ 2649000 w 4849475"/>
              <a:gd name="connsiteY7" fmla="*/ -4 h 4963943"/>
              <a:gd name="connsiteX0" fmla="*/ 2649000 w 4750338"/>
              <a:gd name="connsiteY0" fmla="*/ -4 h 4963943"/>
              <a:gd name="connsiteX1" fmla="*/ 4615020 w 4750338"/>
              <a:gd name="connsiteY1" fmla="*/ 1658609 h 4963943"/>
              <a:gd name="connsiteX2" fmla="*/ 4451030 w 4750338"/>
              <a:gd name="connsiteY2" fmla="*/ 3809083 h 4963943"/>
              <a:gd name="connsiteX3" fmla="*/ 3419865 w 4750338"/>
              <a:gd name="connsiteY3" fmla="*/ 4844851 h 4963943"/>
              <a:gd name="connsiteX4" fmla="*/ 1074535 w 4750338"/>
              <a:gd name="connsiteY4" fmla="*/ 4657232 h 4963943"/>
              <a:gd name="connsiteX5" fmla="*/ 33359 w 4750338"/>
              <a:gd name="connsiteY5" fmla="*/ 2995661 h 4963943"/>
              <a:gd name="connsiteX6" fmla="*/ 592137 w 4750338"/>
              <a:gd name="connsiteY6" fmla="*/ 805852 h 4963943"/>
              <a:gd name="connsiteX7" fmla="*/ 2649000 w 4750338"/>
              <a:gd name="connsiteY7" fmla="*/ -4 h 4963943"/>
              <a:gd name="connsiteX0" fmla="*/ 2158871 w 4260209"/>
              <a:gd name="connsiteY0" fmla="*/ -4 h 5086984"/>
              <a:gd name="connsiteX1" fmla="*/ 4124891 w 4260209"/>
              <a:gd name="connsiteY1" fmla="*/ 1658609 h 5086984"/>
              <a:gd name="connsiteX2" fmla="*/ 3960901 w 4260209"/>
              <a:gd name="connsiteY2" fmla="*/ 3809083 h 5086984"/>
              <a:gd name="connsiteX3" fmla="*/ 2929736 w 4260209"/>
              <a:gd name="connsiteY3" fmla="*/ 4844851 h 5086984"/>
              <a:gd name="connsiteX4" fmla="*/ 584406 w 4260209"/>
              <a:gd name="connsiteY4" fmla="*/ 4657232 h 5086984"/>
              <a:gd name="connsiteX5" fmla="*/ 102008 w 4260209"/>
              <a:gd name="connsiteY5" fmla="*/ 805852 h 5086984"/>
              <a:gd name="connsiteX6" fmla="*/ 2158871 w 4260209"/>
              <a:gd name="connsiteY6" fmla="*/ -4 h 5086984"/>
              <a:gd name="connsiteX0" fmla="*/ 2341715 w 4443053"/>
              <a:gd name="connsiteY0" fmla="*/ -4 h 4937580"/>
              <a:gd name="connsiteX1" fmla="*/ 4307735 w 4443053"/>
              <a:gd name="connsiteY1" fmla="*/ 1658609 h 4937580"/>
              <a:gd name="connsiteX2" fmla="*/ 4143745 w 4443053"/>
              <a:gd name="connsiteY2" fmla="*/ 3809083 h 4937580"/>
              <a:gd name="connsiteX3" fmla="*/ 3112580 w 4443053"/>
              <a:gd name="connsiteY3" fmla="*/ 4844851 h 4937580"/>
              <a:gd name="connsiteX4" fmla="*/ 321924 w 4443053"/>
              <a:gd name="connsiteY4" fmla="*/ 4230304 h 4937580"/>
              <a:gd name="connsiteX5" fmla="*/ 284852 w 4443053"/>
              <a:gd name="connsiteY5" fmla="*/ 805852 h 4937580"/>
              <a:gd name="connsiteX6" fmla="*/ 2341715 w 4443053"/>
              <a:gd name="connsiteY6" fmla="*/ -4 h 4937580"/>
              <a:gd name="connsiteX0" fmla="*/ 2567003 w 4668341"/>
              <a:gd name="connsiteY0" fmla="*/ -4 h 4924017"/>
              <a:gd name="connsiteX1" fmla="*/ 4533023 w 4668341"/>
              <a:gd name="connsiteY1" fmla="*/ 1658609 h 4924017"/>
              <a:gd name="connsiteX2" fmla="*/ 4369033 w 4668341"/>
              <a:gd name="connsiteY2" fmla="*/ 3809083 h 4924017"/>
              <a:gd name="connsiteX3" fmla="*/ 3337868 w 4668341"/>
              <a:gd name="connsiteY3" fmla="*/ 4844851 h 4924017"/>
              <a:gd name="connsiteX4" fmla="*/ 547212 w 4668341"/>
              <a:gd name="connsiteY4" fmla="*/ 4230304 h 4924017"/>
              <a:gd name="connsiteX5" fmla="*/ 169043 w 4668341"/>
              <a:gd name="connsiteY5" fmla="*/ 1352706 h 4924017"/>
              <a:gd name="connsiteX6" fmla="*/ 2567003 w 4668341"/>
              <a:gd name="connsiteY6" fmla="*/ -4 h 4924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341" h="4924017">
                <a:moveTo>
                  <a:pt x="2567003" y="-4"/>
                </a:moveTo>
                <a:cubicBezTo>
                  <a:pt x="3257631" y="183338"/>
                  <a:pt x="4232685" y="1023761"/>
                  <a:pt x="4533023" y="1658609"/>
                </a:cubicBezTo>
                <a:cubicBezTo>
                  <a:pt x="4833361" y="2293457"/>
                  <a:pt x="4568226" y="3278043"/>
                  <a:pt x="4369033" y="3809083"/>
                </a:cubicBezTo>
                <a:cubicBezTo>
                  <a:pt x="4169841" y="4340123"/>
                  <a:pt x="3650694" y="4729882"/>
                  <a:pt x="3337868" y="4844851"/>
                </a:cubicBezTo>
                <a:cubicBezTo>
                  <a:pt x="2627022" y="5065916"/>
                  <a:pt x="1075350" y="4812328"/>
                  <a:pt x="547212" y="4230304"/>
                </a:cubicBezTo>
                <a:cubicBezTo>
                  <a:pt x="19074" y="3648280"/>
                  <a:pt x="-167589" y="2057757"/>
                  <a:pt x="169043" y="1352706"/>
                </a:cubicBezTo>
                <a:cubicBezTo>
                  <a:pt x="505675" y="647655"/>
                  <a:pt x="1914330" y="30744"/>
                  <a:pt x="2567003" y="-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92C60A4A-4BA5-C5DC-180A-27A207A83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088213">
            <a:off x="10906364" y="2220029"/>
            <a:ext cx="1616254" cy="886562"/>
          </a:xfrm>
          <a:custGeom>
            <a:avLst/>
            <a:gdLst>
              <a:gd name="connsiteX0" fmla="*/ 0 w 1616254"/>
              <a:gd name="connsiteY0" fmla="*/ 572889 h 886562"/>
              <a:gd name="connsiteX1" fmla="*/ 541831 w 1616254"/>
              <a:gd name="connsiteY1" fmla="*/ 34761 h 886562"/>
              <a:gd name="connsiteX2" fmla="*/ 682671 w 1616254"/>
              <a:gd name="connsiteY2" fmla="*/ 8520 h 886562"/>
              <a:gd name="connsiteX3" fmla="*/ 1023169 w 1616254"/>
              <a:gd name="connsiteY3" fmla="*/ 25958 h 886562"/>
              <a:gd name="connsiteX4" fmla="*/ 1478939 w 1616254"/>
              <a:gd name="connsiteY4" fmla="*/ 443951 h 886562"/>
              <a:gd name="connsiteX5" fmla="*/ 1611222 w 1616254"/>
              <a:gd name="connsiteY5" fmla="*/ 856638 h 886562"/>
              <a:gd name="connsiteX6" fmla="*/ 1573235 w 1616254"/>
              <a:gd name="connsiteY6" fmla="*/ 886026 h 886562"/>
              <a:gd name="connsiteX7" fmla="*/ 1221079 w 1616254"/>
              <a:gd name="connsiteY7" fmla="*/ 816150 h 886562"/>
              <a:gd name="connsiteX8" fmla="*/ 366540 w 1616254"/>
              <a:gd name="connsiteY8" fmla="*/ 642457 h 886562"/>
              <a:gd name="connsiteX9" fmla="*/ 31377 w 1616254"/>
              <a:gd name="connsiteY9" fmla="*/ 580001 h 88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16254" h="886562">
                <a:moveTo>
                  <a:pt x="0" y="572889"/>
                </a:moveTo>
                <a:lnTo>
                  <a:pt x="541831" y="34761"/>
                </a:lnTo>
                <a:lnTo>
                  <a:pt x="682671" y="8520"/>
                </a:lnTo>
                <a:cubicBezTo>
                  <a:pt x="805257" y="-5922"/>
                  <a:pt x="929033" y="-3198"/>
                  <a:pt x="1023169" y="25958"/>
                </a:cubicBezTo>
                <a:cubicBezTo>
                  <a:pt x="1211441" y="84272"/>
                  <a:pt x="1380931" y="305504"/>
                  <a:pt x="1478939" y="443951"/>
                </a:cubicBezTo>
                <a:cubicBezTo>
                  <a:pt x="1576948" y="582397"/>
                  <a:pt x="1602502" y="825932"/>
                  <a:pt x="1611222" y="856638"/>
                </a:cubicBezTo>
                <a:cubicBezTo>
                  <a:pt x="1619942" y="887345"/>
                  <a:pt x="1622736" y="887687"/>
                  <a:pt x="1573235" y="886026"/>
                </a:cubicBezTo>
                <a:cubicBezTo>
                  <a:pt x="1523735" y="884366"/>
                  <a:pt x="1221079" y="816150"/>
                  <a:pt x="1221079" y="816150"/>
                </a:cubicBezTo>
                <a:lnTo>
                  <a:pt x="366540" y="642457"/>
                </a:lnTo>
                <a:cubicBezTo>
                  <a:pt x="222847" y="613065"/>
                  <a:pt x="104747" y="594329"/>
                  <a:pt x="31377" y="580001"/>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53">
            <a:extLst>
              <a:ext uri="{FF2B5EF4-FFF2-40B4-BE49-F238E27FC236}">
                <a16:creationId xmlns:a16="http://schemas.microsoft.com/office/drawing/2014/main" id="{43C7C659-6ED9-0E7B-FD54-A10AAA369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50443" y="5486910"/>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Espace réservé du numéro de diapositive 4">
            <a:extLst>
              <a:ext uri="{FF2B5EF4-FFF2-40B4-BE49-F238E27FC236}">
                <a16:creationId xmlns:a16="http://schemas.microsoft.com/office/drawing/2014/main" id="{E72DDAA2-6180-7EB2-11CF-F6852AB7747D}"/>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15</a:t>
            </a:fld>
            <a:endParaRPr lang="fr-CA">
              <a:solidFill>
                <a:schemeClr val="tx2"/>
              </a:solidFill>
            </a:endParaRPr>
          </a:p>
        </p:txBody>
      </p:sp>
    </p:spTree>
    <p:extLst>
      <p:ext uri="{BB962C8B-B14F-4D97-AF65-F5344CB8AC3E}">
        <p14:creationId xmlns:p14="http://schemas.microsoft.com/office/powerpoint/2010/main" val="8542043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88A3B4-D809-6B08-5B5B-2ED2B1BE749B}"/>
              </a:ext>
            </a:extLst>
          </p:cNvPr>
          <p:cNvSpPr>
            <a:spLocks noGrp="1"/>
          </p:cNvSpPr>
          <p:nvPr>
            <p:ph type="title"/>
          </p:nvPr>
        </p:nvSpPr>
        <p:spPr>
          <a:xfrm>
            <a:off x="3513961" y="584790"/>
            <a:ext cx="5175450" cy="1634525"/>
          </a:xfrm>
        </p:spPr>
        <p:txBody>
          <a:bodyPr anchor="b">
            <a:normAutofit/>
          </a:bodyPr>
          <a:lstStyle/>
          <a:p>
            <a:pPr algn="ctr"/>
            <a:r>
              <a:rPr lang="fr-CA" sz="4000" dirty="0">
                <a:solidFill>
                  <a:schemeClr val="tx2"/>
                </a:solidFill>
              </a:rPr>
              <a:t>Routine</a:t>
            </a:r>
            <a:r>
              <a:rPr lang="fr-CA" sz="3600" dirty="0">
                <a:solidFill>
                  <a:schemeClr val="tx2"/>
                </a:solidFill>
              </a:rPr>
              <a:t> </a:t>
            </a:r>
          </a:p>
        </p:txBody>
      </p:sp>
      <p:sp>
        <p:nvSpPr>
          <p:cNvPr id="24" name="Freeform: Shape 23">
            <a:extLst>
              <a:ext uri="{FF2B5EF4-FFF2-40B4-BE49-F238E27FC236}">
                <a16:creationId xmlns:a16="http://schemas.microsoft.com/office/drawing/2014/main" id="{12B5DE39-BA09-7B42-4003-4F8550E98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862005" flipH="1" flipV="1">
            <a:off x="851682" y="-208561"/>
            <a:ext cx="1021459" cy="1151268"/>
          </a:xfrm>
          <a:custGeom>
            <a:avLst/>
            <a:gdLst>
              <a:gd name="connsiteX0" fmla="*/ 0 w 1021459"/>
              <a:gd name="connsiteY0" fmla="*/ 480203 h 1151268"/>
              <a:gd name="connsiteX1" fmla="*/ 205383 w 1021459"/>
              <a:gd name="connsiteY1" fmla="*/ 339749 h 1151268"/>
              <a:gd name="connsiteX2" fmla="*/ 234518 w 1021459"/>
              <a:gd name="connsiteY2" fmla="*/ 370332 h 1151268"/>
              <a:gd name="connsiteX3" fmla="*/ 559218 w 1021459"/>
              <a:gd name="connsiteY3" fmla="*/ 756689 h 1151268"/>
              <a:gd name="connsiteX4" fmla="*/ 883382 w 1021459"/>
              <a:gd name="connsiteY4" fmla="*/ 0 h 1151268"/>
              <a:gd name="connsiteX5" fmla="*/ 989197 w 1021459"/>
              <a:gd name="connsiteY5" fmla="*/ 471798 h 1151268"/>
              <a:gd name="connsiteX6" fmla="*/ 1021441 w 1021459"/>
              <a:gd name="connsiteY6" fmla="*/ 716426 h 1151268"/>
              <a:gd name="connsiteX7" fmla="*/ 904281 w 1021459"/>
              <a:gd name="connsiteY7" fmla="*/ 1015641 h 1151268"/>
              <a:gd name="connsiteX8" fmla="*/ 651239 w 1021459"/>
              <a:gd name="connsiteY8" fmla="*/ 1139993 h 1151268"/>
              <a:gd name="connsiteX9" fmla="*/ 257636 w 1021459"/>
              <a:gd name="connsiteY9" fmla="*/ 1102844 h 1151268"/>
              <a:gd name="connsiteX10" fmla="*/ 67884 w 1021459"/>
              <a:gd name="connsiteY10" fmla="*/ 763595 h 1151268"/>
              <a:gd name="connsiteX11" fmla="*/ 1054 w 1021459"/>
              <a:gd name="connsiteY11" fmla="*/ 485262 h 115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459" h="1151268">
                <a:moveTo>
                  <a:pt x="0" y="480203"/>
                </a:moveTo>
                <a:lnTo>
                  <a:pt x="205383" y="339749"/>
                </a:lnTo>
                <a:lnTo>
                  <a:pt x="234518" y="370332"/>
                </a:lnTo>
                <a:cubicBezTo>
                  <a:pt x="346512" y="495221"/>
                  <a:pt x="463425" y="650296"/>
                  <a:pt x="559218" y="756689"/>
                </a:cubicBezTo>
                <a:lnTo>
                  <a:pt x="883382" y="0"/>
                </a:lnTo>
                <a:cubicBezTo>
                  <a:pt x="926936" y="199703"/>
                  <a:pt x="968197" y="287720"/>
                  <a:pt x="989197" y="471798"/>
                </a:cubicBezTo>
                <a:lnTo>
                  <a:pt x="1021441" y="716426"/>
                </a:lnTo>
                <a:cubicBezTo>
                  <a:pt x="1022254" y="879354"/>
                  <a:pt x="997177" y="920689"/>
                  <a:pt x="904281" y="1015641"/>
                </a:cubicBezTo>
                <a:cubicBezTo>
                  <a:pt x="847918" y="1080027"/>
                  <a:pt x="759013" y="1125459"/>
                  <a:pt x="651239" y="1139993"/>
                </a:cubicBezTo>
                <a:cubicBezTo>
                  <a:pt x="543465" y="1154527"/>
                  <a:pt x="354862" y="1165577"/>
                  <a:pt x="257636" y="1102844"/>
                </a:cubicBezTo>
                <a:cubicBezTo>
                  <a:pt x="160410" y="1040111"/>
                  <a:pt x="86077" y="841634"/>
                  <a:pt x="67884" y="763595"/>
                </a:cubicBezTo>
                <a:cubicBezTo>
                  <a:pt x="50473" y="698669"/>
                  <a:pt x="25338" y="595452"/>
                  <a:pt x="1054" y="48526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6" name="Group 25">
            <a:extLst>
              <a:ext uri="{FF2B5EF4-FFF2-40B4-BE49-F238E27FC236}">
                <a16:creationId xmlns:a16="http://schemas.microsoft.com/office/drawing/2014/main" id="{943FC24A-9617-F1D0-8D4E-27F879E595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66449" y="-38918"/>
            <a:ext cx="1523437" cy="1056487"/>
            <a:chOff x="10366449" y="-38918"/>
            <a:chExt cx="1523437" cy="1056487"/>
          </a:xfrm>
        </p:grpSpPr>
        <p:sp>
          <p:nvSpPr>
            <p:cNvPr id="27" name="Freeform: Shape 26">
              <a:extLst>
                <a:ext uri="{FF2B5EF4-FFF2-40B4-BE49-F238E27FC236}">
                  <a16:creationId xmlns:a16="http://schemas.microsoft.com/office/drawing/2014/main" id="{BDFFEA31-BAB2-02AE-9FB8-465E87C1B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CC1C412C-D5C4-23B4-7FA8-2EBFDB4246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0" name="Freeform: Shape 29">
            <a:extLst>
              <a:ext uri="{FF2B5EF4-FFF2-40B4-BE49-F238E27FC236}">
                <a16:creationId xmlns:a16="http://schemas.microsoft.com/office/drawing/2014/main" id="{81559590-A825-F332-36C6-EF5DE8B157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380380" y="2517858"/>
            <a:ext cx="442769" cy="445803"/>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93CC0718-47AC-74FB-B46C-05A00B222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08361" y="1755755"/>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84F457BF-A226-2572-F20A-07DDBEFFE1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14873" y="1755756"/>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C9EDAD6E-3513-14C8-536A-BF91B1E34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287450" y="1711171"/>
            <a:ext cx="523984" cy="492306"/>
          </a:xfrm>
          <a:custGeom>
            <a:avLst/>
            <a:gdLst>
              <a:gd name="connsiteX0" fmla="*/ 845218 w 2601267"/>
              <a:gd name="connsiteY0" fmla="*/ 6508 h 3247197"/>
              <a:gd name="connsiteX1" fmla="*/ 666313 w 2601267"/>
              <a:gd name="connsiteY1" fmla="*/ 158908 h 3247197"/>
              <a:gd name="connsiteX2" fmla="*/ 778957 w 2601267"/>
              <a:gd name="connsiteY2" fmla="*/ 3213534 h 3247197"/>
              <a:gd name="connsiteX3" fmla="*/ 1415061 w 2601267"/>
              <a:gd name="connsiteY3" fmla="*/ 3240039 h 3247197"/>
              <a:gd name="connsiteX4" fmla="*/ 1965026 w 2601267"/>
              <a:gd name="connsiteY4" fmla="*/ 2994874 h 3247197"/>
              <a:gd name="connsiteX5" fmla="*/ 2521618 w 2601267"/>
              <a:gd name="connsiteY5" fmla="*/ 2179865 h 3247197"/>
              <a:gd name="connsiteX6" fmla="*/ 2601131 w 2601267"/>
              <a:gd name="connsiteY6" fmla="*/ 1722665 h 3247197"/>
              <a:gd name="connsiteX7" fmla="*/ 2501739 w 2601267"/>
              <a:gd name="connsiteY7" fmla="*/ 1238960 h 3247197"/>
              <a:gd name="connsiteX8" fmla="*/ 2276452 w 2601267"/>
              <a:gd name="connsiteY8" fmla="*/ 801639 h 3247197"/>
              <a:gd name="connsiteX9" fmla="*/ 1627096 w 2601267"/>
              <a:gd name="connsiteY9" fmla="*/ 198665 h 3247197"/>
              <a:gd name="connsiteX10" fmla="*/ 1415061 w 2601267"/>
              <a:gd name="connsiteY10" fmla="*/ 132404 h 3247197"/>
              <a:gd name="connsiteX11" fmla="*/ 1189774 w 2601267"/>
              <a:gd name="connsiteY11" fmla="*/ 79395 h 3247197"/>
              <a:gd name="connsiteX12" fmla="*/ 1024122 w 2601267"/>
              <a:gd name="connsiteY12" fmla="*/ 46265 h 3247197"/>
              <a:gd name="connsiteX13" fmla="*/ 878348 w 2601267"/>
              <a:gd name="connsiteY13" fmla="*/ 52891 h 3247197"/>
              <a:gd name="connsiteX14" fmla="*/ 818713 w 2601267"/>
              <a:gd name="connsiteY14" fmla="*/ 26387 h 3247197"/>
              <a:gd name="connsiteX15" fmla="*/ 845218 w 2601267"/>
              <a:gd name="connsiteY15" fmla="*/ 6508 h 3247197"/>
              <a:gd name="connsiteX0" fmla="*/ 1205667 w 2961716"/>
              <a:gd name="connsiteY0" fmla="*/ 75319 h 3445468"/>
              <a:gd name="connsiteX1" fmla="*/ 72605 w 2961716"/>
              <a:gd name="connsiteY1" fmla="*/ 1175249 h 3445468"/>
              <a:gd name="connsiteX2" fmla="*/ 1139406 w 2961716"/>
              <a:gd name="connsiteY2" fmla="*/ 3282345 h 3445468"/>
              <a:gd name="connsiteX3" fmla="*/ 1775510 w 2961716"/>
              <a:gd name="connsiteY3" fmla="*/ 3308850 h 3445468"/>
              <a:gd name="connsiteX4" fmla="*/ 2325475 w 2961716"/>
              <a:gd name="connsiteY4" fmla="*/ 3063685 h 3445468"/>
              <a:gd name="connsiteX5" fmla="*/ 2882067 w 2961716"/>
              <a:gd name="connsiteY5" fmla="*/ 2248676 h 3445468"/>
              <a:gd name="connsiteX6" fmla="*/ 2961580 w 2961716"/>
              <a:gd name="connsiteY6" fmla="*/ 1791476 h 3445468"/>
              <a:gd name="connsiteX7" fmla="*/ 2862188 w 2961716"/>
              <a:gd name="connsiteY7" fmla="*/ 1307771 h 3445468"/>
              <a:gd name="connsiteX8" fmla="*/ 2636901 w 2961716"/>
              <a:gd name="connsiteY8" fmla="*/ 870450 h 3445468"/>
              <a:gd name="connsiteX9" fmla="*/ 1987545 w 2961716"/>
              <a:gd name="connsiteY9" fmla="*/ 267476 h 3445468"/>
              <a:gd name="connsiteX10" fmla="*/ 1775510 w 2961716"/>
              <a:gd name="connsiteY10" fmla="*/ 201215 h 3445468"/>
              <a:gd name="connsiteX11" fmla="*/ 1550223 w 2961716"/>
              <a:gd name="connsiteY11" fmla="*/ 148206 h 3445468"/>
              <a:gd name="connsiteX12" fmla="*/ 1384571 w 2961716"/>
              <a:gd name="connsiteY12" fmla="*/ 115076 h 3445468"/>
              <a:gd name="connsiteX13" fmla="*/ 1238797 w 2961716"/>
              <a:gd name="connsiteY13" fmla="*/ 121702 h 3445468"/>
              <a:gd name="connsiteX14" fmla="*/ 1179162 w 2961716"/>
              <a:gd name="connsiteY14" fmla="*/ 95198 h 3445468"/>
              <a:gd name="connsiteX15" fmla="*/ 1205667 w 2961716"/>
              <a:gd name="connsiteY15" fmla="*/ 75319 h 3445468"/>
              <a:gd name="connsiteX0" fmla="*/ 1237442 w 2993491"/>
              <a:gd name="connsiteY0" fmla="*/ 75319 h 3308850"/>
              <a:gd name="connsiteX1" fmla="*/ 104380 w 2993491"/>
              <a:gd name="connsiteY1" fmla="*/ 1175249 h 3308850"/>
              <a:gd name="connsiteX2" fmla="*/ 243528 w 2993491"/>
              <a:gd name="connsiteY2" fmla="*/ 2878153 h 3308850"/>
              <a:gd name="connsiteX3" fmla="*/ 1807285 w 2993491"/>
              <a:gd name="connsiteY3" fmla="*/ 3308850 h 3308850"/>
              <a:gd name="connsiteX4" fmla="*/ 2357250 w 2993491"/>
              <a:gd name="connsiteY4" fmla="*/ 3063685 h 3308850"/>
              <a:gd name="connsiteX5" fmla="*/ 2913842 w 2993491"/>
              <a:gd name="connsiteY5" fmla="*/ 2248676 h 3308850"/>
              <a:gd name="connsiteX6" fmla="*/ 2993355 w 2993491"/>
              <a:gd name="connsiteY6" fmla="*/ 1791476 h 3308850"/>
              <a:gd name="connsiteX7" fmla="*/ 2893963 w 2993491"/>
              <a:gd name="connsiteY7" fmla="*/ 1307771 h 3308850"/>
              <a:gd name="connsiteX8" fmla="*/ 2668676 w 2993491"/>
              <a:gd name="connsiteY8" fmla="*/ 870450 h 3308850"/>
              <a:gd name="connsiteX9" fmla="*/ 2019320 w 2993491"/>
              <a:gd name="connsiteY9" fmla="*/ 267476 h 3308850"/>
              <a:gd name="connsiteX10" fmla="*/ 1807285 w 2993491"/>
              <a:gd name="connsiteY10" fmla="*/ 201215 h 3308850"/>
              <a:gd name="connsiteX11" fmla="*/ 1581998 w 2993491"/>
              <a:gd name="connsiteY11" fmla="*/ 148206 h 3308850"/>
              <a:gd name="connsiteX12" fmla="*/ 1416346 w 2993491"/>
              <a:gd name="connsiteY12" fmla="*/ 115076 h 3308850"/>
              <a:gd name="connsiteX13" fmla="*/ 1270572 w 2993491"/>
              <a:gd name="connsiteY13" fmla="*/ 121702 h 3308850"/>
              <a:gd name="connsiteX14" fmla="*/ 1210937 w 2993491"/>
              <a:gd name="connsiteY14" fmla="*/ 95198 h 3308850"/>
              <a:gd name="connsiteX15" fmla="*/ 1237442 w 2993491"/>
              <a:gd name="connsiteY15" fmla="*/ 75319 h 3308850"/>
              <a:gd name="connsiteX0" fmla="*/ 1209047 w 2991601"/>
              <a:gd name="connsiteY0" fmla="*/ 0 h 3213652"/>
              <a:gd name="connsiteX1" fmla="*/ 102490 w 2991601"/>
              <a:gd name="connsiteY1" fmla="*/ 1080051 h 3213652"/>
              <a:gd name="connsiteX2" fmla="*/ 241638 w 2991601"/>
              <a:gd name="connsiteY2" fmla="*/ 2782955 h 3213652"/>
              <a:gd name="connsiteX3" fmla="*/ 1805395 w 2991601"/>
              <a:gd name="connsiteY3" fmla="*/ 3213652 h 3213652"/>
              <a:gd name="connsiteX4" fmla="*/ 2355360 w 2991601"/>
              <a:gd name="connsiteY4" fmla="*/ 2968487 h 3213652"/>
              <a:gd name="connsiteX5" fmla="*/ 2911952 w 2991601"/>
              <a:gd name="connsiteY5" fmla="*/ 2153478 h 3213652"/>
              <a:gd name="connsiteX6" fmla="*/ 2991465 w 2991601"/>
              <a:gd name="connsiteY6" fmla="*/ 1696278 h 3213652"/>
              <a:gd name="connsiteX7" fmla="*/ 2892073 w 2991601"/>
              <a:gd name="connsiteY7" fmla="*/ 1212573 h 3213652"/>
              <a:gd name="connsiteX8" fmla="*/ 2666786 w 2991601"/>
              <a:gd name="connsiteY8" fmla="*/ 775252 h 3213652"/>
              <a:gd name="connsiteX9" fmla="*/ 2017430 w 2991601"/>
              <a:gd name="connsiteY9" fmla="*/ 172278 h 3213652"/>
              <a:gd name="connsiteX10" fmla="*/ 1805395 w 2991601"/>
              <a:gd name="connsiteY10" fmla="*/ 106017 h 3213652"/>
              <a:gd name="connsiteX11" fmla="*/ 1580108 w 2991601"/>
              <a:gd name="connsiteY11" fmla="*/ 53008 h 3213652"/>
              <a:gd name="connsiteX12" fmla="*/ 1414456 w 2991601"/>
              <a:gd name="connsiteY12" fmla="*/ 19878 h 3213652"/>
              <a:gd name="connsiteX13" fmla="*/ 1268682 w 2991601"/>
              <a:gd name="connsiteY13" fmla="*/ 26504 h 3213652"/>
              <a:gd name="connsiteX14" fmla="*/ 1209047 w 2991601"/>
              <a:gd name="connsiteY14" fmla="*/ 0 h 3213652"/>
              <a:gd name="connsiteX0" fmla="*/ 564076 w 2949603"/>
              <a:gd name="connsiteY0" fmla="*/ 153160 h 3201160"/>
              <a:gd name="connsiteX1" fmla="*/ 60492 w 2949603"/>
              <a:gd name="connsiteY1" fmla="*/ 1067559 h 3201160"/>
              <a:gd name="connsiteX2" fmla="*/ 199640 w 2949603"/>
              <a:gd name="connsiteY2" fmla="*/ 2770463 h 3201160"/>
              <a:gd name="connsiteX3" fmla="*/ 1763397 w 2949603"/>
              <a:gd name="connsiteY3" fmla="*/ 3201160 h 3201160"/>
              <a:gd name="connsiteX4" fmla="*/ 2313362 w 2949603"/>
              <a:gd name="connsiteY4" fmla="*/ 2955995 h 3201160"/>
              <a:gd name="connsiteX5" fmla="*/ 2869954 w 2949603"/>
              <a:gd name="connsiteY5" fmla="*/ 2140986 h 3201160"/>
              <a:gd name="connsiteX6" fmla="*/ 2949467 w 2949603"/>
              <a:gd name="connsiteY6" fmla="*/ 1683786 h 3201160"/>
              <a:gd name="connsiteX7" fmla="*/ 2850075 w 2949603"/>
              <a:gd name="connsiteY7" fmla="*/ 1200081 h 3201160"/>
              <a:gd name="connsiteX8" fmla="*/ 2624788 w 2949603"/>
              <a:gd name="connsiteY8" fmla="*/ 762760 h 3201160"/>
              <a:gd name="connsiteX9" fmla="*/ 1975432 w 2949603"/>
              <a:gd name="connsiteY9" fmla="*/ 159786 h 3201160"/>
              <a:gd name="connsiteX10" fmla="*/ 1763397 w 2949603"/>
              <a:gd name="connsiteY10" fmla="*/ 93525 h 3201160"/>
              <a:gd name="connsiteX11" fmla="*/ 1538110 w 2949603"/>
              <a:gd name="connsiteY11" fmla="*/ 40516 h 3201160"/>
              <a:gd name="connsiteX12" fmla="*/ 1372458 w 2949603"/>
              <a:gd name="connsiteY12" fmla="*/ 7386 h 3201160"/>
              <a:gd name="connsiteX13" fmla="*/ 1226684 w 2949603"/>
              <a:gd name="connsiteY13" fmla="*/ 14012 h 3201160"/>
              <a:gd name="connsiteX14" fmla="*/ 564076 w 2949603"/>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624788 w 2949538"/>
              <a:gd name="connsiteY8" fmla="*/ 762760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595248 w 2949538"/>
              <a:gd name="connsiteY8" fmla="*/ 653943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44905 h 3192905"/>
              <a:gd name="connsiteX1" fmla="*/ 60492 w 2949538"/>
              <a:gd name="connsiteY1" fmla="*/ 1059304 h 3192905"/>
              <a:gd name="connsiteX2" fmla="*/ 199640 w 2949538"/>
              <a:gd name="connsiteY2" fmla="*/ 2762208 h 3192905"/>
              <a:gd name="connsiteX3" fmla="*/ 1763397 w 2949538"/>
              <a:gd name="connsiteY3" fmla="*/ 3192905 h 3192905"/>
              <a:gd name="connsiteX4" fmla="*/ 2313362 w 2949538"/>
              <a:gd name="connsiteY4" fmla="*/ 2947740 h 3192905"/>
              <a:gd name="connsiteX5" fmla="*/ 2869954 w 2949538"/>
              <a:gd name="connsiteY5" fmla="*/ 2132731 h 3192905"/>
              <a:gd name="connsiteX6" fmla="*/ 2949467 w 2949538"/>
              <a:gd name="connsiteY6" fmla="*/ 1675531 h 3192905"/>
              <a:gd name="connsiteX7" fmla="*/ 2855983 w 2949538"/>
              <a:gd name="connsiteY7" fmla="*/ 1076963 h 3192905"/>
              <a:gd name="connsiteX8" fmla="*/ 2595248 w 2949538"/>
              <a:gd name="connsiteY8" fmla="*/ 645688 h 3192905"/>
              <a:gd name="connsiteX9" fmla="*/ 1975432 w 2949538"/>
              <a:gd name="connsiteY9" fmla="*/ 151531 h 3192905"/>
              <a:gd name="connsiteX10" fmla="*/ 1763397 w 2949538"/>
              <a:gd name="connsiteY10" fmla="*/ 85270 h 3192905"/>
              <a:gd name="connsiteX11" fmla="*/ 1538110 w 2949538"/>
              <a:gd name="connsiteY11" fmla="*/ 32261 h 3192905"/>
              <a:gd name="connsiteX12" fmla="*/ 1226684 w 2949538"/>
              <a:gd name="connsiteY12" fmla="*/ 5757 h 3192905"/>
              <a:gd name="connsiteX13" fmla="*/ 564076 w 2949538"/>
              <a:gd name="connsiteY13" fmla="*/ 144905 h 3192905"/>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678882 w 3064344"/>
              <a:gd name="connsiteY0" fmla="*/ 146377 h 3194377"/>
              <a:gd name="connsiteX1" fmla="*/ 23660 w 3064344"/>
              <a:gd name="connsiteY1" fmla="*/ 1451714 h 3194377"/>
              <a:gd name="connsiteX2" fmla="*/ 314446 w 3064344"/>
              <a:gd name="connsiteY2" fmla="*/ 2763680 h 3194377"/>
              <a:gd name="connsiteX3" fmla="*/ 1878203 w 3064344"/>
              <a:gd name="connsiteY3" fmla="*/ 3194377 h 3194377"/>
              <a:gd name="connsiteX4" fmla="*/ 2428168 w 3064344"/>
              <a:gd name="connsiteY4" fmla="*/ 2949212 h 3194377"/>
              <a:gd name="connsiteX5" fmla="*/ 2984760 w 3064344"/>
              <a:gd name="connsiteY5" fmla="*/ 2134203 h 3194377"/>
              <a:gd name="connsiteX6" fmla="*/ 3064273 w 3064344"/>
              <a:gd name="connsiteY6" fmla="*/ 1677003 h 3194377"/>
              <a:gd name="connsiteX7" fmla="*/ 2970789 w 3064344"/>
              <a:gd name="connsiteY7" fmla="*/ 1078435 h 3194377"/>
              <a:gd name="connsiteX8" fmla="*/ 2710054 w 3064344"/>
              <a:gd name="connsiteY8" fmla="*/ 647160 h 3194377"/>
              <a:gd name="connsiteX9" fmla="*/ 2090238 w 3064344"/>
              <a:gd name="connsiteY9" fmla="*/ 153003 h 3194377"/>
              <a:gd name="connsiteX10" fmla="*/ 1652916 w 3064344"/>
              <a:gd name="connsiteY10" fmla="*/ 33733 h 3194377"/>
              <a:gd name="connsiteX11" fmla="*/ 1341490 w 3064344"/>
              <a:gd name="connsiteY11" fmla="*/ 7229 h 3194377"/>
              <a:gd name="connsiteX12" fmla="*/ 678882 w 3064344"/>
              <a:gd name="connsiteY12" fmla="*/ 146377 h 3194377"/>
              <a:gd name="connsiteX0" fmla="*/ 655721 w 3041183"/>
              <a:gd name="connsiteY0" fmla="*/ 146377 h 3194377"/>
              <a:gd name="connsiteX1" fmla="*/ 499 w 3041183"/>
              <a:gd name="connsiteY1" fmla="*/ 1451714 h 3194377"/>
              <a:gd name="connsiteX2" fmla="*/ 291285 w 3041183"/>
              <a:gd name="connsiteY2" fmla="*/ 2763680 h 3194377"/>
              <a:gd name="connsiteX3" fmla="*/ 1855042 w 3041183"/>
              <a:gd name="connsiteY3" fmla="*/ 3194377 h 3194377"/>
              <a:gd name="connsiteX4" fmla="*/ 2405007 w 3041183"/>
              <a:gd name="connsiteY4" fmla="*/ 2949212 h 3194377"/>
              <a:gd name="connsiteX5" fmla="*/ 2961599 w 3041183"/>
              <a:gd name="connsiteY5" fmla="*/ 2134203 h 3194377"/>
              <a:gd name="connsiteX6" fmla="*/ 3041112 w 3041183"/>
              <a:gd name="connsiteY6" fmla="*/ 1677003 h 3194377"/>
              <a:gd name="connsiteX7" fmla="*/ 2947628 w 3041183"/>
              <a:gd name="connsiteY7" fmla="*/ 1078435 h 3194377"/>
              <a:gd name="connsiteX8" fmla="*/ 2686893 w 3041183"/>
              <a:gd name="connsiteY8" fmla="*/ 647160 h 3194377"/>
              <a:gd name="connsiteX9" fmla="*/ 2067077 w 3041183"/>
              <a:gd name="connsiteY9" fmla="*/ 153003 h 3194377"/>
              <a:gd name="connsiteX10" fmla="*/ 1629755 w 3041183"/>
              <a:gd name="connsiteY10" fmla="*/ 33733 h 3194377"/>
              <a:gd name="connsiteX11" fmla="*/ 1318329 w 3041183"/>
              <a:gd name="connsiteY11" fmla="*/ 7229 h 3194377"/>
              <a:gd name="connsiteX12" fmla="*/ 655721 w 3041183"/>
              <a:gd name="connsiteY12" fmla="*/ 146377 h 3194377"/>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896817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09741"/>
              <a:gd name="connsiteX1" fmla="*/ 498 w 3041182"/>
              <a:gd name="connsiteY1" fmla="*/ 1451714 h 3109741"/>
              <a:gd name="connsiteX2" fmla="*/ 291284 w 3041182"/>
              <a:gd name="connsiteY2" fmla="*/ 2763680 h 3109741"/>
              <a:gd name="connsiteX3" fmla="*/ 1518287 w 3041182"/>
              <a:gd name="connsiteY3" fmla="*/ 3109741 h 3109741"/>
              <a:gd name="connsiteX4" fmla="*/ 2405006 w 3041182"/>
              <a:gd name="connsiteY4" fmla="*/ 2896817 h 3109741"/>
              <a:gd name="connsiteX5" fmla="*/ 2961598 w 3041182"/>
              <a:gd name="connsiteY5" fmla="*/ 2134203 h 3109741"/>
              <a:gd name="connsiteX6" fmla="*/ 3041111 w 3041182"/>
              <a:gd name="connsiteY6" fmla="*/ 1677003 h 3109741"/>
              <a:gd name="connsiteX7" fmla="*/ 2947627 w 3041182"/>
              <a:gd name="connsiteY7" fmla="*/ 1078435 h 3109741"/>
              <a:gd name="connsiteX8" fmla="*/ 2686892 w 3041182"/>
              <a:gd name="connsiteY8" fmla="*/ 647160 h 3109741"/>
              <a:gd name="connsiteX9" fmla="*/ 2067076 w 3041182"/>
              <a:gd name="connsiteY9" fmla="*/ 153003 h 3109741"/>
              <a:gd name="connsiteX10" fmla="*/ 1629754 w 3041182"/>
              <a:gd name="connsiteY10" fmla="*/ 33733 h 3109741"/>
              <a:gd name="connsiteX11" fmla="*/ 1318328 w 3041182"/>
              <a:gd name="connsiteY11" fmla="*/ 7229 h 3109741"/>
              <a:gd name="connsiteX12" fmla="*/ 655720 w 3041182"/>
              <a:gd name="connsiteY12" fmla="*/ 146377 h 3109741"/>
              <a:gd name="connsiteX0" fmla="*/ 683078 w 3068540"/>
              <a:gd name="connsiteY0" fmla="*/ 146377 h 3109741"/>
              <a:gd name="connsiteX1" fmla="*/ 27856 w 3068540"/>
              <a:gd name="connsiteY1" fmla="*/ 1451714 h 3109741"/>
              <a:gd name="connsiteX2" fmla="*/ 265470 w 3068540"/>
              <a:gd name="connsiteY2" fmla="*/ 2550075 h 3109741"/>
              <a:gd name="connsiteX3" fmla="*/ 1545645 w 3068540"/>
              <a:gd name="connsiteY3" fmla="*/ 3109741 h 3109741"/>
              <a:gd name="connsiteX4" fmla="*/ 2432364 w 3068540"/>
              <a:gd name="connsiteY4" fmla="*/ 2896817 h 3109741"/>
              <a:gd name="connsiteX5" fmla="*/ 2988956 w 3068540"/>
              <a:gd name="connsiteY5" fmla="*/ 2134203 h 3109741"/>
              <a:gd name="connsiteX6" fmla="*/ 3068469 w 3068540"/>
              <a:gd name="connsiteY6" fmla="*/ 1677003 h 3109741"/>
              <a:gd name="connsiteX7" fmla="*/ 2974985 w 3068540"/>
              <a:gd name="connsiteY7" fmla="*/ 1078435 h 3109741"/>
              <a:gd name="connsiteX8" fmla="*/ 2714250 w 3068540"/>
              <a:gd name="connsiteY8" fmla="*/ 647160 h 3109741"/>
              <a:gd name="connsiteX9" fmla="*/ 2094434 w 3068540"/>
              <a:gd name="connsiteY9" fmla="*/ 153003 h 3109741"/>
              <a:gd name="connsiteX10" fmla="*/ 1657112 w 3068540"/>
              <a:gd name="connsiteY10" fmla="*/ 33733 h 3109741"/>
              <a:gd name="connsiteX11" fmla="*/ 1345686 w 3068540"/>
              <a:gd name="connsiteY11" fmla="*/ 7229 h 3109741"/>
              <a:gd name="connsiteX12" fmla="*/ 683078 w 3068540"/>
              <a:gd name="connsiteY12" fmla="*/ 146377 h 3109741"/>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3148 h 3108956"/>
              <a:gd name="connsiteX1" fmla="*/ 27856 w 3068540"/>
              <a:gd name="connsiteY1" fmla="*/ 1448485 h 3108956"/>
              <a:gd name="connsiteX2" fmla="*/ 265470 w 3068540"/>
              <a:gd name="connsiteY2" fmla="*/ 2546846 h 3108956"/>
              <a:gd name="connsiteX3" fmla="*/ 1545645 w 3068540"/>
              <a:gd name="connsiteY3" fmla="*/ 3106512 h 3108956"/>
              <a:gd name="connsiteX4" fmla="*/ 2432364 w 3068540"/>
              <a:gd name="connsiteY4" fmla="*/ 2893588 h 3108956"/>
              <a:gd name="connsiteX5" fmla="*/ 2988956 w 3068540"/>
              <a:gd name="connsiteY5" fmla="*/ 2130974 h 3108956"/>
              <a:gd name="connsiteX6" fmla="*/ 3068469 w 3068540"/>
              <a:gd name="connsiteY6" fmla="*/ 1673774 h 3108956"/>
              <a:gd name="connsiteX7" fmla="*/ 2974985 w 3068540"/>
              <a:gd name="connsiteY7" fmla="*/ 1075206 h 3108956"/>
              <a:gd name="connsiteX8" fmla="*/ 2714250 w 3068540"/>
              <a:gd name="connsiteY8" fmla="*/ 643931 h 3108956"/>
              <a:gd name="connsiteX9" fmla="*/ 2094434 w 3068540"/>
              <a:gd name="connsiteY9" fmla="*/ 149774 h 3108956"/>
              <a:gd name="connsiteX10" fmla="*/ 1345686 w 3068540"/>
              <a:gd name="connsiteY10" fmla="*/ 4000 h 3108956"/>
              <a:gd name="connsiteX11" fmla="*/ 683078 w 3068540"/>
              <a:gd name="connsiteY11" fmla="*/ 143148 h 3108956"/>
              <a:gd name="connsiteX0" fmla="*/ 683078 w 3082038"/>
              <a:gd name="connsiteY0" fmla="*/ 143148 h 3108956"/>
              <a:gd name="connsiteX1" fmla="*/ 27856 w 3082038"/>
              <a:gd name="connsiteY1" fmla="*/ 1448485 h 3108956"/>
              <a:gd name="connsiteX2" fmla="*/ 265470 w 3082038"/>
              <a:gd name="connsiteY2" fmla="*/ 2546846 h 3108956"/>
              <a:gd name="connsiteX3" fmla="*/ 1545645 w 3082038"/>
              <a:gd name="connsiteY3" fmla="*/ 3106512 h 3108956"/>
              <a:gd name="connsiteX4" fmla="*/ 2432364 w 3082038"/>
              <a:gd name="connsiteY4" fmla="*/ 2893588 h 3108956"/>
              <a:gd name="connsiteX5" fmla="*/ 2988956 w 3082038"/>
              <a:gd name="connsiteY5" fmla="*/ 2130974 h 3108956"/>
              <a:gd name="connsiteX6" fmla="*/ 3068469 w 3082038"/>
              <a:gd name="connsiteY6" fmla="*/ 1673774 h 3108956"/>
              <a:gd name="connsiteX7" fmla="*/ 2974985 w 3082038"/>
              <a:gd name="connsiteY7" fmla="*/ 1075206 h 3108956"/>
              <a:gd name="connsiteX8" fmla="*/ 2094434 w 3082038"/>
              <a:gd name="connsiteY8" fmla="*/ 149774 h 3108956"/>
              <a:gd name="connsiteX9" fmla="*/ 1345686 w 3082038"/>
              <a:gd name="connsiteY9" fmla="*/ 4000 h 3108956"/>
              <a:gd name="connsiteX10" fmla="*/ 683078 w 3082038"/>
              <a:gd name="connsiteY10" fmla="*/ 143148 h 3108956"/>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2988956 w 3082038"/>
              <a:gd name="connsiteY5" fmla="*/ 2125306 h 3103288"/>
              <a:gd name="connsiteX6" fmla="*/ 3068469 w 3082038"/>
              <a:gd name="connsiteY6" fmla="*/ 1668106 h 3103288"/>
              <a:gd name="connsiteX7" fmla="*/ 2974985 w 3082038"/>
              <a:gd name="connsiteY7" fmla="*/ 1069538 h 3103288"/>
              <a:gd name="connsiteX8" fmla="*/ 2094434 w 3082038"/>
              <a:gd name="connsiteY8" fmla="*/ 144106 h 3103288"/>
              <a:gd name="connsiteX9" fmla="*/ 683078 w 3082038"/>
              <a:gd name="connsiteY9" fmla="*/ 137480 h 3103288"/>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3068469 w 3082038"/>
              <a:gd name="connsiteY5" fmla="*/ 1668106 h 3103288"/>
              <a:gd name="connsiteX6" fmla="*/ 2974985 w 3082038"/>
              <a:gd name="connsiteY6" fmla="*/ 1069538 h 3103288"/>
              <a:gd name="connsiteX7" fmla="*/ 2094434 w 3082038"/>
              <a:gd name="connsiteY7" fmla="*/ 144106 h 3103288"/>
              <a:gd name="connsiteX8" fmla="*/ 683078 w 3082038"/>
              <a:gd name="connsiteY8" fmla="*/ 137480 h 3103288"/>
              <a:gd name="connsiteX0" fmla="*/ 683078 w 2980867"/>
              <a:gd name="connsiteY0" fmla="*/ 137480 h 3121480"/>
              <a:gd name="connsiteX1" fmla="*/ 27856 w 2980867"/>
              <a:gd name="connsiteY1" fmla="*/ 1442817 h 3121480"/>
              <a:gd name="connsiteX2" fmla="*/ 265470 w 2980867"/>
              <a:gd name="connsiteY2" fmla="*/ 2541178 h 3121480"/>
              <a:gd name="connsiteX3" fmla="*/ 1545645 w 2980867"/>
              <a:gd name="connsiteY3" fmla="*/ 3100844 h 3121480"/>
              <a:gd name="connsiteX4" fmla="*/ 2432364 w 2980867"/>
              <a:gd name="connsiteY4" fmla="*/ 2887920 h 3121480"/>
              <a:gd name="connsiteX5" fmla="*/ 2974985 w 2980867"/>
              <a:gd name="connsiteY5" fmla="*/ 1069538 h 3121480"/>
              <a:gd name="connsiteX6" fmla="*/ 2094434 w 2980867"/>
              <a:gd name="connsiteY6" fmla="*/ 144106 h 3121480"/>
              <a:gd name="connsiteX7" fmla="*/ 683078 w 2980867"/>
              <a:gd name="connsiteY7" fmla="*/ 137480 h 3121480"/>
              <a:gd name="connsiteX0" fmla="*/ 683078 w 2992555"/>
              <a:gd name="connsiteY0" fmla="*/ 137480 h 3103288"/>
              <a:gd name="connsiteX1" fmla="*/ 27856 w 2992555"/>
              <a:gd name="connsiteY1" fmla="*/ 1442817 h 3103288"/>
              <a:gd name="connsiteX2" fmla="*/ 265470 w 2992555"/>
              <a:gd name="connsiteY2" fmla="*/ 2541178 h 3103288"/>
              <a:gd name="connsiteX3" fmla="*/ 1545645 w 2992555"/>
              <a:gd name="connsiteY3" fmla="*/ 3100844 h 3103288"/>
              <a:gd name="connsiteX4" fmla="*/ 2593572 w 2992555"/>
              <a:gd name="connsiteY4" fmla="*/ 2617316 h 3103288"/>
              <a:gd name="connsiteX5" fmla="*/ 2974985 w 2992555"/>
              <a:gd name="connsiteY5" fmla="*/ 1069538 h 3103288"/>
              <a:gd name="connsiteX6" fmla="*/ 2094434 w 2992555"/>
              <a:gd name="connsiteY6" fmla="*/ 144106 h 3103288"/>
              <a:gd name="connsiteX7" fmla="*/ 683078 w 2992555"/>
              <a:gd name="connsiteY7" fmla="*/ 137480 h 3103288"/>
              <a:gd name="connsiteX0" fmla="*/ 663919 w 2973396"/>
              <a:gd name="connsiteY0" fmla="*/ 130849 h 3096776"/>
              <a:gd name="connsiteX1" fmla="*/ 31428 w 2973396"/>
              <a:gd name="connsiteY1" fmla="*/ 1337983 h 3096776"/>
              <a:gd name="connsiteX2" fmla="*/ 246311 w 2973396"/>
              <a:gd name="connsiteY2" fmla="*/ 2534547 h 3096776"/>
              <a:gd name="connsiteX3" fmla="*/ 1526486 w 2973396"/>
              <a:gd name="connsiteY3" fmla="*/ 3094213 h 3096776"/>
              <a:gd name="connsiteX4" fmla="*/ 2574413 w 2973396"/>
              <a:gd name="connsiteY4" fmla="*/ 2610685 h 3096776"/>
              <a:gd name="connsiteX5" fmla="*/ 2955826 w 2973396"/>
              <a:gd name="connsiteY5" fmla="*/ 1062907 h 3096776"/>
              <a:gd name="connsiteX6" fmla="*/ 2075275 w 2973396"/>
              <a:gd name="connsiteY6" fmla="*/ 137475 h 3096776"/>
              <a:gd name="connsiteX7" fmla="*/ 663919 w 2973396"/>
              <a:gd name="connsiteY7" fmla="*/ 130849 h 3096776"/>
              <a:gd name="connsiteX0" fmla="*/ 458657 w 2768134"/>
              <a:gd name="connsiteY0" fmla="*/ 130849 h 3096776"/>
              <a:gd name="connsiteX1" fmla="*/ 41049 w 2768134"/>
              <a:gd name="connsiteY1" fmla="*/ 2534547 h 3096776"/>
              <a:gd name="connsiteX2" fmla="*/ 1321224 w 2768134"/>
              <a:gd name="connsiteY2" fmla="*/ 3094213 h 3096776"/>
              <a:gd name="connsiteX3" fmla="*/ 2369151 w 2768134"/>
              <a:gd name="connsiteY3" fmla="*/ 2610685 h 3096776"/>
              <a:gd name="connsiteX4" fmla="*/ 2750564 w 2768134"/>
              <a:gd name="connsiteY4" fmla="*/ 1062907 h 3096776"/>
              <a:gd name="connsiteX5" fmla="*/ 1870013 w 2768134"/>
              <a:gd name="connsiteY5" fmla="*/ 137475 h 3096776"/>
              <a:gd name="connsiteX6" fmla="*/ 458657 w 2768134"/>
              <a:gd name="connsiteY6" fmla="*/ 130849 h 3096776"/>
              <a:gd name="connsiteX0" fmla="*/ 675582 w 2985059"/>
              <a:gd name="connsiteY0" fmla="*/ 181114 h 3145530"/>
              <a:gd name="connsiteX1" fmla="*/ 27575 w 2985059"/>
              <a:gd name="connsiteY1" fmla="*/ 2111874 h 3145530"/>
              <a:gd name="connsiteX2" fmla="*/ 1538149 w 2985059"/>
              <a:gd name="connsiteY2" fmla="*/ 3144478 h 3145530"/>
              <a:gd name="connsiteX3" fmla="*/ 2586076 w 2985059"/>
              <a:gd name="connsiteY3" fmla="*/ 2660950 h 3145530"/>
              <a:gd name="connsiteX4" fmla="*/ 2967489 w 2985059"/>
              <a:gd name="connsiteY4" fmla="*/ 1113172 h 3145530"/>
              <a:gd name="connsiteX5" fmla="*/ 2086938 w 2985059"/>
              <a:gd name="connsiteY5" fmla="*/ 187740 h 3145530"/>
              <a:gd name="connsiteX6" fmla="*/ 675582 w 2985059"/>
              <a:gd name="connsiteY6" fmla="*/ 181114 h 3145530"/>
              <a:gd name="connsiteX0" fmla="*/ 675582 w 2967491"/>
              <a:gd name="connsiteY0" fmla="*/ 181114 h 3145530"/>
              <a:gd name="connsiteX1" fmla="*/ 27575 w 2967491"/>
              <a:gd name="connsiteY1" fmla="*/ 2111874 h 3145530"/>
              <a:gd name="connsiteX2" fmla="*/ 1538149 w 2967491"/>
              <a:gd name="connsiteY2" fmla="*/ 3144478 h 3145530"/>
              <a:gd name="connsiteX3" fmla="*/ 2967489 w 2967491"/>
              <a:gd name="connsiteY3" fmla="*/ 1113172 h 3145530"/>
              <a:gd name="connsiteX4" fmla="*/ 2086938 w 2967491"/>
              <a:gd name="connsiteY4" fmla="*/ 187740 h 3145530"/>
              <a:gd name="connsiteX5" fmla="*/ 675582 w 2967491"/>
              <a:gd name="connsiteY5" fmla="*/ 181114 h 3145530"/>
              <a:gd name="connsiteX0" fmla="*/ 675582 w 2947582"/>
              <a:gd name="connsiteY0" fmla="*/ 181114 h 3145530"/>
              <a:gd name="connsiteX1" fmla="*/ 27575 w 2947582"/>
              <a:gd name="connsiteY1" fmla="*/ 2111874 h 3145530"/>
              <a:gd name="connsiteX2" fmla="*/ 1538149 w 2947582"/>
              <a:gd name="connsiteY2" fmla="*/ 3144478 h 3145530"/>
              <a:gd name="connsiteX3" fmla="*/ 2947579 w 2947582"/>
              <a:gd name="connsiteY3" fmla="*/ 1549533 h 3145530"/>
              <a:gd name="connsiteX4" fmla="*/ 2086938 w 2947582"/>
              <a:gd name="connsiteY4" fmla="*/ 187740 h 3145530"/>
              <a:gd name="connsiteX5" fmla="*/ 675582 w 2947582"/>
              <a:gd name="connsiteY5" fmla="*/ 181114 h 3145530"/>
              <a:gd name="connsiteX0" fmla="*/ 462543 w 2984386"/>
              <a:gd name="connsiteY0" fmla="*/ 451202 h 3006857"/>
              <a:gd name="connsiteX1" fmla="*/ 64384 w 2984386"/>
              <a:gd name="connsiteY1" fmla="*/ 1972992 h 3006857"/>
              <a:gd name="connsiteX2" fmla="*/ 1574958 w 2984386"/>
              <a:gd name="connsiteY2" fmla="*/ 3005596 h 3006857"/>
              <a:gd name="connsiteX3" fmla="*/ 2984388 w 2984386"/>
              <a:gd name="connsiteY3" fmla="*/ 1410651 h 3006857"/>
              <a:gd name="connsiteX4" fmla="*/ 2123747 w 2984386"/>
              <a:gd name="connsiteY4" fmla="*/ 48858 h 3006857"/>
              <a:gd name="connsiteX5" fmla="*/ 462543 w 2984386"/>
              <a:gd name="connsiteY5" fmla="*/ 451202 h 3006857"/>
              <a:gd name="connsiteX0" fmla="*/ 462543 w 3030594"/>
              <a:gd name="connsiteY0" fmla="*/ 451202 h 3006857"/>
              <a:gd name="connsiteX1" fmla="*/ 64384 w 3030594"/>
              <a:gd name="connsiteY1" fmla="*/ 1972992 h 3006857"/>
              <a:gd name="connsiteX2" fmla="*/ 1574958 w 3030594"/>
              <a:gd name="connsiteY2" fmla="*/ 3005596 h 3006857"/>
              <a:gd name="connsiteX3" fmla="*/ 3030593 w 3030594"/>
              <a:gd name="connsiteY3" fmla="*/ 1598935 h 3006857"/>
              <a:gd name="connsiteX4" fmla="*/ 2123747 w 3030594"/>
              <a:gd name="connsiteY4" fmla="*/ 48858 h 3006857"/>
              <a:gd name="connsiteX5" fmla="*/ 462543 w 3030594"/>
              <a:gd name="connsiteY5" fmla="*/ 451202 h 3006857"/>
              <a:gd name="connsiteX0" fmla="*/ 462543 w 3031074"/>
              <a:gd name="connsiteY0" fmla="*/ 451202 h 3006857"/>
              <a:gd name="connsiteX1" fmla="*/ 64384 w 3031074"/>
              <a:gd name="connsiteY1" fmla="*/ 1972992 h 3006857"/>
              <a:gd name="connsiteX2" fmla="*/ 1574958 w 3031074"/>
              <a:gd name="connsiteY2" fmla="*/ 3005596 h 3006857"/>
              <a:gd name="connsiteX3" fmla="*/ 3030593 w 3031074"/>
              <a:gd name="connsiteY3" fmla="*/ 1598935 h 3006857"/>
              <a:gd name="connsiteX4" fmla="*/ 2123747 w 3031074"/>
              <a:gd name="connsiteY4" fmla="*/ 48858 h 3006857"/>
              <a:gd name="connsiteX5" fmla="*/ 462543 w 3031074"/>
              <a:gd name="connsiteY5" fmla="*/ 451202 h 3006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1074" h="3006857">
                <a:moveTo>
                  <a:pt x="462543" y="451202"/>
                </a:moveTo>
                <a:cubicBezTo>
                  <a:pt x="119316" y="771891"/>
                  <a:pt x="-121018" y="1547260"/>
                  <a:pt x="64384" y="1972992"/>
                </a:cubicBezTo>
                <a:cubicBezTo>
                  <a:pt x="249786" y="2398724"/>
                  <a:pt x="939518" y="3039079"/>
                  <a:pt x="1574958" y="3005596"/>
                </a:cubicBezTo>
                <a:cubicBezTo>
                  <a:pt x="2064944" y="2839146"/>
                  <a:pt x="2939128" y="2091725"/>
                  <a:pt x="3030593" y="1598935"/>
                </a:cubicBezTo>
                <a:cubicBezTo>
                  <a:pt x="3051333" y="958659"/>
                  <a:pt x="2395297" y="227392"/>
                  <a:pt x="2123747" y="48858"/>
                </a:cubicBezTo>
                <a:cubicBezTo>
                  <a:pt x="1741762" y="-106485"/>
                  <a:pt x="805770" y="130513"/>
                  <a:pt x="462543" y="45120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683B7A7F-047E-CE1B-F285-C1E2827A9D4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9515" y="3438627"/>
            <a:ext cx="1784721" cy="1888725"/>
            <a:chOff x="247501" y="3192554"/>
            <a:chExt cx="1784721" cy="1888725"/>
          </a:xfrm>
        </p:grpSpPr>
        <p:sp>
          <p:nvSpPr>
            <p:cNvPr id="39" name="Freeform: Shape 38">
              <a:extLst>
                <a:ext uri="{FF2B5EF4-FFF2-40B4-BE49-F238E27FC236}">
                  <a16:creationId xmlns:a16="http://schemas.microsoft.com/office/drawing/2014/main" id="{6AC79E94-CF6A-65B4-61DC-EABCC7E1A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5CBC3084-2856-DE33-73C4-C834F70AE7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Espace réservé du contenu 2">
            <a:extLst>
              <a:ext uri="{FF2B5EF4-FFF2-40B4-BE49-F238E27FC236}">
                <a16:creationId xmlns:a16="http://schemas.microsoft.com/office/drawing/2014/main" id="{DE73746F-998F-BAE7-A357-D95DB7B4544A}"/>
              </a:ext>
            </a:extLst>
          </p:cNvPr>
          <p:cNvSpPr>
            <a:spLocks noGrp="1"/>
          </p:cNvSpPr>
          <p:nvPr>
            <p:ph idx="1"/>
          </p:nvPr>
        </p:nvSpPr>
        <p:spPr>
          <a:xfrm>
            <a:off x="3492724" y="2562584"/>
            <a:ext cx="5194252" cy="3507523"/>
          </a:xfrm>
        </p:spPr>
        <p:txBody>
          <a:bodyPr anchor="ctr">
            <a:normAutofit lnSpcReduction="10000"/>
          </a:bodyPr>
          <a:lstStyle/>
          <a:p>
            <a:pPr marL="0" indent="0">
              <a:buNone/>
            </a:pPr>
            <a:r>
              <a:rPr lang="fr-CA"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Complétez</a:t>
            </a:r>
          </a:p>
          <a:p>
            <a:pPr marL="0" indent="0">
              <a:buNone/>
            </a:pP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Complete</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Je vais             </a:t>
            </a:r>
            <a:r>
              <a:rPr lang="fr-CA" sz="20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go</a:t>
            </a:r>
          </a:p>
          <a:p>
            <a:pPr marL="0" indent="0">
              <a:buNone/>
            </a:pPr>
            <a:r>
              <a:rPr lang="fr-CA" sz="24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prends       </a:t>
            </a:r>
            <a:r>
              <a:rPr lang="fr-CA" sz="20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a:t>
            </a:r>
            <a:r>
              <a:rPr lang="fr-CA" sz="20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take</a:t>
            </a:r>
            <a:endParaRPr lang="fr-CA" sz="20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pars            </a:t>
            </a:r>
            <a:r>
              <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a:t>
            </a:r>
            <a:r>
              <a:rPr lang="fr-CA" sz="20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leave</a:t>
            </a:r>
            <a:endPar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Je mange       </a:t>
            </a:r>
            <a:r>
              <a:rPr lang="fr-CA" sz="20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a:t>
            </a:r>
            <a:r>
              <a:rPr lang="fr-CA" sz="20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eat</a:t>
            </a:r>
            <a:endParaRPr lang="fr-CA" sz="20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parle          </a:t>
            </a:r>
            <a:r>
              <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I </a:t>
            </a:r>
            <a:r>
              <a:rPr lang="fr-CA" sz="20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speak</a:t>
            </a:r>
            <a:endPar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fr-CA" sz="1600" dirty="0">
              <a:solidFill>
                <a:schemeClr val="tx2"/>
              </a:solidFill>
            </a:endParaRPr>
          </a:p>
        </p:txBody>
      </p:sp>
      <p:grpSp>
        <p:nvGrpSpPr>
          <p:cNvPr id="42" name="Group 41">
            <a:extLst>
              <a:ext uri="{FF2B5EF4-FFF2-40B4-BE49-F238E27FC236}">
                <a16:creationId xmlns:a16="http://schemas.microsoft.com/office/drawing/2014/main" id="{2E0CB3A3-E163-801B-144D-764BCB2831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454324">
            <a:off x="10240986" y="3586596"/>
            <a:ext cx="1244355" cy="1877126"/>
            <a:chOff x="11571873" y="5176897"/>
            <a:chExt cx="1284318" cy="1937410"/>
          </a:xfrm>
        </p:grpSpPr>
        <p:sp>
          <p:nvSpPr>
            <p:cNvPr id="43" name="Freeform: Shape 42">
              <a:extLst>
                <a:ext uri="{FF2B5EF4-FFF2-40B4-BE49-F238E27FC236}">
                  <a16:creationId xmlns:a16="http://schemas.microsoft.com/office/drawing/2014/main" id="{624D2B6F-A992-550B-AEFC-017B9411F7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Freeform: Shape 43">
              <a:extLst>
                <a:ext uri="{FF2B5EF4-FFF2-40B4-BE49-F238E27FC236}">
                  <a16:creationId xmlns:a16="http://schemas.microsoft.com/office/drawing/2014/main" id="{A80B6EB3-BE7D-FA75-19E3-789BB9AA19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46" name="Freeform: Shape 45">
            <a:extLst>
              <a:ext uri="{FF2B5EF4-FFF2-40B4-BE49-F238E27FC236}">
                <a16:creationId xmlns:a16="http://schemas.microsoft.com/office/drawing/2014/main" id="{5D6199EE-1384-133B-5837-667F784AC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57206">
            <a:off x="749174" y="6117230"/>
            <a:ext cx="1474845" cy="764257"/>
          </a:xfrm>
          <a:custGeom>
            <a:avLst/>
            <a:gdLst>
              <a:gd name="connsiteX0" fmla="*/ 285556 w 1474845"/>
              <a:gd name="connsiteY0" fmla="*/ 144638 h 764257"/>
              <a:gd name="connsiteX1" fmla="*/ 913088 w 1474845"/>
              <a:gd name="connsiteY1" fmla="*/ 6695 h 764257"/>
              <a:gd name="connsiteX2" fmla="*/ 1248153 w 1474845"/>
              <a:gd name="connsiteY2" fmla="*/ 145972 h 764257"/>
              <a:gd name="connsiteX3" fmla="*/ 1442152 w 1474845"/>
              <a:gd name="connsiteY3" fmla="*/ 331644 h 764257"/>
              <a:gd name="connsiteX4" fmla="*/ 1474845 w 1474845"/>
              <a:gd name="connsiteY4" fmla="*/ 379730 h 764257"/>
              <a:gd name="connsiteX5" fmla="*/ 1152560 w 1474845"/>
              <a:gd name="connsiteY5" fmla="*/ 560491 h 764257"/>
              <a:gd name="connsiteX6" fmla="*/ 1127333 w 1474845"/>
              <a:gd name="connsiteY6" fmla="*/ 511455 h 764257"/>
              <a:gd name="connsiteX7" fmla="*/ 863360 w 1474845"/>
              <a:gd name="connsiteY7" fmla="*/ 347872 h 764257"/>
              <a:gd name="connsiteX8" fmla="*/ 616287 w 1474845"/>
              <a:gd name="connsiteY8" fmla="*/ 375083 h 764257"/>
              <a:gd name="connsiteX9" fmla="*/ 408457 w 1474845"/>
              <a:gd name="connsiteY9" fmla="*/ 532495 h 764257"/>
              <a:gd name="connsiteX10" fmla="*/ 346745 w 1474845"/>
              <a:gd name="connsiteY10" fmla="*/ 743373 h 764257"/>
              <a:gd name="connsiteX11" fmla="*/ 0 w 1474845"/>
              <a:gd name="connsiteY11" fmla="*/ 762914 h 764257"/>
              <a:gd name="connsiteX12" fmla="*/ 23053 w 1474845"/>
              <a:gd name="connsiteY12" fmla="*/ 553082 h 764257"/>
              <a:gd name="connsiteX13" fmla="*/ 285556 w 1474845"/>
              <a:gd name="connsiteY13" fmla="*/ 144638 h 764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4845" h="764257">
                <a:moveTo>
                  <a:pt x="285556" y="144638"/>
                </a:moveTo>
                <a:cubicBezTo>
                  <a:pt x="463342" y="38940"/>
                  <a:pt x="663205" y="-20872"/>
                  <a:pt x="913088" y="6695"/>
                </a:cubicBezTo>
                <a:cubicBezTo>
                  <a:pt x="1047001" y="8703"/>
                  <a:pt x="1152359" y="80612"/>
                  <a:pt x="1248153" y="145972"/>
                </a:cubicBezTo>
                <a:cubicBezTo>
                  <a:pt x="1319998" y="194992"/>
                  <a:pt x="1389950" y="263543"/>
                  <a:pt x="1442152" y="331644"/>
                </a:cubicBezTo>
                <a:lnTo>
                  <a:pt x="1474845" y="379730"/>
                </a:lnTo>
                <a:lnTo>
                  <a:pt x="1152560" y="560491"/>
                </a:lnTo>
                <a:lnTo>
                  <a:pt x="1127333" y="511455"/>
                </a:lnTo>
                <a:cubicBezTo>
                  <a:pt x="1074820" y="449767"/>
                  <a:pt x="948534" y="370600"/>
                  <a:pt x="863360" y="347872"/>
                </a:cubicBezTo>
                <a:cubicBezTo>
                  <a:pt x="778186" y="325143"/>
                  <a:pt x="692105" y="344313"/>
                  <a:pt x="616287" y="375083"/>
                </a:cubicBezTo>
                <a:cubicBezTo>
                  <a:pt x="540470" y="405853"/>
                  <a:pt x="453380" y="471113"/>
                  <a:pt x="408457" y="532495"/>
                </a:cubicBezTo>
                <a:cubicBezTo>
                  <a:pt x="363532" y="593876"/>
                  <a:pt x="371516" y="631267"/>
                  <a:pt x="346745" y="743373"/>
                </a:cubicBezTo>
                <a:cubicBezTo>
                  <a:pt x="234179" y="751069"/>
                  <a:pt x="32832" y="769336"/>
                  <a:pt x="0" y="762914"/>
                </a:cubicBezTo>
                <a:cubicBezTo>
                  <a:pt x="3468" y="683930"/>
                  <a:pt x="4118" y="680211"/>
                  <a:pt x="23053" y="553082"/>
                </a:cubicBezTo>
                <a:cubicBezTo>
                  <a:pt x="41208" y="469151"/>
                  <a:pt x="144239" y="236822"/>
                  <a:pt x="285556" y="14463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2D81E1C3-5651-BE91-B266-92A08D0DD1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43931" y="5486909"/>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5B16611A-C556-98DA-A508-8099091C9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10962978" y="5803153"/>
            <a:ext cx="346601" cy="361356"/>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75"/>
              <a:gd name="connsiteY0" fmla="*/ -4 h 4963943"/>
              <a:gd name="connsiteX1" fmla="*/ 4735908 w 4849475"/>
              <a:gd name="connsiteY1" fmla="*/ 1905902 h 4963943"/>
              <a:gd name="connsiteX2" fmla="*/ 4451030 w 4849475"/>
              <a:gd name="connsiteY2" fmla="*/ 3809083 h 4963943"/>
              <a:gd name="connsiteX3" fmla="*/ 3419865 w 4849475"/>
              <a:gd name="connsiteY3" fmla="*/ 4844851 h 4963943"/>
              <a:gd name="connsiteX4" fmla="*/ 1074535 w 4849475"/>
              <a:gd name="connsiteY4" fmla="*/ 4657232 h 4963943"/>
              <a:gd name="connsiteX5" fmla="*/ 33359 w 4849475"/>
              <a:gd name="connsiteY5" fmla="*/ 2995661 h 4963943"/>
              <a:gd name="connsiteX6" fmla="*/ 592137 w 4849475"/>
              <a:gd name="connsiteY6" fmla="*/ 805852 h 4963943"/>
              <a:gd name="connsiteX7" fmla="*/ 2649000 w 4849475"/>
              <a:gd name="connsiteY7" fmla="*/ -4 h 4963943"/>
              <a:gd name="connsiteX0" fmla="*/ 2649000 w 4750338"/>
              <a:gd name="connsiteY0" fmla="*/ -4 h 4963943"/>
              <a:gd name="connsiteX1" fmla="*/ 4615020 w 4750338"/>
              <a:gd name="connsiteY1" fmla="*/ 1658609 h 4963943"/>
              <a:gd name="connsiteX2" fmla="*/ 4451030 w 4750338"/>
              <a:gd name="connsiteY2" fmla="*/ 3809083 h 4963943"/>
              <a:gd name="connsiteX3" fmla="*/ 3419865 w 4750338"/>
              <a:gd name="connsiteY3" fmla="*/ 4844851 h 4963943"/>
              <a:gd name="connsiteX4" fmla="*/ 1074535 w 4750338"/>
              <a:gd name="connsiteY4" fmla="*/ 4657232 h 4963943"/>
              <a:gd name="connsiteX5" fmla="*/ 33359 w 4750338"/>
              <a:gd name="connsiteY5" fmla="*/ 2995661 h 4963943"/>
              <a:gd name="connsiteX6" fmla="*/ 592137 w 4750338"/>
              <a:gd name="connsiteY6" fmla="*/ 805852 h 4963943"/>
              <a:gd name="connsiteX7" fmla="*/ 2649000 w 4750338"/>
              <a:gd name="connsiteY7" fmla="*/ -4 h 4963943"/>
              <a:gd name="connsiteX0" fmla="*/ 2158871 w 4260209"/>
              <a:gd name="connsiteY0" fmla="*/ -4 h 5086984"/>
              <a:gd name="connsiteX1" fmla="*/ 4124891 w 4260209"/>
              <a:gd name="connsiteY1" fmla="*/ 1658609 h 5086984"/>
              <a:gd name="connsiteX2" fmla="*/ 3960901 w 4260209"/>
              <a:gd name="connsiteY2" fmla="*/ 3809083 h 5086984"/>
              <a:gd name="connsiteX3" fmla="*/ 2929736 w 4260209"/>
              <a:gd name="connsiteY3" fmla="*/ 4844851 h 5086984"/>
              <a:gd name="connsiteX4" fmla="*/ 584406 w 4260209"/>
              <a:gd name="connsiteY4" fmla="*/ 4657232 h 5086984"/>
              <a:gd name="connsiteX5" fmla="*/ 102008 w 4260209"/>
              <a:gd name="connsiteY5" fmla="*/ 805852 h 5086984"/>
              <a:gd name="connsiteX6" fmla="*/ 2158871 w 4260209"/>
              <a:gd name="connsiteY6" fmla="*/ -4 h 5086984"/>
              <a:gd name="connsiteX0" fmla="*/ 2341715 w 4443053"/>
              <a:gd name="connsiteY0" fmla="*/ -4 h 4937580"/>
              <a:gd name="connsiteX1" fmla="*/ 4307735 w 4443053"/>
              <a:gd name="connsiteY1" fmla="*/ 1658609 h 4937580"/>
              <a:gd name="connsiteX2" fmla="*/ 4143745 w 4443053"/>
              <a:gd name="connsiteY2" fmla="*/ 3809083 h 4937580"/>
              <a:gd name="connsiteX3" fmla="*/ 3112580 w 4443053"/>
              <a:gd name="connsiteY3" fmla="*/ 4844851 h 4937580"/>
              <a:gd name="connsiteX4" fmla="*/ 321924 w 4443053"/>
              <a:gd name="connsiteY4" fmla="*/ 4230304 h 4937580"/>
              <a:gd name="connsiteX5" fmla="*/ 284852 w 4443053"/>
              <a:gd name="connsiteY5" fmla="*/ 805852 h 4937580"/>
              <a:gd name="connsiteX6" fmla="*/ 2341715 w 4443053"/>
              <a:gd name="connsiteY6" fmla="*/ -4 h 4937580"/>
              <a:gd name="connsiteX0" fmla="*/ 2567003 w 4668341"/>
              <a:gd name="connsiteY0" fmla="*/ -4 h 4924017"/>
              <a:gd name="connsiteX1" fmla="*/ 4533023 w 4668341"/>
              <a:gd name="connsiteY1" fmla="*/ 1658609 h 4924017"/>
              <a:gd name="connsiteX2" fmla="*/ 4369033 w 4668341"/>
              <a:gd name="connsiteY2" fmla="*/ 3809083 h 4924017"/>
              <a:gd name="connsiteX3" fmla="*/ 3337868 w 4668341"/>
              <a:gd name="connsiteY3" fmla="*/ 4844851 h 4924017"/>
              <a:gd name="connsiteX4" fmla="*/ 547212 w 4668341"/>
              <a:gd name="connsiteY4" fmla="*/ 4230304 h 4924017"/>
              <a:gd name="connsiteX5" fmla="*/ 169043 w 4668341"/>
              <a:gd name="connsiteY5" fmla="*/ 1352706 h 4924017"/>
              <a:gd name="connsiteX6" fmla="*/ 2567003 w 4668341"/>
              <a:gd name="connsiteY6" fmla="*/ -4 h 4924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341" h="4924017">
                <a:moveTo>
                  <a:pt x="2567003" y="-4"/>
                </a:moveTo>
                <a:cubicBezTo>
                  <a:pt x="3257631" y="183338"/>
                  <a:pt x="4232685" y="1023761"/>
                  <a:pt x="4533023" y="1658609"/>
                </a:cubicBezTo>
                <a:cubicBezTo>
                  <a:pt x="4833361" y="2293457"/>
                  <a:pt x="4568226" y="3278043"/>
                  <a:pt x="4369033" y="3809083"/>
                </a:cubicBezTo>
                <a:cubicBezTo>
                  <a:pt x="4169841" y="4340123"/>
                  <a:pt x="3650694" y="4729882"/>
                  <a:pt x="3337868" y="4844851"/>
                </a:cubicBezTo>
                <a:cubicBezTo>
                  <a:pt x="2627022" y="5065916"/>
                  <a:pt x="1075350" y="4812328"/>
                  <a:pt x="547212" y="4230304"/>
                </a:cubicBezTo>
                <a:cubicBezTo>
                  <a:pt x="19074" y="3648280"/>
                  <a:pt x="-167589" y="2057757"/>
                  <a:pt x="169043" y="1352706"/>
                </a:cubicBezTo>
                <a:cubicBezTo>
                  <a:pt x="505675" y="647655"/>
                  <a:pt x="1914330" y="30744"/>
                  <a:pt x="2567003" y="-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92C60A4A-4BA5-C5DC-180A-27A207A83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088213">
            <a:off x="10906364" y="2220029"/>
            <a:ext cx="1616254" cy="886562"/>
          </a:xfrm>
          <a:custGeom>
            <a:avLst/>
            <a:gdLst>
              <a:gd name="connsiteX0" fmla="*/ 0 w 1616254"/>
              <a:gd name="connsiteY0" fmla="*/ 572889 h 886562"/>
              <a:gd name="connsiteX1" fmla="*/ 541831 w 1616254"/>
              <a:gd name="connsiteY1" fmla="*/ 34761 h 886562"/>
              <a:gd name="connsiteX2" fmla="*/ 682671 w 1616254"/>
              <a:gd name="connsiteY2" fmla="*/ 8520 h 886562"/>
              <a:gd name="connsiteX3" fmla="*/ 1023169 w 1616254"/>
              <a:gd name="connsiteY3" fmla="*/ 25958 h 886562"/>
              <a:gd name="connsiteX4" fmla="*/ 1478939 w 1616254"/>
              <a:gd name="connsiteY4" fmla="*/ 443951 h 886562"/>
              <a:gd name="connsiteX5" fmla="*/ 1611222 w 1616254"/>
              <a:gd name="connsiteY5" fmla="*/ 856638 h 886562"/>
              <a:gd name="connsiteX6" fmla="*/ 1573235 w 1616254"/>
              <a:gd name="connsiteY6" fmla="*/ 886026 h 886562"/>
              <a:gd name="connsiteX7" fmla="*/ 1221079 w 1616254"/>
              <a:gd name="connsiteY7" fmla="*/ 816150 h 886562"/>
              <a:gd name="connsiteX8" fmla="*/ 366540 w 1616254"/>
              <a:gd name="connsiteY8" fmla="*/ 642457 h 886562"/>
              <a:gd name="connsiteX9" fmla="*/ 31377 w 1616254"/>
              <a:gd name="connsiteY9" fmla="*/ 580001 h 88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16254" h="886562">
                <a:moveTo>
                  <a:pt x="0" y="572889"/>
                </a:moveTo>
                <a:lnTo>
                  <a:pt x="541831" y="34761"/>
                </a:lnTo>
                <a:lnTo>
                  <a:pt x="682671" y="8520"/>
                </a:lnTo>
                <a:cubicBezTo>
                  <a:pt x="805257" y="-5922"/>
                  <a:pt x="929033" y="-3198"/>
                  <a:pt x="1023169" y="25958"/>
                </a:cubicBezTo>
                <a:cubicBezTo>
                  <a:pt x="1211441" y="84272"/>
                  <a:pt x="1380931" y="305504"/>
                  <a:pt x="1478939" y="443951"/>
                </a:cubicBezTo>
                <a:cubicBezTo>
                  <a:pt x="1576948" y="582397"/>
                  <a:pt x="1602502" y="825932"/>
                  <a:pt x="1611222" y="856638"/>
                </a:cubicBezTo>
                <a:cubicBezTo>
                  <a:pt x="1619942" y="887345"/>
                  <a:pt x="1622736" y="887687"/>
                  <a:pt x="1573235" y="886026"/>
                </a:cubicBezTo>
                <a:cubicBezTo>
                  <a:pt x="1523735" y="884366"/>
                  <a:pt x="1221079" y="816150"/>
                  <a:pt x="1221079" y="816150"/>
                </a:cubicBezTo>
                <a:lnTo>
                  <a:pt x="366540" y="642457"/>
                </a:lnTo>
                <a:cubicBezTo>
                  <a:pt x="222847" y="613065"/>
                  <a:pt x="104747" y="594329"/>
                  <a:pt x="31377" y="580001"/>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53">
            <a:extLst>
              <a:ext uri="{FF2B5EF4-FFF2-40B4-BE49-F238E27FC236}">
                <a16:creationId xmlns:a16="http://schemas.microsoft.com/office/drawing/2014/main" id="{43C7C659-6ED9-0E7B-FD54-A10AAA369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50443" y="5486910"/>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Espace réservé du numéro de diapositive 4">
            <a:extLst>
              <a:ext uri="{FF2B5EF4-FFF2-40B4-BE49-F238E27FC236}">
                <a16:creationId xmlns:a16="http://schemas.microsoft.com/office/drawing/2014/main" id="{E72DDAA2-6180-7EB2-11CF-F6852AB7747D}"/>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16</a:t>
            </a:fld>
            <a:endParaRPr lang="fr-CA">
              <a:solidFill>
                <a:schemeClr val="tx2"/>
              </a:solidFill>
            </a:endParaRPr>
          </a:p>
        </p:txBody>
      </p:sp>
    </p:spTree>
    <p:extLst>
      <p:ext uri="{BB962C8B-B14F-4D97-AF65-F5344CB8AC3E}">
        <p14:creationId xmlns:p14="http://schemas.microsoft.com/office/powerpoint/2010/main" val="25645152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88A3B4-D809-6B08-5B5B-2ED2B1BE749B}"/>
              </a:ext>
            </a:extLst>
          </p:cNvPr>
          <p:cNvSpPr>
            <a:spLocks noGrp="1"/>
          </p:cNvSpPr>
          <p:nvPr>
            <p:ph type="title"/>
          </p:nvPr>
        </p:nvSpPr>
        <p:spPr>
          <a:xfrm>
            <a:off x="3513961" y="584790"/>
            <a:ext cx="5175450" cy="1634525"/>
          </a:xfrm>
        </p:spPr>
        <p:txBody>
          <a:bodyPr anchor="b">
            <a:normAutofit/>
          </a:bodyPr>
          <a:lstStyle/>
          <a:p>
            <a:pPr algn="ctr"/>
            <a:r>
              <a:rPr lang="fr-CA" sz="4000" dirty="0">
                <a:solidFill>
                  <a:schemeClr val="tx2"/>
                </a:solidFill>
              </a:rPr>
              <a:t>Routine</a:t>
            </a:r>
            <a:r>
              <a:rPr lang="fr-CA" sz="3600" dirty="0">
                <a:solidFill>
                  <a:schemeClr val="tx2"/>
                </a:solidFill>
              </a:rPr>
              <a:t> </a:t>
            </a:r>
          </a:p>
        </p:txBody>
      </p:sp>
      <p:sp>
        <p:nvSpPr>
          <p:cNvPr id="24" name="Freeform: Shape 23">
            <a:extLst>
              <a:ext uri="{FF2B5EF4-FFF2-40B4-BE49-F238E27FC236}">
                <a16:creationId xmlns:a16="http://schemas.microsoft.com/office/drawing/2014/main" id="{12B5DE39-BA09-7B42-4003-4F8550E98C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862005" flipH="1" flipV="1">
            <a:off x="851682" y="-208561"/>
            <a:ext cx="1021459" cy="1151268"/>
          </a:xfrm>
          <a:custGeom>
            <a:avLst/>
            <a:gdLst>
              <a:gd name="connsiteX0" fmla="*/ 0 w 1021459"/>
              <a:gd name="connsiteY0" fmla="*/ 480203 h 1151268"/>
              <a:gd name="connsiteX1" fmla="*/ 205383 w 1021459"/>
              <a:gd name="connsiteY1" fmla="*/ 339749 h 1151268"/>
              <a:gd name="connsiteX2" fmla="*/ 234518 w 1021459"/>
              <a:gd name="connsiteY2" fmla="*/ 370332 h 1151268"/>
              <a:gd name="connsiteX3" fmla="*/ 559218 w 1021459"/>
              <a:gd name="connsiteY3" fmla="*/ 756689 h 1151268"/>
              <a:gd name="connsiteX4" fmla="*/ 883382 w 1021459"/>
              <a:gd name="connsiteY4" fmla="*/ 0 h 1151268"/>
              <a:gd name="connsiteX5" fmla="*/ 989197 w 1021459"/>
              <a:gd name="connsiteY5" fmla="*/ 471798 h 1151268"/>
              <a:gd name="connsiteX6" fmla="*/ 1021441 w 1021459"/>
              <a:gd name="connsiteY6" fmla="*/ 716426 h 1151268"/>
              <a:gd name="connsiteX7" fmla="*/ 904281 w 1021459"/>
              <a:gd name="connsiteY7" fmla="*/ 1015641 h 1151268"/>
              <a:gd name="connsiteX8" fmla="*/ 651239 w 1021459"/>
              <a:gd name="connsiteY8" fmla="*/ 1139993 h 1151268"/>
              <a:gd name="connsiteX9" fmla="*/ 257636 w 1021459"/>
              <a:gd name="connsiteY9" fmla="*/ 1102844 h 1151268"/>
              <a:gd name="connsiteX10" fmla="*/ 67884 w 1021459"/>
              <a:gd name="connsiteY10" fmla="*/ 763595 h 1151268"/>
              <a:gd name="connsiteX11" fmla="*/ 1054 w 1021459"/>
              <a:gd name="connsiteY11" fmla="*/ 485262 h 115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1459" h="1151268">
                <a:moveTo>
                  <a:pt x="0" y="480203"/>
                </a:moveTo>
                <a:lnTo>
                  <a:pt x="205383" y="339749"/>
                </a:lnTo>
                <a:lnTo>
                  <a:pt x="234518" y="370332"/>
                </a:lnTo>
                <a:cubicBezTo>
                  <a:pt x="346512" y="495221"/>
                  <a:pt x="463425" y="650296"/>
                  <a:pt x="559218" y="756689"/>
                </a:cubicBezTo>
                <a:lnTo>
                  <a:pt x="883382" y="0"/>
                </a:lnTo>
                <a:cubicBezTo>
                  <a:pt x="926936" y="199703"/>
                  <a:pt x="968197" y="287720"/>
                  <a:pt x="989197" y="471798"/>
                </a:cubicBezTo>
                <a:lnTo>
                  <a:pt x="1021441" y="716426"/>
                </a:lnTo>
                <a:cubicBezTo>
                  <a:pt x="1022254" y="879354"/>
                  <a:pt x="997177" y="920689"/>
                  <a:pt x="904281" y="1015641"/>
                </a:cubicBezTo>
                <a:cubicBezTo>
                  <a:pt x="847918" y="1080027"/>
                  <a:pt x="759013" y="1125459"/>
                  <a:pt x="651239" y="1139993"/>
                </a:cubicBezTo>
                <a:cubicBezTo>
                  <a:pt x="543465" y="1154527"/>
                  <a:pt x="354862" y="1165577"/>
                  <a:pt x="257636" y="1102844"/>
                </a:cubicBezTo>
                <a:cubicBezTo>
                  <a:pt x="160410" y="1040111"/>
                  <a:pt x="86077" y="841634"/>
                  <a:pt x="67884" y="763595"/>
                </a:cubicBezTo>
                <a:cubicBezTo>
                  <a:pt x="50473" y="698669"/>
                  <a:pt x="25338" y="595452"/>
                  <a:pt x="1054" y="48526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6" name="Group 25">
            <a:extLst>
              <a:ext uri="{FF2B5EF4-FFF2-40B4-BE49-F238E27FC236}">
                <a16:creationId xmlns:a16="http://schemas.microsoft.com/office/drawing/2014/main" id="{943FC24A-9617-F1D0-8D4E-27F879E5951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366449" y="-38918"/>
            <a:ext cx="1523437" cy="1056487"/>
            <a:chOff x="10366449" y="-38918"/>
            <a:chExt cx="1523437" cy="1056487"/>
          </a:xfrm>
        </p:grpSpPr>
        <p:sp>
          <p:nvSpPr>
            <p:cNvPr id="27" name="Freeform: Shape 26">
              <a:extLst>
                <a:ext uri="{FF2B5EF4-FFF2-40B4-BE49-F238E27FC236}">
                  <a16:creationId xmlns:a16="http://schemas.microsoft.com/office/drawing/2014/main" id="{BDFFEA31-BAB2-02AE-9FB8-465E87C1B8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8" name="Freeform: Shape 27">
              <a:extLst>
                <a:ext uri="{FF2B5EF4-FFF2-40B4-BE49-F238E27FC236}">
                  <a16:creationId xmlns:a16="http://schemas.microsoft.com/office/drawing/2014/main" id="{CC1C412C-D5C4-23B4-7FA8-2EBFDB4246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8964675">
              <a:off x="10366449" y="-38918"/>
              <a:ext cx="1523437" cy="1056487"/>
            </a:xfrm>
            <a:custGeom>
              <a:avLst/>
              <a:gdLst>
                <a:gd name="connsiteX0" fmla="*/ 325537 w 1523437"/>
                <a:gd name="connsiteY0" fmla="*/ 838828 h 1056487"/>
                <a:gd name="connsiteX1" fmla="*/ 0 w 1523437"/>
                <a:gd name="connsiteY1" fmla="*/ 646392 h 1056487"/>
                <a:gd name="connsiteX2" fmla="*/ 19482 w 1523437"/>
                <a:gd name="connsiteY2" fmla="*/ 524888 h 1056487"/>
                <a:gd name="connsiteX3" fmla="*/ 187004 w 1523437"/>
                <a:gd name="connsiteY3" fmla="*/ 169991 h 1056487"/>
                <a:gd name="connsiteX4" fmla="*/ 787409 w 1523437"/>
                <a:gd name="connsiteY4" fmla="*/ 473 h 1056487"/>
                <a:gd name="connsiteX5" fmla="*/ 1214891 w 1523437"/>
                <a:gd name="connsiteY5" fmla="*/ 94289 h 1056487"/>
                <a:gd name="connsiteX6" fmla="*/ 1465991 w 1523437"/>
                <a:gd name="connsiteY6" fmla="*/ 418107 h 1056487"/>
                <a:gd name="connsiteX7" fmla="*/ 1520967 w 1523437"/>
                <a:gd name="connsiteY7" fmla="*/ 1051043 h 1056487"/>
                <a:gd name="connsiteX8" fmla="*/ 1194000 w 1523437"/>
                <a:gd name="connsiteY8" fmla="*/ 1056487 h 1056487"/>
                <a:gd name="connsiteX9" fmla="*/ 1102084 w 1523437"/>
                <a:gd name="connsiteY9" fmla="*/ 502253 h 1056487"/>
                <a:gd name="connsiteX10" fmla="*/ 897264 w 1523437"/>
                <a:gd name="connsiteY10" fmla="*/ 342960 h 1056487"/>
                <a:gd name="connsiteX11" fmla="*/ 466885 w 1523437"/>
                <a:gd name="connsiteY11" fmla="*/ 385718 h 1056487"/>
                <a:gd name="connsiteX12" fmla="*/ 328613 w 1523437"/>
                <a:gd name="connsiteY12" fmla="*/ 812953 h 105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23437" h="1056487">
                  <a:moveTo>
                    <a:pt x="325537" y="838828"/>
                  </a:moveTo>
                  <a:lnTo>
                    <a:pt x="0" y="646392"/>
                  </a:lnTo>
                  <a:lnTo>
                    <a:pt x="19482" y="524888"/>
                  </a:lnTo>
                  <a:cubicBezTo>
                    <a:pt x="45296" y="386979"/>
                    <a:pt x="83552" y="275132"/>
                    <a:pt x="187004" y="169991"/>
                  </a:cubicBezTo>
                  <a:cubicBezTo>
                    <a:pt x="340679" y="32713"/>
                    <a:pt x="414535" y="-4793"/>
                    <a:pt x="787409" y="473"/>
                  </a:cubicBezTo>
                  <a:cubicBezTo>
                    <a:pt x="918118" y="3526"/>
                    <a:pt x="1101793" y="24683"/>
                    <a:pt x="1214891" y="94289"/>
                  </a:cubicBezTo>
                  <a:cubicBezTo>
                    <a:pt x="1327988" y="163895"/>
                    <a:pt x="1414979" y="258649"/>
                    <a:pt x="1465991" y="418107"/>
                  </a:cubicBezTo>
                  <a:cubicBezTo>
                    <a:pt x="1517004" y="577566"/>
                    <a:pt x="1529510" y="852336"/>
                    <a:pt x="1520967" y="1051043"/>
                  </a:cubicBezTo>
                  <a:cubicBezTo>
                    <a:pt x="1453892" y="1048474"/>
                    <a:pt x="1228525" y="1050497"/>
                    <a:pt x="1194000" y="1056487"/>
                  </a:cubicBezTo>
                  <a:cubicBezTo>
                    <a:pt x="1182161" y="808066"/>
                    <a:pt x="1151539" y="621174"/>
                    <a:pt x="1102084" y="502253"/>
                  </a:cubicBezTo>
                  <a:cubicBezTo>
                    <a:pt x="1052628" y="383332"/>
                    <a:pt x="1003131" y="362382"/>
                    <a:pt x="897264" y="342960"/>
                  </a:cubicBezTo>
                  <a:cubicBezTo>
                    <a:pt x="791398" y="323537"/>
                    <a:pt x="561660" y="307387"/>
                    <a:pt x="466885" y="385718"/>
                  </a:cubicBezTo>
                  <a:cubicBezTo>
                    <a:pt x="372109" y="464051"/>
                    <a:pt x="353596" y="685333"/>
                    <a:pt x="328613" y="812953"/>
                  </a:cubicBezTo>
                  <a:close/>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30" name="Freeform: Shape 29">
            <a:extLst>
              <a:ext uri="{FF2B5EF4-FFF2-40B4-BE49-F238E27FC236}">
                <a16:creationId xmlns:a16="http://schemas.microsoft.com/office/drawing/2014/main" id="{81559590-A825-F332-36C6-EF5DE8B157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380380" y="2517858"/>
            <a:ext cx="442769" cy="445803"/>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93CC0718-47AC-74FB-B46C-05A00B222C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08361" y="1755755"/>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84F457BF-A226-2572-F20A-07DDBEFFE1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53843">
            <a:off x="614873" y="1755756"/>
            <a:ext cx="1649345" cy="553473"/>
          </a:xfrm>
          <a:custGeom>
            <a:avLst/>
            <a:gdLst>
              <a:gd name="connsiteX0" fmla="*/ 77764 w 3260328"/>
              <a:gd name="connsiteY0" fmla="*/ 1037700 h 2099765"/>
              <a:gd name="connsiteX1" fmla="*/ 6059 w 3260328"/>
              <a:gd name="connsiteY1" fmla="*/ 999637 h 2099765"/>
              <a:gd name="connsiteX2" fmla="*/ 0 w 3260328"/>
              <a:gd name="connsiteY2" fmla="*/ 995566 h 2099765"/>
              <a:gd name="connsiteX3" fmla="*/ 724367 w 3260328"/>
              <a:gd name="connsiteY3" fmla="*/ 21583 h 2099765"/>
              <a:gd name="connsiteX4" fmla="*/ 782350 w 3260328"/>
              <a:gd name="connsiteY4" fmla="*/ 0 h 2099765"/>
              <a:gd name="connsiteX5" fmla="*/ 3260328 w 3260328"/>
              <a:gd name="connsiteY5" fmla="*/ 974255 h 2099765"/>
              <a:gd name="connsiteX6" fmla="*/ 3003455 w 3260328"/>
              <a:gd name="connsiteY6" fmla="*/ 2099765 h 2099765"/>
              <a:gd name="connsiteX7" fmla="*/ 1122761 w 3260328"/>
              <a:gd name="connsiteY7" fmla="*/ 1327497 h 2099765"/>
              <a:gd name="connsiteX8" fmla="*/ 77764 w 3260328"/>
              <a:gd name="connsiteY8" fmla="*/ 1037700 h 2099765"/>
              <a:gd name="connsiteX0" fmla="*/ 71705 w 3254269"/>
              <a:gd name="connsiteY0" fmla="*/ 1037700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71705 w 3254269"/>
              <a:gd name="connsiteY8" fmla="*/ 1037700 h 2099765"/>
              <a:gd name="connsiteX0" fmla="*/ 224731 w 3254269"/>
              <a:gd name="connsiteY0" fmla="*/ 1104531 h 2099765"/>
              <a:gd name="connsiteX1" fmla="*/ 0 w 3254269"/>
              <a:gd name="connsiteY1" fmla="*/ 999637 h 2099765"/>
              <a:gd name="connsiteX2" fmla="*/ 80319 w 3254269"/>
              <a:gd name="connsiteY2" fmla="*/ 867591 h 2099765"/>
              <a:gd name="connsiteX3" fmla="*/ 718308 w 3254269"/>
              <a:gd name="connsiteY3" fmla="*/ 21583 h 2099765"/>
              <a:gd name="connsiteX4" fmla="*/ 776291 w 3254269"/>
              <a:gd name="connsiteY4" fmla="*/ 0 h 2099765"/>
              <a:gd name="connsiteX5" fmla="*/ 3254269 w 3254269"/>
              <a:gd name="connsiteY5" fmla="*/ 974255 h 2099765"/>
              <a:gd name="connsiteX6" fmla="*/ 2997396 w 3254269"/>
              <a:gd name="connsiteY6" fmla="*/ 2099765 h 2099765"/>
              <a:gd name="connsiteX7" fmla="*/ 1116702 w 3254269"/>
              <a:gd name="connsiteY7" fmla="*/ 1327497 h 2099765"/>
              <a:gd name="connsiteX8" fmla="*/ 224731 w 3254269"/>
              <a:gd name="connsiteY8" fmla="*/ 1104531 h 2099765"/>
              <a:gd name="connsiteX0" fmla="*/ 182169 w 3211707"/>
              <a:gd name="connsiteY0" fmla="*/ 1104531 h 2099765"/>
              <a:gd name="connsiteX1" fmla="*/ 37757 w 3211707"/>
              <a:gd name="connsiteY1" fmla="*/ 867591 h 2099765"/>
              <a:gd name="connsiteX2" fmla="*/ 675746 w 3211707"/>
              <a:gd name="connsiteY2" fmla="*/ 21583 h 2099765"/>
              <a:gd name="connsiteX3" fmla="*/ 733729 w 3211707"/>
              <a:gd name="connsiteY3" fmla="*/ 0 h 2099765"/>
              <a:gd name="connsiteX4" fmla="*/ 3211707 w 3211707"/>
              <a:gd name="connsiteY4" fmla="*/ 974255 h 2099765"/>
              <a:gd name="connsiteX5" fmla="*/ 2954834 w 3211707"/>
              <a:gd name="connsiteY5" fmla="*/ 2099765 h 2099765"/>
              <a:gd name="connsiteX6" fmla="*/ 1074140 w 3211707"/>
              <a:gd name="connsiteY6" fmla="*/ 1327497 h 2099765"/>
              <a:gd name="connsiteX7" fmla="*/ 182169 w 3211707"/>
              <a:gd name="connsiteY7" fmla="*/ 1104531 h 2099765"/>
              <a:gd name="connsiteX0" fmla="*/ 138006 w 3231017"/>
              <a:gd name="connsiteY0" fmla="*/ 977672 h 2099765"/>
              <a:gd name="connsiteX1" fmla="*/ 57067 w 3231017"/>
              <a:gd name="connsiteY1" fmla="*/ 867591 h 2099765"/>
              <a:gd name="connsiteX2" fmla="*/ 695056 w 3231017"/>
              <a:gd name="connsiteY2" fmla="*/ 21583 h 2099765"/>
              <a:gd name="connsiteX3" fmla="*/ 753039 w 3231017"/>
              <a:gd name="connsiteY3" fmla="*/ 0 h 2099765"/>
              <a:gd name="connsiteX4" fmla="*/ 3231017 w 3231017"/>
              <a:gd name="connsiteY4" fmla="*/ 974255 h 2099765"/>
              <a:gd name="connsiteX5" fmla="*/ 2974144 w 3231017"/>
              <a:gd name="connsiteY5" fmla="*/ 2099765 h 2099765"/>
              <a:gd name="connsiteX6" fmla="*/ 1093450 w 3231017"/>
              <a:gd name="connsiteY6" fmla="*/ 1327497 h 2099765"/>
              <a:gd name="connsiteX7" fmla="*/ 138006 w 3231017"/>
              <a:gd name="connsiteY7" fmla="*/ 977672 h 2099765"/>
              <a:gd name="connsiteX0" fmla="*/ 95473 w 3188484"/>
              <a:gd name="connsiteY0" fmla="*/ 977672 h 2099765"/>
              <a:gd name="connsiteX1" fmla="*/ 103577 w 3188484"/>
              <a:gd name="connsiteY1" fmla="*/ 722766 h 2099765"/>
              <a:gd name="connsiteX2" fmla="*/ 652523 w 3188484"/>
              <a:gd name="connsiteY2" fmla="*/ 21583 h 2099765"/>
              <a:gd name="connsiteX3" fmla="*/ 710506 w 3188484"/>
              <a:gd name="connsiteY3" fmla="*/ 0 h 2099765"/>
              <a:gd name="connsiteX4" fmla="*/ 3188484 w 3188484"/>
              <a:gd name="connsiteY4" fmla="*/ 974255 h 2099765"/>
              <a:gd name="connsiteX5" fmla="*/ 2931611 w 3188484"/>
              <a:gd name="connsiteY5" fmla="*/ 2099765 h 2099765"/>
              <a:gd name="connsiteX6" fmla="*/ 1050917 w 3188484"/>
              <a:gd name="connsiteY6" fmla="*/ 1327497 h 2099765"/>
              <a:gd name="connsiteX7" fmla="*/ 95473 w 3188484"/>
              <a:gd name="connsiteY7" fmla="*/ 977672 h 2099765"/>
              <a:gd name="connsiteX0" fmla="*/ 92795 w 3185806"/>
              <a:gd name="connsiteY0" fmla="*/ 977672 h 2099765"/>
              <a:gd name="connsiteX1" fmla="*/ 108517 w 3185806"/>
              <a:gd name="connsiteY1" fmla="*/ 762633 h 2099765"/>
              <a:gd name="connsiteX2" fmla="*/ 649845 w 3185806"/>
              <a:gd name="connsiteY2" fmla="*/ 21583 h 2099765"/>
              <a:gd name="connsiteX3" fmla="*/ 707828 w 3185806"/>
              <a:gd name="connsiteY3" fmla="*/ 0 h 2099765"/>
              <a:gd name="connsiteX4" fmla="*/ 3185806 w 3185806"/>
              <a:gd name="connsiteY4" fmla="*/ 974255 h 2099765"/>
              <a:gd name="connsiteX5" fmla="*/ 2928933 w 3185806"/>
              <a:gd name="connsiteY5" fmla="*/ 2099765 h 2099765"/>
              <a:gd name="connsiteX6" fmla="*/ 1048239 w 3185806"/>
              <a:gd name="connsiteY6" fmla="*/ 1327497 h 2099765"/>
              <a:gd name="connsiteX7" fmla="*/ 92795 w 3185806"/>
              <a:gd name="connsiteY7" fmla="*/ 977672 h 2099765"/>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048239 w 3185806"/>
              <a:gd name="connsiteY6" fmla="*/ 1327497 h 1873776"/>
              <a:gd name="connsiteX7" fmla="*/ 92795 w 3185806"/>
              <a:gd name="connsiteY7" fmla="*/ 977672 h 1873776"/>
              <a:gd name="connsiteX0" fmla="*/ 92795 w 3185806"/>
              <a:gd name="connsiteY0" fmla="*/ 977672 h 1873776"/>
              <a:gd name="connsiteX1" fmla="*/ 108517 w 3185806"/>
              <a:gd name="connsiteY1" fmla="*/ 762633 h 1873776"/>
              <a:gd name="connsiteX2" fmla="*/ 649845 w 3185806"/>
              <a:gd name="connsiteY2" fmla="*/ 21583 h 1873776"/>
              <a:gd name="connsiteX3" fmla="*/ 707828 w 3185806"/>
              <a:gd name="connsiteY3" fmla="*/ 0 h 1873776"/>
              <a:gd name="connsiteX4" fmla="*/ 3185806 w 3185806"/>
              <a:gd name="connsiteY4" fmla="*/ 974255 h 1873776"/>
              <a:gd name="connsiteX5" fmla="*/ 3037775 w 3185806"/>
              <a:gd name="connsiteY5" fmla="*/ 1873776 h 1873776"/>
              <a:gd name="connsiteX6" fmla="*/ 1229887 w 3185806"/>
              <a:gd name="connsiteY6" fmla="*/ 1323405 h 1873776"/>
              <a:gd name="connsiteX7" fmla="*/ 92795 w 3185806"/>
              <a:gd name="connsiteY7" fmla="*/ 977672 h 1873776"/>
              <a:gd name="connsiteX0" fmla="*/ 92795 w 3185806"/>
              <a:gd name="connsiteY0" fmla="*/ 1034597 h 1930701"/>
              <a:gd name="connsiteX1" fmla="*/ 108517 w 3185806"/>
              <a:gd name="connsiteY1" fmla="*/ 819558 h 1930701"/>
              <a:gd name="connsiteX2" fmla="*/ 523031 w 3185806"/>
              <a:gd name="connsiteY2" fmla="*/ 0 h 1930701"/>
              <a:gd name="connsiteX3" fmla="*/ 707828 w 3185806"/>
              <a:gd name="connsiteY3" fmla="*/ 56925 h 1930701"/>
              <a:gd name="connsiteX4" fmla="*/ 3185806 w 3185806"/>
              <a:gd name="connsiteY4" fmla="*/ 1031180 h 1930701"/>
              <a:gd name="connsiteX5" fmla="*/ 3037775 w 3185806"/>
              <a:gd name="connsiteY5" fmla="*/ 1930701 h 1930701"/>
              <a:gd name="connsiteX6" fmla="*/ 1229887 w 3185806"/>
              <a:gd name="connsiteY6" fmla="*/ 1380330 h 1930701"/>
              <a:gd name="connsiteX7" fmla="*/ 92795 w 3185806"/>
              <a:gd name="connsiteY7" fmla="*/ 1034597 h 1930701"/>
              <a:gd name="connsiteX0" fmla="*/ 92795 w 3150904"/>
              <a:gd name="connsiteY0" fmla="*/ 1034597 h 1930701"/>
              <a:gd name="connsiteX1" fmla="*/ 108517 w 3150904"/>
              <a:gd name="connsiteY1" fmla="*/ 819558 h 1930701"/>
              <a:gd name="connsiteX2" fmla="*/ 523031 w 3150904"/>
              <a:gd name="connsiteY2" fmla="*/ 0 h 1930701"/>
              <a:gd name="connsiteX3" fmla="*/ 707828 w 3150904"/>
              <a:gd name="connsiteY3" fmla="*/ 56925 h 1930701"/>
              <a:gd name="connsiteX4" fmla="*/ 3150904 w 3150904"/>
              <a:gd name="connsiteY4" fmla="*/ 1207826 h 1930701"/>
              <a:gd name="connsiteX5" fmla="*/ 3037775 w 3150904"/>
              <a:gd name="connsiteY5" fmla="*/ 1930701 h 1930701"/>
              <a:gd name="connsiteX6" fmla="*/ 1229887 w 3150904"/>
              <a:gd name="connsiteY6" fmla="*/ 1380330 h 1930701"/>
              <a:gd name="connsiteX7" fmla="*/ 92795 w 3150904"/>
              <a:gd name="connsiteY7" fmla="*/ 1034597 h 1930701"/>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34597 h 1931283"/>
              <a:gd name="connsiteX1" fmla="*/ 108517 w 3150904"/>
              <a:gd name="connsiteY1" fmla="*/ 819558 h 1931283"/>
              <a:gd name="connsiteX2" fmla="*/ 523031 w 3150904"/>
              <a:gd name="connsiteY2" fmla="*/ 0 h 1931283"/>
              <a:gd name="connsiteX3" fmla="*/ 707828 w 3150904"/>
              <a:gd name="connsiteY3" fmla="*/ 56925 h 1931283"/>
              <a:gd name="connsiteX4" fmla="*/ 3150904 w 3150904"/>
              <a:gd name="connsiteY4" fmla="*/ 1207826 h 1931283"/>
              <a:gd name="connsiteX5" fmla="*/ 3037775 w 3150904"/>
              <a:gd name="connsiteY5" fmla="*/ 1930701 h 1931283"/>
              <a:gd name="connsiteX6" fmla="*/ 1229887 w 3150904"/>
              <a:gd name="connsiteY6" fmla="*/ 1380330 h 1931283"/>
              <a:gd name="connsiteX7" fmla="*/ 92795 w 3150904"/>
              <a:gd name="connsiteY7" fmla="*/ 1034597 h 1931283"/>
              <a:gd name="connsiteX0" fmla="*/ 92795 w 3150904"/>
              <a:gd name="connsiteY0" fmla="*/ 1098133 h 1994819"/>
              <a:gd name="connsiteX1" fmla="*/ 108517 w 3150904"/>
              <a:gd name="connsiteY1" fmla="*/ 883094 h 1994819"/>
              <a:gd name="connsiteX2" fmla="*/ 453022 w 3150904"/>
              <a:gd name="connsiteY2" fmla="*/ 0 h 1994819"/>
              <a:gd name="connsiteX3" fmla="*/ 707828 w 3150904"/>
              <a:gd name="connsiteY3" fmla="*/ 120461 h 1994819"/>
              <a:gd name="connsiteX4" fmla="*/ 3150904 w 3150904"/>
              <a:gd name="connsiteY4" fmla="*/ 1271362 h 1994819"/>
              <a:gd name="connsiteX5" fmla="*/ 3037775 w 3150904"/>
              <a:gd name="connsiteY5" fmla="*/ 1994237 h 1994819"/>
              <a:gd name="connsiteX6" fmla="*/ 1229887 w 3150904"/>
              <a:gd name="connsiteY6" fmla="*/ 1443866 h 1994819"/>
              <a:gd name="connsiteX7" fmla="*/ 92795 w 3150904"/>
              <a:gd name="connsiteY7" fmla="*/ 1098133 h 1994819"/>
              <a:gd name="connsiteX0" fmla="*/ 59173 w 3117282"/>
              <a:gd name="connsiteY0" fmla="*/ 1098133 h 1994819"/>
              <a:gd name="connsiteX1" fmla="*/ 74895 w 3117282"/>
              <a:gd name="connsiteY1" fmla="*/ 883094 h 1994819"/>
              <a:gd name="connsiteX2" fmla="*/ 419400 w 3117282"/>
              <a:gd name="connsiteY2" fmla="*/ 0 h 1994819"/>
              <a:gd name="connsiteX3" fmla="*/ 674206 w 3117282"/>
              <a:gd name="connsiteY3" fmla="*/ 120461 h 1994819"/>
              <a:gd name="connsiteX4" fmla="*/ 3117282 w 3117282"/>
              <a:gd name="connsiteY4" fmla="*/ 1271362 h 1994819"/>
              <a:gd name="connsiteX5" fmla="*/ 3004153 w 3117282"/>
              <a:gd name="connsiteY5" fmla="*/ 1994237 h 1994819"/>
              <a:gd name="connsiteX6" fmla="*/ 1196265 w 3117282"/>
              <a:gd name="connsiteY6" fmla="*/ 1443866 h 1994819"/>
              <a:gd name="connsiteX7" fmla="*/ 59173 w 3117282"/>
              <a:gd name="connsiteY7" fmla="*/ 1098133 h 1994819"/>
              <a:gd name="connsiteX0" fmla="*/ 33984 w 3092093"/>
              <a:gd name="connsiteY0" fmla="*/ 1098133 h 1994819"/>
              <a:gd name="connsiteX1" fmla="*/ 49706 w 3092093"/>
              <a:gd name="connsiteY1" fmla="*/ 883094 h 1994819"/>
              <a:gd name="connsiteX2" fmla="*/ 394211 w 3092093"/>
              <a:gd name="connsiteY2" fmla="*/ 0 h 1994819"/>
              <a:gd name="connsiteX3" fmla="*/ 649017 w 3092093"/>
              <a:gd name="connsiteY3" fmla="*/ 120461 h 1994819"/>
              <a:gd name="connsiteX4" fmla="*/ 3092093 w 3092093"/>
              <a:gd name="connsiteY4" fmla="*/ 1271362 h 1994819"/>
              <a:gd name="connsiteX5" fmla="*/ 2978964 w 3092093"/>
              <a:gd name="connsiteY5" fmla="*/ 1994237 h 1994819"/>
              <a:gd name="connsiteX6" fmla="*/ 1171076 w 3092093"/>
              <a:gd name="connsiteY6" fmla="*/ 1443866 h 1994819"/>
              <a:gd name="connsiteX7" fmla="*/ 33984 w 3092093"/>
              <a:gd name="connsiteY7" fmla="*/ 1098133 h 1994819"/>
              <a:gd name="connsiteX0" fmla="*/ 77623 w 3074229"/>
              <a:gd name="connsiteY0" fmla="*/ 1127420 h 1994819"/>
              <a:gd name="connsiteX1" fmla="*/ 31842 w 3074229"/>
              <a:gd name="connsiteY1" fmla="*/ 883094 h 1994819"/>
              <a:gd name="connsiteX2" fmla="*/ 376347 w 3074229"/>
              <a:gd name="connsiteY2" fmla="*/ 0 h 1994819"/>
              <a:gd name="connsiteX3" fmla="*/ 631153 w 3074229"/>
              <a:gd name="connsiteY3" fmla="*/ 120461 h 1994819"/>
              <a:gd name="connsiteX4" fmla="*/ 3074229 w 3074229"/>
              <a:gd name="connsiteY4" fmla="*/ 1271362 h 1994819"/>
              <a:gd name="connsiteX5" fmla="*/ 2961100 w 3074229"/>
              <a:gd name="connsiteY5" fmla="*/ 1994237 h 1994819"/>
              <a:gd name="connsiteX6" fmla="*/ 1153212 w 3074229"/>
              <a:gd name="connsiteY6" fmla="*/ 1443866 h 1994819"/>
              <a:gd name="connsiteX7" fmla="*/ 77623 w 3074229"/>
              <a:gd name="connsiteY7" fmla="*/ 1127420 h 1994819"/>
              <a:gd name="connsiteX0" fmla="*/ 32339 w 3028945"/>
              <a:gd name="connsiteY0" fmla="*/ 1127420 h 1994819"/>
              <a:gd name="connsiteX1" fmla="*/ 50981 w 3028945"/>
              <a:gd name="connsiteY1" fmla="*/ 937929 h 1994819"/>
              <a:gd name="connsiteX2" fmla="*/ 331063 w 3028945"/>
              <a:gd name="connsiteY2" fmla="*/ 0 h 1994819"/>
              <a:gd name="connsiteX3" fmla="*/ 585869 w 3028945"/>
              <a:gd name="connsiteY3" fmla="*/ 120461 h 1994819"/>
              <a:gd name="connsiteX4" fmla="*/ 3028945 w 3028945"/>
              <a:gd name="connsiteY4" fmla="*/ 1271362 h 1994819"/>
              <a:gd name="connsiteX5" fmla="*/ 2915816 w 3028945"/>
              <a:gd name="connsiteY5" fmla="*/ 1994237 h 1994819"/>
              <a:gd name="connsiteX6" fmla="*/ 1107928 w 3028945"/>
              <a:gd name="connsiteY6" fmla="*/ 1443866 h 1994819"/>
              <a:gd name="connsiteX7" fmla="*/ 32339 w 3028945"/>
              <a:gd name="connsiteY7" fmla="*/ 1127420 h 1994819"/>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994720"/>
              <a:gd name="connsiteX1" fmla="*/ 50981 w 3028945"/>
              <a:gd name="connsiteY1" fmla="*/ 937929 h 1994720"/>
              <a:gd name="connsiteX2" fmla="*/ 331063 w 3028945"/>
              <a:gd name="connsiteY2" fmla="*/ 0 h 1994720"/>
              <a:gd name="connsiteX3" fmla="*/ 585869 w 3028945"/>
              <a:gd name="connsiteY3" fmla="*/ 120461 h 1994720"/>
              <a:gd name="connsiteX4" fmla="*/ 3028945 w 3028945"/>
              <a:gd name="connsiteY4" fmla="*/ 1271362 h 1994720"/>
              <a:gd name="connsiteX5" fmla="*/ 2915816 w 3028945"/>
              <a:gd name="connsiteY5" fmla="*/ 1994237 h 1994720"/>
              <a:gd name="connsiteX6" fmla="*/ 1107928 w 3028945"/>
              <a:gd name="connsiteY6" fmla="*/ 1443866 h 1994720"/>
              <a:gd name="connsiteX7" fmla="*/ 32339 w 3028945"/>
              <a:gd name="connsiteY7" fmla="*/ 1127420 h 1994720"/>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1107928 w 3028945"/>
              <a:gd name="connsiteY6" fmla="*/ 1443866 h 1887171"/>
              <a:gd name="connsiteX7" fmla="*/ 32339 w 3028945"/>
              <a:gd name="connsiteY7" fmla="*/ 1127420 h 1887171"/>
              <a:gd name="connsiteX0" fmla="*/ 32339 w 3028945"/>
              <a:gd name="connsiteY0" fmla="*/ 1127420 h 1887171"/>
              <a:gd name="connsiteX1" fmla="*/ 50981 w 3028945"/>
              <a:gd name="connsiteY1" fmla="*/ 937929 h 1887171"/>
              <a:gd name="connsiteX2" fmla="*/ 331063 w 3028945"/>
              <a:gd name="connsiteY2" fmla="*/ 0 h 1887171"/>
              <a:gd name="connsiteX3" fmla="*/ 585869 w 3028945"/>
              <a:gd name="connsiteY3" fmla="*/ 120461 h 1887171"/>
              <a:gd name="connsiteX4" fmla="*/ 3028945 w 3028945"/>
              <a:gd name="connsiteY4" fmla="*/ 1271362 h 1887171"/>
              <a:gd name="connsiteX5" fmla="*/ 2950602 w 3028945"/>
              <a:gd name="connsiteY5" fmla="*/ 1886587 h 1887171"/>
              <a:gd name="connsiteX6" fmla="*/ 32339 w 3028945"/>
              <a:gd name="connsiteY6" fmla="*/ 1127420 h 1887171"/>
              <a:gd name="connsiteX0" fmla="*/ 32339 w 3028945"/>
              <a:gd name="connsiteY0" fmla="*/ 1127420 h 1958009"/>
              <a:gd name="connsiteX1" fmla="*/ 50981 w 3028945"/>
              <a:gd name="connsiteY1" fmla="*/ 937929 h 1958009"/>
              <a:gd name="connsiteX2" fmla="*/ 331063 w 3028945"/>
              <a:gd name="connsiteY2" fmla="*/ 0 h 1958009"/>
              <a:gd name="connsiteX3" fmla="*/ 585869 w 3028945"/>
              <a:gd name="connsiteY3" fmla="*/ 120461 h 1958009"/>
              <a:gd name="connsiteX4" fmla="*/ 3028945 w 3028945"/>
              <a:gd name="connsiteY4" fmla="*/ 1271362 h 1958009"/>
              <a:gd name="connsiteX5" fmla="*/ 2923217 w 3028945"/>
              <a:gd name="connsiteY5" fmla="*/ 1957497 h 1958009"/>
              <a:gd name="connsiteX6" fmla="*/ 32339 w 3028945"/>
              <a:gd name="connsiteY6" fmla="*/ 1127420 h 1958009"/>
              <a:gd name="connsiteX0" fmla="*/ 32339 w 3157543"/>
              <a:gd name="connsiteY0" fmla="*/ 1127420 h 2042457"/>
              <a:gd name="connsiteX1" fmla="*/ 50981 w 3157543"/>
              <a:gd name="connsiteY1" fmla="*/ 937929 h 2042457"/>
              <a:gd name="connsiteX2" fmla="*/ 331063 w 3157543"/>
              <a:gd name="connsiteY2" fmla="*/ 0 h 2042457"/>
              <a:gd name="connsiteX3" fmla="*/ 585869 w 3157543"/>
              <a:gd name="connsiteY3" fmla="*/ 120461 h 2042457"/>
              <a:gd name="connsiteX4" fmla="*/ 3028945 w 3157543"/>
              <a:gd name="connsiteY4" fmla="*/ 1271362 h 2042457"/>
              <a:gd name="connsiteX5" fmla="*/ 3154325 w 3157543"/>
              <a:gd name="connsiteY5" fmla="*/ 2042008 h 2042457"/>
              <a:gd name="connsiteX6" fmla="*/ 32339 w 3157543"/>
              <a:gd name="connsiteY6" fmla="*/ 1127420 h 2042457"/>
              <a:gd name="connsiteX0" fmla="*/ 32339 w 3189668"/>
              <a:gd name="connsiteY0" fmla="*/ 1127420 h 2042464"/>
              <a:gd name="connsiteX1" fmla="*/ 50981 w 3189668"/>
              <a:gd name="connsiteY1" fmla="*/ 937929 h 2042464"/>
              <a:gd name="connsiteX2" fmla="*/ 331063 w 3189668"/>
              <a:gd name="connsiteY2" fmla="*/ 0 h 2042464"/>
              <a:gd name="connsiteX3" fmla="*/ 585869 w 3189668"/>
              <a:gd name="connsiteY3" fmla="*/ 120461 h 2042464"/>
              <a:gd name="connsiteX4" fmla="*/ 3189668 w 3189668"/>
              <a:gd name="connsiteY4" fmla="*/ 1280753 h 2042464"/>
              <a:gd name="connsiteX5" fmla="*/ 3154325 w 3189668"/>
              <a:gd name="connsiteY5" fmla="*/ 2042008 h 2042464"/>
              <a:gd name="connsiteX6" fmla="*/ 32339 w 3189668"/>
              <a:gd name="connsiteY6" fmla="*/ 1127420 h 2042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89668" h="2042464">
                <a:moveTo>
                  <a:pt x="32339" y="1127420"/>
                </a:moveTo>
                <a:cubicBezTo>
                  <a:pt x="4130" y="1083353"/>
                  <a:pt x="-31282" y="1118420"/>
                  <a:pt x="50981" y="937929"/>
                </a:cubicBezTo>
                <a:lnTo>
                  <a:pt x="331063" y="0"/>
                </a:lnTo>
                <a:lnTo>
                  <a:pt x="585869" y="120461"/>
                </a:lnTo>
                <a:cubicBezTo>
                  <a:pt x="1400228" y="504095"/>
                  <a:pt x="3111625" y="1193396"/>
                  <a:pt x="3189668" y="1280753"/>
                </a:cubicBezTo>
                <a:cubicBezTo>
                  <a:pt x="3181687" y="1414762"/>
                  <a:pt x="3182079" y="2062050"/>
                  <a:pt x="3154325" y="2042008"/>
                </a:cubicBezTo>
                <a:cubicBezTo>
                  <a:pt x="2654891" y="2018018"/>
                  <a:pt x="515609" y="1285530"/>
                  <a:pt x="32339" y="1127420"/>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 name="Freeform: Shape 35">
            <a:extLst>
              <a:ext uri="{FF2B5EF4-FFF2-40B4-BE49-F238E27FC236}">
                <a16:creationId xmlns:a16="http://schemas.microsoft.com/office/drawing/2014/main" id="{C9EDAD6E-3513-14C8-536A-BF91B1E34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0287450" y="1711171"/>
            <a:ext cx="523984" cy="492306"/>
          </a:xfrm>
          <a:custGeom>
            <a:avLst/>
            <a:gdLst>
              <a:gd name="connsiteX0" fmla="*/ 845218 w 2601267"/>
              <a:gd name="connsiteY0" fmla="*/ 6508 h 3247197"/>
              <a:gd name="connsiteX1" fmla="*/ 666313 w 2601267"/>
              <a:gd name="connsiteY1" fmla="*/ 158908 h 3247197"/>
              <a:gd name="connsiteX2" fmla="*/ 778957 w 2601267"/>
              <a:gd name="connsiteY2" fmla="*/ 3213534 h 3247197"/>
              <a:gd name="connsiteX3" fmla="*/ 1415061 w 2601267"/>
              <a:gd name="connsiteY3" fmla="*/ 3240039 h 3247197"/>
              <a:gd name="connsiteX4" fmla="*/ 1965026 w 2601267"/>
              <a:gd name="connsiteY4" fmla="*/ 2994874 h 3247197"/>
              <a:gd name="connsiteX5" fmla="*/ 2521618 w 2601267"/>
              <a:gd name="connsiteY5" fmla="*/ 2179865 h 3247197"/>
              <a:gd name="connsiteX6" fmla="*/ 2601131 w 2601267"/>
              <a:gd name="connsiteY6" fmla="*/ 1722665 h 3247197"/>
              <a:gd name="connsiteX7" fmla="*/ 2501739 w 2601267"/>
              <a:gd name="connsiteY7" fmla="*/ 1238960 h 3247197"/>
              <a:gd name="connsiteX8" fmla="*/ 2276452 w 2601267"/>
              <a:gd name="connsiteY8" fmla="*/ 801639 h 3247197"/>
              <a:gd name="connsiteX9" fmla="*/ 1627096 w 2601267"/>
              <a:gd name="connsiteY9" fmla="*/ 198665 h 3247197"/>
              <a:gd name="connsiteX10" fmla="*/ 1415061 w 2601267"/>
              <a:gd name="connsiteY10" fmla="*/ 132404 h 3247197"/>
              <a:gd name="connsiteX11" fmla="*/ 1189774 w 2601267"/>
              <a:gd name="connsiteY11" fmla="*/ 79395 h 3247197"/>
              <a:gd name="connsiteX12" fmla="*/ 1024122 w 2601267"/>
              <a:gd name="connsiteY12" fmla="*/ 46265 h 3247197"/>
              <a:gd name="connsiteX13" fmla="*/ 878348 w 2601267"/>
              <a:gd name="connsiteY13" fmla="*/ 52891 h 3247197"/>
              <a:gd name="connsiteX14" fmla="*/ 818713 w 2601267"/>
              <a:gd name="connsiteY14" fmla="*/ 26387 h 3247197"/>
              <a:gd name="connsiteX15" fmla="*/ 845218 w 2601267"/>
              <a:gd name="connsiteY15" fmla="*/ 6508 h 3247197"/>
              <a:gd name="connsiteX0" fmla="*/ 1205667 w 2961716"/>
              <a:gd name="connsiteY0" fmla="*/ 75319 h 3445468"/>
              <a:gd name="connsiteX1" fmla="*/ 72605 w 2961716"/>
              <a:gd name="connsiteY1" fmla="*/ 1175249 h 3445468"/>
              <a:gd name="connsiteX2" fmla="*/ 1139406 w 2961716"/>
              <a:gd name="connsiteY2" fmla="*/ 3282345 h 3445468"/>
              <a:gd name="connsiteX3" fmla="*/ 1775510 w 2961716"/>
              <a:gd name="connsiteY3" fmla="*/ 3308850 h 3445468"/>
              <a:gd name="connsiteX4" fmla="*/ 2325475 w 2961716"/>
              <a:gd name="connsiteY4" fmla="*/ 3063685 h 3445468"/>
              <a:gd name="connsiteX5" fmla="*/ 2882067 w 2961716"/>
              <a:gd name="connsiteY5" fmla="*/ 2248676 h 3445468"/>
              <a:gd name="connsiteX6" fmla="*/ 2961580 w 2961716"/>
              <a:gd name="connsiteY6" fmla="*/ 1791476 h 3445468"/>
              <a:gd name="connsiteX7" fmla="*/ 2862188 w 2961716"/>
              <a:gd name="connsiteY7" fmla="*/ 1307771 h 3445468"/>
              <a:gd name="connsiteX8" fmla="*/ 2636901 w 2961716"/>
              <a:gd name="connsiteY8" fmla="*/ 870450 h 3445468"/>
              <a:gd name="connsiteX9" fmla="*/ 1987545 w 2961716"/>
              <a:gd name="connsiteY9" fmla="*/ 267476 h 3445468"/>
              <a:gd name="connsiteX10" fmla="*/ 1775510 w 2961716"/>
              <a:gd name="connsiteY10" fmla="*/ 201215 h 3445468"/>
              <a:gd name="connsiteX11" fmla="*/ 1550223 w 2961716"/>
              <a:gd name="connsiteY11" fmla="*/ 148206 h 3445468"/>
              <a:gd name="connsiteX12" fmla="*/ 1384571 w 2961716"/>
              <a:gd name="connsiteY12" fmla="*/ 115076 h 3445468"/>
              <a:gd name="connsiteX13" fmla="*/ 1238797 w 2961716"/>
              <a:gd name="connsiteY13" fmla="*/ 121702 h 3445468"/>
              <a:gd name="connsiteX14" fmla="*/ 1179162 w 2961716"/>
              <a:gd name="connsiteY14" fmla="*/ 95198 h 3445468"/>
              <a:gd name="connsiteX15" fmla="*/ 1205667 w 2961716"/>
              <a:gd name="connsiteY15" fmla="*/ 75319 h 3445468"/>
              <a:gd name="connsiteX0" fmla="*/ 1237442 w 2993491"/>
              <a:gd name="connsiteY0" fmla="*/ 75319 h 3308850"/>
              <a:gd name="connsiteX1" fmla="*/ 104380 w 2993491"/>
              <a:gd name="connsiteY1" fmla="*/ 1175249 h 3308850"/>
              <a:gd name="connsiteX2" fmla="*/ 243528 w 2993491"/>
              <a:gd name="connsiteY2" fmla="*/ 2878153 h 3308850"/>
              <a:gd name="connsiteX3" fmla="*/ 1807285 w 2993491"/>
              <a:gd name="connsiteY3" fmla="*/ 3308850 h 3308850"/>
              <a:gd name="connsiteX4" fmla="*/ 2357250 w 2993491"/>
              <a:gd name="connsiteY4" fmla="*/ 3063685 h 3308850"/>
              <a:gd name="connsiteX5" fmla="*/ 2913842 w 2993491"/>
              <a:gd name="connsiteY5" fmla="*/ 2248676 h 3308850"/>
              <a:gd name="connsiteX6" fmla="*/ 2993355 w 2993491"/>
              <a:gd name="connsiteY6" fmla="*/ 1791476 h 3308850"/>
              <a:gd name="connsiteX7" fmla="*/ 2893963 w 2993491"/>
              <a:gd name="connsiteY7" fmla="*/ 1307771 h 3308850"/>
              <a:gd name="connsiteX8" fmla="*/ 2668676 w 2993491"/>
              <a:gd name="connsiteY8" fmla="*/ 870450 h 3308850"/>
              <a:gd name="connsiteX9" fmla="*/ 2019320 w 2993491"/>
              <a:gd name="connsiteY9" fmla="*/ 267476 h 3308850"/>
              <a:gd name="connsiteX10" fmla="*/ 1807285 w 2993491"/>
              <a:gd name="connsiteY10" fmla="*/ 201215 h 3308850"/>
              <a:gd name="connsiteX11" fmla="*/ 1581998 w 2993491"/>
              <a:gd name="connsiteY11" fmla="*/ 148206 h 3308850"/>
              <a:gd name="connsiteX12" fmla="*/ 1416346 w 2993491"/>
              <a:gd name="connsiteY12" fmla="*/ 115076 h 3308850"/>
              <a:gd name="connsiteX13" fmla="*/ 1270572 w 2993491"/>
              <a:gd name="connsiteY13" fmla="*/ 121702 h 3308850"/>
              <a:gd name="connsiteX14" fmla="*/ 1210937 w 2993491"/>
              <a:gd name="connsiteY14" fmla="*/ 95198 h 3308850"/>
              <a:gd name="connsiteX15" fmla="*/ 1237442 w 2993491"/>
              <a:gd name="connsiteY15" fmla="*/ 75319 h 3308850"/>
              <a:gd name="connsiteX0" fmla="*/ 1209047 w 2991601"/>
              <a:gd name="connsiteY0" fmla="*/ 0 h 3213652"/>
              <a:gd name="connsiteX1" fmla="*/ 102490 w 2991601"/>
              <a:gd name="connsiteY1" fmla="*/ 1080051 h 3213652"/>
              <a:gd name="connsiteX2" fmla="*/ 241638 w 2991601"/>
              <a:gd name="connsiteY2" fmla="*/ 2782955 h 3213652"/>
              <a:gd name="connsiteX3" fmla="*/ 1805395 w 2991601"/>
              <a:gd name="connsiteY3" fmla="*/ 3213652 h 3213652"/>
              <a:gd name="connsiteX4" fmla="*/ 2355360 w 2991601"/>
              <a:gd name="connsiteY4" fmla="*/ 2968487 h 3213652"/>
              <a:gd name="connsiteX5" fmla="*/ 2911952 w 2991601"/>
              <a:gd name="connsiteY5" fmla="*/ 2153478 h 3213652"/>
              <a:gd name="connsiteX6" fmla="*/ 2991465 w 2991601"/>
              <a:gd name="connsiteY6" fmla="*/ 1696278 h 3213652"/>
              <a:gd name="connsiteX7" fmla="*/ 2892073 w 2991601"/>
              <a:gd name="connsiteY7" fmla="*/ 1212573 h 3213652"/>
              <a:gd name="connsiteX8" fmla="*/ 2666786 w 2991601"/>
              <a:gd name="connsiteY8" fmla="*/ 775252 h 3213652"/>
              <a:gd name="connsiteX9" fmla="*/ 2017430 w 2991601"/>
              <a:gd name="connsiteY9" fmla="*/ 172278 h 3213652"/>
              <a:gd name="connsiteX10" fmla="*/ 1805395 w 2991601"/>
              <a:gd name="connsiteY10" fmla="*/ 106017 h 3213652"/>
              <a:gd name="connsiteX11" fmla="*/ 1580108 w 2991601"/>
              <a:gd name="connsiteY11" fmla="*/ 53008 h 3213652"/>
              <a:gd name="connsiteX12" fmla="*/ 1414456 w 2991601"/>
              <a:gd name="connsiteY12" fmla="*/ 19878 h 3213652"/>
              <a:gd name="connsiteX13" fmla="*/ 1268682 w 2991601"/>
              <a:gd name="connsiteY13" fmla="*/ 26504 h 3213652"/>
              <a:gd name="connsiteX14" fmla="*/ 1209047 w 2991601"/>
              <a:gd name="connsiteY14" fmla="*/ 0 h 3213652"/>
              <a:gd name="connsiteX0" fmla="*/ 564076 w 2949603"/>
              <a:gd name="connsiteY0" fmla="*/ 153160 h 3201160"/>
              <a:gd name="connsiteX1" fmla="*/ 60492 w 2949603"/>
              <a:gd name="connsiteY1" fmla="*/ 1067559 h 3201160"/>
              <a:gd name="connsiteX2" fmla="*/ 199640 w 2949603"/>
              <a:gd name="connsiteY2" fmla="*/ 2770463 h 3201160"/>
              <a:gd name="connsiteX3" fmla="*/ 1763397 w 2949603"/>
              <a:gd name="connsiteY3" fmla="*/ 3201160 h 3201160"/>
              <a:gd name="connsiteX4" fmla="*/ 2313362 w 2949603"/>
              <a:gd name="connsiteY4" fmla="*/ 2955995 h 3201160"/>
              <a:gd name="connsiteX5" fmla="*/ 2869954 w 2949603"/>
              <a:gd name="connsiteY5" fmla="*/ 2140986 h 3201160"/>
              <a:gd name="connsiteX6" fmla="*/ 2949467 w 2949603"/>
              <a:gd name="connsiteY6" fmla="*/ 1683786 h 3201160"/>
              <a:gd name="connsiteX7" fmla="*/ 2850075 w 2949603"/>
              <a:gd name="connsiteY7" fmla="*/ 1200081 h 3201160"/>
              <a:gd name="connsiteX8" fmla="*/ 2624788 w 2949603"/>
              <a:gd name="connsiteY8" fmla="*/ 762760 h 3201160"/>
              <a:gd name="connsiteX9" fmla="*/ 1975432 w 2949603"/>
              <a:gd name="connsiteY9" fmla="*/ 159786 h 3201160"/>
              <a:gd name="connsiteX10" fmla="*/ 1763397 w 2949603"/>
              <a:gd name="connsiteY10" fmla="*/ 93525 h 3201160"/>
              <a:gd name="connsiteX11" fmla="*/ 1538110 w 2949603"/>
              <a:gd name="connsiteY11" fmla="*/ 40516 h 3201160"/>
              <a:gd name="connsiteX12" fmla="*/ 1372458 w 2949603"/>
              <a:gd name="connsiteY12" fmla="*/ 7386 h 3201160"/>
              <a:gd name="connsiteX13" fmla="*/ 1226684 w 2949603"/>
              <a:gd name="connsiteY13" fmla="*/ 14012 h 3201160"/>
              <a:gd name="connsiteX14" fmla="*/ 564076 w 2949603"/>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624788 w 2949538"/>
              <a:gd name="connsiteY8" fmla="*/ 762760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53160 h 3201160"/>
              <a:gd name="connsiteX1" fmla="*/ 60492 w 2949538"/>
              <a:gd name="connsiteY1" fmla="*/ 1067559 h 3201160"/>
              <a:gd name="connsiteX2" fmla="*/ 199640 w 2949538"/>
              <a:gd name="connsiteY2" fmla="*/ 2770463 h 3201160"/>
              <a:gd name="connsiteX3" fmla="*/ 1763397 w 2949538"/>
              <a:gd name="connsiteY3" fmla="*/ 3201160 h 3201160"/>
              <a:gd name="connsiteX4" fmla="*/ 2313362 w 2949538"/>
              <a:gd name="connsiteY4" fmla="*/ 2955995 h 3201160"/>
              <a:gd name="connsiteX5" fmla="*/ 2869954 w 2949538"/>
              <a:gd name="connsiteY5" fmla="*/ 2140986 h 3201160"/>
              <a:gd name="connsiteX6" fmla="*/ 2949467 w 2949538"/>
              <a:gd name="connsiteY6" fmla="*/ 1683786 h 3201160"/>
              <a:gd name="connsiteX7" fmla="*/ 2855983 w 2949538"/>
              <a:gd name="connsiteY7" fmla="*/ 1085218 h 3201160"/>
              <a:gd name="connsiteX8" fmla="*/ 2595248 w 2949538"/>
              <a:gd name="connsiteY8" fmla="*/ 653943 h 3201160"/>
              <a:gd name="connsiteX9" fmla="*/ 1975432 w 2949538"/>
              <a:gd name="connsiteY9" fmla="*/ 159786 h 3201160"/>
              <a:gd name="connsiteX10" fmla="*/ 1763397 w 2949538"/>
              <a:gd name="connsiteY10" fmla="*/ 93525 h 3201160"/>
              <a:gd name="connsiteX11" fmla="*/ 1538110 w 2949538"/>
              <a:gd name="connsiteY11" fmla="*/ 40516 h 3201160"/>
              <a:gd name="connsiteX12" fmla="*/ 1372458 w 2949538"/>
              <a:gd name="connsiteY12" fmla="*/ 7386 h 3201160"/>
              <a:gd name="connsiteX13" fmla="*/ 1226684 w 2949538"/>
              <a:gd name="connsiteY13" fmla="*/ 14012 h 3201160"/>
              <a:gd name="connsiteX14" fmla="*/ 564076 w 2949538"/>
              <a:gd name="connsiteY14" fmla="*/ 153160 h 3201160"/>
              <a:gd name="connsiteX0" fmla="*/ 564076 w 2949538"/>
              <a:gd name="connsiteY0" fmla="*/ 144905 h 3192905"/>
              <a:gd name="connsiteX1" fmla="*/ 60492 w 2949538"/>
              <a:gd name="connsiteY1" fmla="*/ 1059304 h 3192905"/>
              <a:gd name="connsiteX2" fmla="*/ 199640 w 2949538"/>
              <a:gd name="connsiteY2" fmla="*/ 2762208 h 3192905"/>
              <a:gd name="connsiteX3" fmla="*/ 1763397 w 2949538"/>
              <a:gd name="connsiteY3" fmla="*/ 3192905 h 3192905"/>
              <a:gd name="connsiteX4" fmla="*/ 2313362 w 2949538"/>
              <a:gd name="connsiteY4" fmla="*/ 2947740 h 3192905"/>
              <a:gd name="connsiteX5" fmla="*/ 2869954 w 2949538"/>
              <a:gd name="connsiteY5" fmla="*/ 2132731 h 3192905"/>
              <a:gd name="connsiteX6" fmla="*/ 2949467 w 2949538"/>
              <a:gd name="connsiteY6" fmla="*/ 1675531 h 3192905"/>
              <a:gd name="connsiteX7" fmla="*/ 2855983 w 2949538"/>
              <a:gd name="connsiteY7" fmla="*/ 1076963 h 3192905"/>
              <a:gd name="connsiteX8" fmla="*/ 2595248 w 2949538"/>
              <a:gd name="connsiteY8" fmla="*/ 645688 h 3192905"/>
              <a:gd name="connsiteX9" fmla="*/ 1975432 w 2949538"/>
              <a:gd name="connsiteY9" fmla="*/ 151531 h 3192905"/>
              <a:gd name="connsiteX10" fmla="*/ 1763397 w 2949538"/>
              <a:gd name="connsiteY10" fmla="*/ 85270 h 3192905"/>
              <a:gd name="connsiteX11" fmla="*/ 1538110 w 2949538"/>
              <a:gd name="connsiteY11" fmla="*/ 32261 h 3192905"/>
              <a:gd name="connsiteX12" fmla="*/ 1226684 w 2949538"/>
              <a:gd name="connsiteY12" fmla="*/ 5757 h 3192905"/>
              <a:gd name="connsiteX13" fmla="*/ 564076 w 2949538"/>
              <a:gd name="connsiteY13" fmla="*/ 144905 h 3192905"/>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564076 w 2949538"/>
              <a:gd name="connsiteY0" fmla="*/ 146377 h 3194377"/>
              <a:gd name="connsiteX1" fmla="*/ 60492 w 2949538"/>
              <a:gd name="connsiteY1" fmla="*/ 1060776 h 3194377"/>
              <a:gd name="connsiteX2" fmla="*/ 199640 w 2949538"/>
              <a:gd name="connsiteY2" fmla="*/ 2763680 h 3194377"/>
              <a:gd name="connsiteX3" fmla="*/ 1763397 w 2949538"/>
              <a:gd name="connsiteY3" fmla="*/ 3194377 h 3194377"/>
              <a:gd name="connsiteX4" fmla="*/ 2313362 w 2949538"/>
              <a:gd name="connsiteY4" fmla="*/ 2949212 h 3194377"/>
              <a:gd name="connsiteX5" fmla="*/ 2869954 w 2949538"/>
              <a:gd name="connsiteY5" fmla="*/ 2134203 h 3194377"/>
              <a:gd name="connsiteX6" fmla="*/ 2949467 w 2949538"/>
              <a:gd name="connsiteY6" fmla="*/ 1677003 h 3194377"/>
              <a:gd name="connsiteX7" fmla="*/ 2855983 w 2949538"/>
              <a:gd name="connsiteY7" fmla="*/ 1078435 h 3194377"/>
              <a:gd name="connsiteX8" fmla="*/ 2595248 w 2949538"/>
              <a:gd name="connsiteY8" fmla="*/ 647160 h 3194377"/>
              <a:gd name="connsiteX9" fmla="*/ 1975432 w 2949538"/>
              <a:gd name="connsiteY9" fmla="*/ 153003 h 3194377"/>
              <a:gd name="connsiteX10" fmla="*/ 1538110 w 2949538"/>
              <a:gd name="connsiteY10" fmla="*/ 33733 h 3194377"/>
              <a:gd name="connsiteX11" fmla="*/ 1226684 w 2949538"/>
              <a:gd name="connsiteY11" fmla="*/ 7229 h 3194377"/>
              <a:gd name="connsiteX12" fmla="*/ 564076 w 2949538"/>
              <a:gd name="connsiteY12" fmla="*/ 146377 h 3194377"/>
              <a:gd name="connsiteX0" fmla="*/ 678882 w 3064344"/>
              <a:gd name="connsiteY0" fmla="*/ 146377 h 3194377"/>
              <a:gd name="connsiteX1" fmla="*/ 23660 w 3064344"/>
              <a:gd name="connsiteY1" fmla="*/ 1451714 h 3194377"/>
              <a:gd name="connsiteX2" fmla="*/ 314446 w 3064344"/>
              <a:gd name="connsiteY2" fmla="*/ 2763680 h 3194377"/>
              <a:gd name="connsiteX3" fmla="*/ 1878203 w 3064344"/>
              <a:gd name="connsiteY3" fmla="*/ 3194377 h 3194377"/>
              <a:gd name="connsiteX4" fmla="*/ 2428168 w 3064344"/>
              <a:gd name="connsiteY4" fmla="*/ 2949212 h 3194377"/>
              <a:gd name="connsiteX5" fmla="*/ 2984760 w 3064344"/>
              <a:gd name="connsiteY5" fmla="*/ 2134203 h 3194377"/>
              <a:gd name="connsiteX6" fmla="*/ 3064273 w 3064344"/>
              <a:gd name="connsiteY6" fmla="*/ 1677003 h 3194377"/>
              <a:gd name="connsiteX7" fmla="*/ 2970789 w 3064344"/>
              <a:gd name="connsiteY7" fmla="*/ 1078435 h 3194377"/>
              <a:gd name="connsiteX8" fmla="*/ 2710054 w 3064344"/>
              <a:gd name="connsiteY8" fmla="*/ 647160 h 3194377"/>
              <a:gd name="connsiteX9" fmla="*/ 2090238 w 3064344"/>
              <a:gd name="connsiteY9" fmla="*/ 153003 h 3194377"/>
              <a:gd name="connsiteX10" fmla="*/ 1652916 w 3064344"/>
              <a:gd name="connsiteY10" fmla="*/ 33733 h 3194377"/>
              <a:gd name="connsiteX11" fmla="*/ 1341490 w 3064344"/>
              <a:gd name="connsiteY11" fmla="*/ 7229 h 3194377"/>
              <a:gd name="connsiteX12" fmla="*/ 678882 w 3064344"/>
              <a:gd name="connsiteY12" fmla="*/ 146377 h 3194377"/>
              <a:gd name="connsiteX0" fmla="*/ 655721 w 3041183"/>
              <a:gd name="connsiteY0" fmla="*/ 146377 h 3194377"/>
              <a:gd name="connsiteX1" fmla="*/ 499 w 3041183"/>
              <a:gd name="connsiteY1" fmla="*/ 1451714 h 3194377"/>
              <a:gd name="connsiteX2" fmla="*/ 291285 w 3041183"/>
              <a:gd name="connsiteY2" fmla="*/ 2763680 h 3194377"/>
              <a:gd name="connsiteX3" fmla="*/ 1855042 w 3041183"/>
              <a:gd name="connsiteY3" fmla="*/ 3194377 h 3194377"/>
              <a:gd name="connsiteX4" fmla="*/ 2405007 w 3041183"/>
              <a:gd name="connsiteY4" fmla="*/ 2949212 h 3194377"/>
              <a:gd name="connsiteX5" fmla="*/ 2961599 w 3041183"/>
              <a:gd name="connsiteY5" fmla="*/ 2134203 h 3194377"/>
              <a:gd name="connsiteX6" fmla="*/ 3041112 w 3041183"/>
              <a:gd name="connsiteY6" fmla="*/ 1677003 h 3194377"/>
              <a:gd name="connsiteX7" fmla="*/ 2947628 w 3041183"/>
              <a:gd name="connsiteY7" fmla="*/ 1078435 h 3194377"/>
              <a:gd name="connsiteX8" fmla="*/ 2686893 w 3041183"/>
              <a:gd name="connsiteY8" fmla="*/ 647160 h 3194377"/>
              <a:gd name="connsiteX9" fmla="*/ 2067077 w 3041183"/>
              <a:gd name="connsiteY9" fmla="*/ 153003 h 3194377"/>
              <a:gd name="connsiteX10" fmla="*/ 1629755 w 3041183"/>
              <a:gd name="connsiteY10" fmla="*/ 33733 h 3194377"/>
              <a:gd name="connsiteX11" fmla="*/ 1318329 w 3041183"/>
              <a:gd name="connsiteY11" fmla="*/ 7229 h 3194377"/>
              <a:gd name="connsiteX12" fmla="*/ 655721 w 3041183"/>
              <a:gd name="connsiteY12" fmla="*/ 146377 h 3194377"/>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949212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62134"/>
              <a:gd name="connsiteX1" fmla="*/ 498 w 3041182"/>
              <a:gd name="connsiteY1" fmla="*/ 1451714 h 3162134"/>
              <a:gd name="connsiteX2" fmla="*/ 291284 w 3041182"/>
              <a:gd name="connsiteY2" fmla="*/ 2763680 h 3162134"/>
              <a:gd name="connsiteX3" fmla="*/ 1593121 w 3041182"/>
              <a:gd name="connsiteY3" fmla="*/ 3162134 h 3162134"/>
              <a:gd name="connsiteX4" fmla="*/ 2405006 w 3041182"/>
              <a:gd name="connsiteY4" fmla="*/ 2896817 h 3162134"/>
              <a:gd name="connsiteX5" fmla="*/ 2961598 w 3041182"/>
              <a:gd name="connsiteY5" fmla="*/ 2134203 h 3162134"/>
              <a:gd name="connsiteX6" fmla="*/ 3041111 w 3041182"/>
              <a:gd name="connsiteY6" fmla="*/ 1677003 h 3162134"/>
              <a:gd name="connsiteX7" fmla="*/ 2947627 w 3041182"/>
              <a:gd name="connsiteY7" fmla="*/ 1078435 h 3162134"/>
              <a:gd name="connsiteX8" fmla="*/ 2686892 w 3041182"/>
              <a:gd name="connsiteY8" fmla="*/ 647160 h 3162134"/>
              <a:gd name="connsiteX9" fmla="*/ 2067076 w 3041182"/>
              <a:gd name="connsiteY9" fmla="*/ 153003 h 3162134"/>
              <a:gd name="connsiteX10" fmla="*/ 1629754 w 3041182"/>
              <a:gd name="connsiteY10" fmla="*/ 33733 h 3162134"/>
              <a:gd name="connsiteX11" fmla="*/ 1318328 w 3041182"/>
              <a:gd name="connsiteY11" fmla="*/ 7229 h 3162134"/>
              <a:gd name="connsiteX12" fmla="*/ 655720 w 3041182"/>
              <a:gd name="connsiteY12" fmla="*/ 146377 h 3162134"/>
              <a:gd name="connsiteX0" fmla="*/ 655720 w 3041182"/>
              <a:gd name="connsiteY0" fmla="*/ 146377 h 3109741"/>
              <a:gd name="connsiteX1" fmla="*/ 498 w 3041182"/>
              <a:gd name="connsiteY1" fmla="*/ 1451714 h 3109741"/>
              <a:gd name="connsiteX2" fmla="*/ 291284 w 3041182"/>
              <a:gd name="connsiteY2" fmla="*/ 2763680 h 3109741"/>
              <a:gd name="connsiteX3" fmla="*/ 1518287 w 3041182"/>
              <a:gd name="connsiteY3" fmla="*/ 3109741 h 3109741"/>
              <a:gd name="connsiteX4" fmla="*/ 2405006 w 3041182"/>
              <a:gd name="connsiteY4" fmla="*/ 2896817 h 3109741"/>
              <a:gd name="connsiteX5" fmla="*/ 2961598 w 3041182"/>
              <a:gd name="connsiteY5" fmla="*/ 2134203 h 3109741"/>
              <a:gd name="connsiteX6" fmla="*/ 3041111 w 3041182"/>
              <a:gd name="connsiteY6" fmla="*/ 1677003 h 3109741"/>
              <a:gd name="connsiteX7" fmla="*/ 2947627 w 3041182"/>
              <a:gd name="connsiteY7" fmla="*/ 1078435 h 3109741"/>
              <a:gd name="connsiteX8" fmla="*/ 2686892 w 3041182"/>
              <a:gd name="connsiteY8" fmla="*/ 647160 h 3109741"/>
              <a:gd name="connsiteX9" fmla="*/ 2067076 w 3041182"/>
              <a:gd name="connsiteY9" fmla="*/ 153003 h 3109741"/>
              <a:gd name="connsiteX10" fmla="*/ 1629754 w 3041182"/>
              <a:gd name="connsiteY10" fmla="*/ 33733 h 3109741"/>
              <a:gd name="connsiteX11" fmla="*/ 1318328 w 3041182"/>
              <a:gd name="connsiteY11" fmla="*/ 7229 h 3109741"/>
              <a:gd name="connsiteX12" fmla="*/ 655720 w 3041182"/>
              <a:gd name="connsiteY12" fmla="*/ 146377 h 3109741"/>
              <a:gd name="connsiteX0" fmla="*/ 683078 w 3068540"/>
              <a:gd name="connsiteY0" fmla="*/ 146377 h 3109741"/>
              <a:gd name="connsiteX1" fmla="*/ 27856 w 3068540"/>
              <a:gd name="connsiteY1" fmla="*/ 1451714 h 3109741"/>
              <a:gd name="connsiteX2" fmla="*/ 265470 w 3068540"/>
              <a:gd name="connsiteY2" fmla="*/ 2550075 h 3109741"/>
              <a:gd name="connsiteX3" fmla="*/ 1545645 w 3068540"/>
              <a:gd name="connsiteY3" fmla="*/ 3109741 h 3109741"/>
              <a:gd name="connsiteX4" fmla="*/ 2432364 w 3068540"/>
              <a:gd name="connsiteY4" fmla="*/ 2896817 h 3109741"/>
              <a:gd name="connsiteX5" fmla="*/ 2988956 w 3068540"/>
              <a:gd name="connsiteY5" fmla="*/ 2134203 h 3109741"/>
              <a:gd name="connsiteX6" fmla="*/ 3068469 w 3068540"/>
              <a:gd name="connsiteY6" fmla="*/ 1677003 h 3109741"/>
              <a:gd name="connsiteX7" fmla="*/ 2974985 w 3068540"/>
              <a:gd name="connsiteY7" fmla="*/ 1078435 h 3109741"/>
              <a:gd name="connsiteX8" fmla="*/ 2714250 w 3068540"/>
              <a:gd name="connsiteY8" fmla="*/ 647160 h 3109741"/>
              <a:gd name="connsiteX9" fmla="*/ 2094434 w 3068540"/>
              <a:gd name="connsiteY9" fmla="*/ 153003 h 3109741"/>
              <a:gd name="connsiteX10" fmla="*/ 1657112 w 3068540"/>
              <a:gd name="connsiteY10" fmla="*/ 33733 h 3109741"/>
              <a:gd name="connsiteX11" fmla="*/ 1345686 w 3068540"/>
              <a:gd name="connsiteY11" fmla="*/ 7229 h 3109741"/>
              <a:gd name="connsiteX12" fmla="*/ 683078 w 3068540"/>
              <a:gd name="connsiteY12" fmla="*/ 146377 h 3109741"/>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6377 h 3112185"/>
              <a:gd name="connsiteX1" fmla="*/ 27856 w 3068540"/>
              <a:gd name="connsiteY1" fmla="*/ 1451714 h 3112185"/>
              <a:gd name="connsiteX2" fmla="*/ 265470 w 3068540"/>
              <a:gd name="connsiteY2" fmla="*/ 2550075 h 3112185"/>
              <a:gd name="connsiteX3" fmla="*/ 1545645 w 3068540"/>
              <a:gd name="connsiteY3" fmla="*/ 3109741 h 3112185"/>
              <a:gd name="connsiteX4" fmla="*/ 2432364 w 3068540"/>
              <a:gd name="connsiteY4" fmla="*/ 2896817 h 3112185"/>
              <a:gd name="connsiteX5" fmla="*/ 2988956 w 3068540"/>
              <a:gd name="connsiteY5" fmla="*/ 2134203 h 3112185"/>
              <a:gd name="connsiteX6" fmla="*/ 3068469 w 3068540"/>
              <a:gd name="connsiteY6" fmla="*/ 1677003 h 3112185"/>
              <a:gd name="connsiteX7" fmla="*/ 2974985 w 3068540"/>
              <a:gd name="connsiteY7" fmla="*/ 1078435 h 3112185"/>
              <a:gd name="connsiteX8" fmla="*/ 2714250 w 3068540"/>
              <a:gd name="connsiteY8" fmla="*/ 647160 h 3112185"/>
              <a:gd name="connsiteX9" fmla="*/ 2094434 w 3068540"/>
              <a:gd name="connsiteY9" fmla="*/ 153003 h 3112185"/>
              <a:gd name="connsiteX10" fmla="*/ 1657112 w 3068540"/>
              <a:gd name="connsiteY10" fmla="*/ 33733 h 3112185"/>
              <a:gd name="connsiteX11" fmla="*/ 1345686 w 3068540"/>
              <a:gd name="connsiteY11" fmla="*/ 7229 h 3112185"/>
              <a:gd name="connsiteX12" fmla="*/ 683078 w 3068540"/>
              <a:gd name="connsiteY12" fmla="*/ 146377 h 3112185"/>
              <a:gd name="connsiteX0" fmla="*/ 683078 w 3068540"/>
              <a:gd name="connsiteY0" fmla="*/ 143148 h 3108956"/>
              <a:gd name="connsiteX1" fmla="*/ 27856 w 3068540"/>
              <a:gd name="connsiteY1" fmla="*/ 1448485 h 3108956"/>
              <a:gd name="connsiteX2" fmla="*/ 265470 w 3068540"/>
              <a:gd name="connsiteY2" fmla="*/ 2546846 h 3108956"/>
              <a:gd name="connsiteX3" fmla="*/ 1545645 w 3068540"/>
              <a:gd name="connsiteY3" fmla="*/ 3106512 h 3108956"/>
              <a:gd name="connsiteX4" fmla="*/ 2432364 w 3068540"/>
              <a:gd name="connsiteY4" fmla="*/ 2893588 h 3108956"/>
              <a:gd name="connsiteX5" fmla="*/ 2988956 w 3068540"/>
              <a:gd name="connsiteY5" fmla="*/ 2130974 h 3108956"/>
              <a:gd name="connsiteX6" fmla="*/ 3068469 w 3068540"/>
              <a:gd name="connsiteY6" fmla="*/ 1673774 h 3108956"/>
              <a:gd name="connsiteX7" fmla="*/ 2974985 w 3068540"/>
              <a:gd name="connsiteY7" fmla="*/ 1075206 h 3108956"/>
              <a:gd name="connsiteX8" fmla="*/ 2714250 w 3068540"/>
              <a:gd name="connsiteY8" fmla="*/ 643931 h 3108956"/>
              <a:gd name="connsiteX9" fmla="*/ 2094434 w 3068540"/>
              <a:gd name="connsiteY9" fmla="*/ 149774 h 3108956"/>
              <a:gd name="connsiteX10" fmla="*/ 1345686 w 3068540"/>
              <a:gd name="connsiteY10" fmla="*/ 4000 h 3108956"/>
              <a:gd name="connsiteX11" fmla="*/ 683078 w 3068540"/>
              <a:gd name="connsiteY11" fmla="*/ 143148 h 3108956"/>
              <a:gd name="connsiteX0" fmla="*/ 683078 w 3082038"/>
              <a:gd name="connsiteY0" fmla="*/ 143148 h 3108956"/>
              <a:gd name="connsiteX1" fmla="*/ 27856 w 3082038"/>
              <a:gd name="connsiteY1" fmla="*/ 1448485 h 3108956"/>
              <a:gd name="connsiteX2" fmla="*/ 265470 w 3082038"/>
              <a:gd name="connsiteY2" fmla="*/ 2546846 h 3108956"/>
              <a:gd name="connsiteX3" fmla="*/ 1545645 w 3082038"/>
              <a:gd name="connsiteY3" fmla="*/ 3106512 h 3108956"/>
              <a:gd name="connsiteX4" fmla="*/ 2432364 w 3082038"/>
              <a:gd name="connsiteY4" fmla="*/ 2893588 h 3108956"/>
              <a:gd name="connsiteX5" fmla="*/ 2988956 w 3082038"/>
              <a:gd name="connsiteY5" fmla="*/ 2130974 h 3108956"/>
              <a:gd name="connsiteX6" fmla="*/ 3068469 w 3082038"/>
              <a:gd name="connsiteY6" fmla="*/ 1673774 h 3108956"/>
              <a:gd name="connsiteX7" fmla="*/ 2974985 w 3082038"/>
              <a:gd name="connsiteY7" fmla="*/ 1075206 h 3108956"/>
              <a:gd name="connsiteX8" fmla="*/ 2094434 w 3082038"/>
              <a:gd name="connsiteY8" fmla="*/ 149774 h 3108956"/>
              <a:gd name="connsiteX9" fmla="*/ 1345686 w 3082038"/>
              <a:gd name="connsiteY9" fmla="*/ 4000 h 3108956"/>
              <a:gd name="connsiteX10" fmla="*/ 683078 w 3082038"/>
              <a:gd name="connsiteY10" fmla="*/ 143148 h 3108956"/>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2988956 w 3082038"/>
              <a:gd name="connsiteY5" fmla="*/ 2125306 h 3103288"/>
              <a:gd name="connsiteX6" fmla="*/ 3068469 w 3082038"/>
              <a:gd name="connsiteY6" fmla="*/ 1668106 h 3103288"/>
              <a:gd name="connsiteX7" fmla="*/ 2974985 w 3082038"/>
              <a:gd name="connsiteY7" fmla="*/ 1069538 h 3103288"/>
              <a:gd name="connsiteX8" fmla="*/ 2094434 w 3082038"/>
              <a:gd name="connsiteY8" fmla="*/ 144106 h 3103288"/>
              <a:gd name="connsiteX9" fmla="*/ 683078 w 3082038"/>
              <a:gd name="connsiteY9" fmla="*/ 137480 h 3103288"/>
              <a:gd name="connsiteX0" fmla="*/ 683078 w 3082038"/>
              <a:gd name="connsiteY0" fmla="*/ 137480 h 3103288"/>
              <a:gd name="connsiteX1" fmla="*/ 27856 w 3082038"/>
              <a:gd name="connsiteY1" fmla="*/ 1442817 h 3103288"/>
              <a:gd name="connsiteX2" fmla="*/ 265470 w 3082038"/>
              <a:gd name="connsiteY2" fmla="*/ 2541178 h 3103288"/>
              <a:gd name="connsiteX3" fmla="*/ 1545645 w 3082038"/>
              <a:gd name="connsiteY3" fmla="*/ 3100844 h 3103288"/>
              <a:gd name="connsiteX4" fmla="*/ 2432364 w 3082038"/>
              <a:gd name="connsiteY4" fmla="*/ 2887920 h 3103288"/>
              <a:gd name="connsiteX5" fmla="*/ 3068469 w 3082038"/>
              <a:gd name="connsiteY5" fmla="*/ 1668106 h 3103288"/>
              <a:gd name="connsiteX6" fmla="*/ 2974985 w 3082038"/>
              <a:gd name="connsiteY6" fmla="*/ 1069538 h 3103288"/>
              <a:gd name="connsiteX7" fmla="*/ 2094434 w 3082038"/>
              <a:gd name="connsiteY7" fmla="*/ 144106 h 3103288"/>
              <a:gd name="connsiteX8" fmla="*/ 683078 w 3082038"/>
              <a:gd name="connsiteY8" fmla="*/ 137480 h 3103288"/>
              <a:gd name="connsiteX0" fmla="*/ 683078 w 2980867"/>
              <a:gd name="connsiteY0" fmla="*/ 137480 h 3121480"/>
              <a:gd name="connsiteX1" fmla="*/ 27856 w 2980867"/>
              <a:gd name="connsiteY1" fmla="*/ 1442817 h 3121480"/>
              <a:gd name="connsiteX2" fmla="*/ 265470 w 2980867"/>
              <a:gd name="connsiteY2" fmla="*/ 2541178 h 3121480"/>
              <a:gd name="connsiteX3" fmla="*/ 1545645 w 2980867"/>
              <a:gd name="connsiteY3" fmla="*/ 3100844 h 3121480"/>
              <a:gd name="connsiteX4" fmla="*/ 2432364 w 2980867"/>
              <a:gd name="connsiteY4" fmla="*/ 2887920 h 3121480"/>
              <a:gd name="connsiteX5" fmla="*/ 2974985 w 2980867"/>
              <a:gd name="connsiteY5" fmla="*/ 1069538 h 3121480"/>
              <a:gd name="connsiteX6" fmla="*/ 2094434 w 2980867"/>
              <a:gd name="connsiteY6" fmla="*/ 144106 h 3121480"/>
              <a:gd name="connsiteX7" fmla="*/ 683078 w 2980867"/>
              <a:gd name="connsiteY7" fmla="*/ 137480 h 3121480"/>
              <a:gd name="connsiteX0" fmla="*/ 683078 w 2992555"/>
              <a:gd name="connsiteY0" fmla="*/ 137480 h 3103288"/>
              <a:gd name="connsiteX1" fmla="*/ 27856 w 2992555"/>
              <a:gd name="connsiteY1" fmla="*/ 1442817 h 3103288"/>
              <a:gd name="connsiteX2" fmla="*/ 265470 w 2992555"/>
              <a:gd name="connsiteY2" fmla="*/ 2541178 h 3103288"/>
              <a:gd name="connsiteX3" fmla="*/ 1545645 w 2992555"/>
              <a:gd name="connsiteY3" fmla="*/ 3100844 h 3103288"/>
              <a:gd name="connsiteX4" fmla="*/ 2593572 w 2992555"/>
              <a:gd name="connsiteY4" fmla="*/ 2617316 h 3103288"/>
              <a:gd name="connsiteX5" fmla="*/ 2974985 w 2992555"/>
              <a:gd name="connsiteY5" fmla="*/ 1069538 h 3103288"/>
              <a:gd name="connsiteX6" fmla="*/ 2094434 w 2992555"/>
              <a:gd name="connsiteY6" fmla="*/ 144106 h 3103288"/>
              <a:gd name="connsiteX7" fmla="*/ 683078 w 2992555"/>
              <a:gd name="connsiteY7" fmla="*/ 137480 h 3103288"/>
              <a:gd name="connsiteX0" fmla="*/ 663919 w 2973396"/>
              <a:gd name="connsiteY0" fmla="*/ 130849 h 3096776"/>
              <a:gd name="connsiteX1" fmla="*/ 31428 w 2973396"/>
              <a:gd name="connsiteY1" fmla="*/ 1337983 h 3096776"/>
              <a:gd name="connsiteX2" fmla="*/ 246311 w 2973396"/>
              <a:gd name="connsiteY2" fmla="*/ 2534547 h 3096776"/>
              <a:gd name="connsiteX3" fmla="*/ 1526486 w 2973396"/>
              <a:gd name="connsiteY3" fmla="*/ 3094213 h 3096776"/>
              <a:gd name="connsiteX4" fmla="*/ 2574413 w 2973396"/>
              <a:gd name="connsiteY4" fmla="*/ 2610685 h 3096776"/>
              <a:gd name="connsiteX5" fmla="*/ 2955826 w 2973396"/>
              <a:gd name="connsiteY5" fmla="*/ 1062907 h 3096776"/>
              <a:gd name="connsiteX6" fmla="*/ 2075275 w 2973396"/>
              <a:gd name="connsiteY6" fmla="*/ 137475 h 3096776"/>
              <a:gd name="connsiteX7" fmla="*/ 663919 w 2973396"/>
              <a:gd name="connsiteY7" fmla="*/ 130849 h 3096776"/>
              <a:gd name="connsiteX0" fmla="*/ 458657 w 2768134"/>
              <a:gd name="connsiteY0" fmla="*/ 130849 h 3096776"/>
              <a:gd name="connsiteX1" fmla="*/ 41049 w 2768134"/>
              <a:gd name="connsiteY1" fmla="*/ 2534547 h 3096776"/>
              <a:gd name="connsiteX2" fmla="*/ 1321224 w 2768134"/>
              <a:gd name="connsiteY2" fmla="*/ 3094213 h 3096776"/>
              <a:gd name="connsiteX3" fmla="*/ 2369151 w 2768134"/>
              <a:gd name="connsiteY3" fmla="*/ 2610685 h 3096776"/>
              <a:gd name="connsiteX4" fmla="*/ 2750564 w 2768134"/>
              <a:gd name="connsiteY4" fmla="*/ 1062907 h 3096776"/>
              <a:gd name="connsiteX5" fmla="*/ 1870013 w 2768134"/>
              <a:gd name="connsiteY5" fmla="*/ 137475 h 3096776"/>
              <a:gd name="connsiteX6" fmla="*/ 458657 w 2768134"/>
              <a:gd name="connsiteY6" fmla="*/ 130849 h 3096776"/>
              <a:gd name="connsiteX0" fmla="*/ 675582 w 2985059"/>
              <a:gd name="connsiteY0" fmla="*/ 181114 h 3145530"/>
              <a:gd name="connsiteX1" fmla="*/ 27575 w 2985059"/>
              <a:gd name="connsiteY1" fmla="*/ 2111874 h 3145530"/>
              <a:gd name="connsiteX2" fmla="*/ 1538149 w 2985059"/>
              <a:gd name="connsiteY2" fmla="*/ 3144478 h 3145530"/>
              <a:gd name="connsiteX3" fmla="*/ 2586076 w 2985059"/>
              <a:gd name="connsiteY3" fmla="*/ 2660950 h 3145530"/>
              <a:gd name="connsiteX4" fmla="*/ 2967489 w 2985059"/>
              <a:gd name="connsiteY4" fmla="*/ 1113172 h 3145530"/>
              <a:gd name="connsiteX5" fmla="*/ 2086938 w 2985059"/>
              <a:gd name="connsiteY5" fmla="*/ 187740 h 3145530"/>
              <a:gd name="connsiteX6" fmla="*/ 675582 w 2985059"/>
              <a:gd name="connsiteY6" fmla="*/ 181114 h 3145530"/>
              <a:gd name="connsiteX0" fmla="*/ 675582 w 2967491"/>
              <a:gd name="connsiteY0" fmla="*/ 181114 h 3145530"/>
              <a:gd name="connsiteX1" fmla="*/ 27575 w 2967491"/>
              <a:gd name="connsiteY1" fmla="*/ 2111874 h 3145530"/>
              <a:gd name="connsiteX2" fmla="*/ 1538149 w 2967491"/>
              <a:gd name="connsiteY2" fmla="*/ 3144478 h 3145530"/>
              <a:gd name="connsiteX3" fmla="*/ 2967489 w 2967491"/>
              <a:gd name="connsiteY3" fmla="*/ 1113172 h 3145530"/>
              <a:gd name="connsiteX4" fmla="*/ 2086938 w 2967491"/>
              <a:gd name="connsiteY4" fmla="*/ 187740 h 3145530"/>
              <a:gd name="connsiteX5" fmla="*/ 675582 w 2967491"/>
              <a:gd name="connsiteY5" fmla="*/ 181114 h 3145530"/>
              <a:gd name="connsiteX0" fmla="*/ 675582 w 2947582"/>
              <a:gd name="connsiteY0" fmla="*/ 181114 h 3145530"/>
              <a:gd name="connsiteX1" fmla="*/ 27575 w 2947582"/>
              <a:gd name="connsiteY1" fmla="*/ 2111874 h 3145530"/>
              <a:gd name="connsiteX2" fmla="*/ 1538149 w 2947582"/>
              <a:gd name="connsiteY2" fmla="*/ 3144478 h 3145530"/>
              <a:gd name="connsiteX3" fmla="*/ 2947579 w 2947582"/>
              <a:gd name="connsiteY3" fmla="*/ 1549533 h 3145530"/>
              <a:gd name="connsiteX4" fmla="*/ 2086938 w 2947582"/>
              <a:gd name="connsiteY4" fmla="*/ 187740 h 3145530"/>
              <a:gd name="connsiteX5" fmla="*/ 675582 w 2947582"/>
              <a:gd name="connsiteY5" fmla="*/ 181114 h 3145530"/>
              <a:gd name="connsiteX0" fmla="*/ 462543 w 2984386"/>
              <a:gd name="connsiteY0" fmla="*/ 451202 h 3006857"/>
              <a:gd name="connsiteX1" fmla="*/ 64384 w 2984386"/>
              <a:gd name="connsiteY1" fmla="*/ 1972992 h 3006857"/>
              <a:gd name="connsiteX2" fmla="*/ 1574958 w 2984386"/>
              <a:gd name="connsiteY2" fmla="*/ 3005596 h 3006857"/>
              <a:gd name="connsiteX3" fmla="*/ 2984388 w 2984386"/>
              <a:gd name="connsiteY3" fmla="*/ 1410651 h 3006857"/>
              <a:gd name="connsiteX4" fmla="*/ 2123747 w 2984386"/>
              <a:gd name="connsiteY4" fmla="*/ 48858 h 3006857"/>
              <a:gd name="connsiteX5" fmla="*/ 462543 w 2984386"/>
              <a:gd name="connsiteY5" fmla="*/ 451202 h 3006857"/>
              <a:gd name="connsiteX0" fmla="*/ 462543 w 3030594"/>
              <a:gd name="connsiteY0" fmla="*/ 451202 h 3006857"/>
              <a:gd name="connsiteX1" fmla="*/ 64384 w 3030594"/>
              <a:gd name="connsiteY1" fmla="*/ 1972992 h 3006857"/>
              <a:gd name="connsiteX2" fmla="*/ 1574958 w 3030594"/>
              <a:gd name="connsiteY2" fmla="*/ 3005596 h 3006857"/>
              <a:gd name="connsiteX3" fmla="*/ 3030593 w 3030594"/>
              <a:gd name="connsiteY3" fmla="*/ 1598935 h 3006857"/>
              <a:gd name="connsiteX4" fmla="*/ 2123747 w 3030594"/>
              <a:gd name="connsiteY4" fmla="*/ 48858 h 3006857"/>
              <a:gd name="connsiteX5" fmla="*/ 462543 w 3030594"/>
              <a:gd name="connsiteY5" fmla="*/ 451202 h 3006857"/>
              <a:gd name="connsiteX0" fmla="*/ 462543 w 3031074"/>
              <a:gd name="connsiteY0" fmla="*/ 451202 h 3006857"/>
              <a:gd name="connsiteX1" fmla="*/ 64384 w 3031074"/>
              <a:gd name="connsiteY1" fmla="*/ 1972992 h 3006857"/>
              <a:gd name="connsiteX2" fmla="*/ 1574958 w 3031074"/>
              <a:gd name="connsiteY2" fmla="*/ 3005596 h 3006857"/>
              <a:gd name="connsiteX3" fmla="*/ 3030593 w 3031074"/>
              <a:gd name="connsiteY3" fmla="*/ 1598935 h 3006857"/>
              <a:gd name="connsiteX4" fmla="*/ 2123747 w 3031074"/>
              <a:gd name="connsiteY4" fmla="*/ 48858 h 3006857"/>
              <a:gd name="connsiteX5" fmla="*/ 462543 w 3031074"/>
              <a:gd name="connsiteY5" fmla="*/ 451202 h 3006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31074" h="3006857">
                <a:moveTo>
                  <a:pt x="462543" y="451202"/>
                </a:moveTo>
                <a:cubicBezTo>
                  <a:pt x="119316" y="771891"/>
                  <a:pt x="-121018" y="1547260"/>
                  <a:pt x="64384" y="1972992"/>
                </a:cubicBezTo>
                <a:cubicBezTo>
                  <a:pt x="249786" y="2398724"/>
                  <a:pt x="939518" y="3039079"/>
                  <a:pt x="1574958" y="3005596"/>
                </a:cubicBezTo>
                <a:cubicBezTo>
                  <a:pt x="2064944" y="2839146"/>
                  <a:pt x="2939128" y="2091725"/>
                  <a:pt x="3030593" y="1598935"/>
                </a:cubicBezTo>
                <a:cubicBezTo>
                  <a:pt x="3051333" y="958659"/>
                  <a:pt x="2395297" y="227392"/>
                  <a:pt x="2123747" y="48858"/>
                </a:cubicBezTo>
                <a:cubicBezTo>
                  <a:pt x="1741762" y="-106485"/>
                  <a:pt x="805770" y="130513"/>
                  <a:pt x="462543" y="451202"/>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683B7A7F-047E-CE1B-F285-C1E2827A9D4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49515" y="3438627"/>
            <a:ext cx="1784721" cy="1888725"/>
            <a:chOff x="247501" y="3192554"/>
            <a:chExt cx="1784721" cy="1888725"/>
          </a:xfrm>
        </p:grpSpPr>
        <p:sp>
          <p:nvSpPr>
            <p:cNvPr id="39" name="Freeform: Shape 38">
              <a:extLst>
                <a:ext uri="{FF2B5EF4-FFF2-40B4-BE49-F238E27FC236}">
                  <a16:creationId xmlns:a16="http://schemas.microsoft.com/office/drawing/2014/main" id="{6AC79E94-CF6A-65B4-61DC-EABCC7E1A3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5CBC3084-2856-DE33-73C4-C834F70AE7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069679">
              <a:off x="247501" y="3192554"/>
              <a:ext cx="1784721" cy="1888725"/>
            </a:xfrm>
            <a:custGeom>
              <a:avLst/>
              <a:gdLst>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3003582 w 5421466"/>
                <a:gd name="connsiteY39" fmla="*/ 5026451 h 7017706"/>
                <a:gd name="connsiteX40" fmla="*/ 2315426 w 5421466"/>
                <a:gd name="connsiteY40" fmla="*/ 5092438 h 7017706"/>
                <a:gd name="connsiteX41" fmla="*/ 1495294 w 5421466"/>
                <a:gd name="connsiteY41" fmla="*/ 4922756 h 7017706"/>
                <a:gd name="connsiteX42" fmla="*/ 760003 w 5421466"/>
                <a:gd name="connsiteY42" fmla="*/ 4187465 h 7017706"/>
                <a:gd name="connsiteX43" fmla="*/ 260382 w 5421466"/>
                <a:gd name="connsiteY43" fmla="*/ 3291919 h 7017706"/>
                <a:gd name="connsiteX44" fmla="*/ 5859 w 5421466"/>
                <a:gd name="connsiteY44" fmla="*/ 2924273 h 7017706"/>
                <a:gd name="connsiteX45" fmla="*/ 109554 w 5421466"/>
                <a:gd name="connsiteY45" fmla="*/ 3518162 h 7017706"/>
                <a:gd name="connsiteX46" fmla="*/ 420638 w 5421466"/>
                <a:gd name="connsiteY46" fmla="*/ 4922756 h 7017706"/>
                <a:gd name="connsiteX47" fmla="*/ 910832 w 5421466"/>
                <a:gd name="connsiteY47" fmla="*/ 5544925 h 7017706"/>
                <a:gd name="connsiteX48" fmla="*/ 1523574 w 5421466"/>
                <a:gd name="connsiteY48" fmla="*/ 5761741 h 7017706"/>
                <a:gd name="connsiteX49" fmla="*/ 2287145 w 5421466"/>
                <a:gd name="connsiteY49" fmla="*/ 5724034 h 7017706"/>
                <a:gd name="connsiteX50" fmla="*/ 3720020 w 5421466"/>
                <a:gd name="connsiteY50" fmla="*/ 5516644 h 7017706"/>
                <a:gd name="connsiteX51" fmla="*/ 3701166 w 5421466"/>
                <a:gd name="connsiteY51" fmla="*/ 5563778 h 7017706"/>
                <a:gd name="connsiteX52" fmla="*/ 3503203 w 5421466"/>
                <a:gd name="connsiteY52" fmla="*/ 6129387 h 7017706"/>
                <a:gd name="connsiteX53" fmla="*/ 3456069 w 5421466"/>
                <a:gd name="connsiteY53"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720020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7017706"/>
                <a:gd name="connsiteX1" fmla="*/ 4455310 w 5421466"/>
                <a:gd name="connsiteY1" fmla="*/ 6044545 h 7017706"/>
                <a:gd name="connsiteX2" fmla="*/ 4455310 w 5421466"/>
                <a:gd name="connsiteY2" fmla="*/ 6035119 h 7017706"/>
                <a:gd name="connsiteX3" fmla="*/ 4172506 w 5421466"/>
                <a:gd name="connsiteY3" fmla="*/ 5431803 h 7017706"/>
                <a:gd name="connsiteX4" fmla="*/ 4181933 w 5421466"/>
                <a:gd name="connsiteY4" fmla="*/ 5337535 h 7017706"/>
                <a:gd name="connsiteX5" fmla="*/ 4596712 w 5421466"/>
                <a:gd name="connsiteY5" fmla="*/ 4932183 h 7017706"/>
                <a:gd name="connsiteX6" fmla="*/ 5058626 w 5421466"/>
                <a:gd name="connsiteY6" fmla="*/ 3800966 h 7017706"/>
                <a:gd name="connsiteX7" fmla="*/ 5416844 w 5421466"/>
                <a:gd name="connsiteY7" fmla="*/ 2735737 h 7017706"/>
                <a:gd name="connsiteX8" fmla="*/ 5209455 w 5421466"/>
                <a:gd name="connsiteY8" fmla="*/ 2801725 h 7017706"/>
                <a:gd name="connsiteX9" fmla="*/ 4493017 w 5421466"/>
                <a:gd name="connsiteY9" fmla="*/ 3169370 h 7017706"/>
                <a:gd name="connsiteX10" fmla="*/ 3691739 w 5421466"/>
                <a:gd name="connsiteY10" fmla="*/ 4074343 h 7017706"/>
                <a:gd name="connsiteX11" fmla="*/ 3757727 w 5421466"/>
                <a:gd name="connsiteY11" fmla="*/ 3546442 h 7017706"/>
                <a:gd name="connsiteX12" fmla="*/ 4087665 w 5421466"/>
                <a:gd name="connsiteY12" fmla="*/ 2009873 h 7017706"/>
                <a:gd name="connsiteX13" fmla="*/ 4285628 w 5421466"/>
                <a:gd name="connsiteY13" fmla="*/ 1302863 h 7017706"/>
                <a:gd name="connsiteX14" fmla="*/ 4313908 w 5421466"/>
                <a:gd name="connsiteY14" fmla="*/ 963498 h 7017706"/>
                <a:gd name="connsiteX15" fmla="*/ 4049958 w 5421466"/>
                <a:gd name="connsiteY15" fmla="*/ 1199168 h 7017706"/>
                <a:gd name="connsiteX16" fmla="*/ 3569191 w 5421466"/>
                <a:gd name="connsiteY16" fmla="*/ 1840191 h 7017706"/>
                <a:gd name="connsiteX17" fmla="*/ 3408935 w 5421466"/>
                <a:gd name="connsiteY17" fmla="*/ 2349238 h 7017706"/>
                <a:gd name="connsiteX18" fmla="*/ 3324094 w 5421466"/>
                <a:gd name="connsiteY18" fmla="*/ 3518162 h 7017706"/>
                <a:gd name="connsiteX19" fmla="*/ 3267533 w 5421466"/>
                <a:gd name="connsiteY19" fmla="*/ 4093197 h 7017706"/>
                <a:gd name="connsiteX20" fmla="*/ 3267533 w 5421466"/>
                <a:gd name="connsiteY20" fmla="*/ 3885807 h 7017706"/>
                <a:gd name="connsiteX21" fmla="*/ 3069570 w 5421466"/>
                <a:gd name="connsiteY21" fmla="*/ 3188224 h 7017706"/>
                <a:gd name="connsiteX22" fmla="*/ 2428547 w 5421466"/>
                <a:gd name="connsiteY22" fmla="*/ 1604521 h 7017706"/>
                <a:gd name="connsiteX23" fmla="*/ 2042048 w 5421466"/>
                <a:gd name="connsiteY23" fmla="*/ 680694 h 7017706"/>
                <a:gd name="connsiteX24" fmla="*/ 1976061 w 5421466"/>
                <a:gd name="connsiteY24" fmla="*/ 237634 h 7017706"/>
                <a:gd name="connsiteX25" fmla="*/ 1853512 w 5421466"/>
                <a:gd name="connsiteY25" fmla="*/ 1964 h 7017706"/>
                <a:gd name="connsiteX26" fmla="*/ 1674403 w 5421466"/>
                <a:gd name="connsiteY26" fmla="*/ 360183 h 7017706"/>
                <a:gd name="connsiteX27" fmla="*/ 1504721 w 5421466"/>
                <a:gd name="connsiteY27" fmla="*/ 1415985 h 7017706"/>
                <a:gd name="connsiteX28" fmla="*/ 1919500 w 5421466"/>
                <a:gd name="connsiteY28" fmla="*/ 2745164 h 7017706"/>
                <a:gd name="connsiteX29" fmla="*/ 2503962 w 5421466"/>
                <a:gd name="connsiteY29" fmla="*/ 3885807 h 7017706"/>
                <a:gd name="connsiteX30" fmla="*/ 2343706 w 5421466"/>
                <a:gd name="connsiteY30" fmla="*/ 3734978 h 7017706"/>
                <a:gd name="connsiteX31" fmla="*/ 1259624 w 5421466"/>
                <a:gd name="connsiteY31" fmla="*/ 2566055 h 7017706"/>
                <a:gd name="connsiteX32" fmla="*/ 760003 w 5421466"/>
                <a:gd name="connsiteY32" fmla="*/ 2019300 h 7017706"/>
                <a:gd name="connsiteX33" fmla="*/ 213248 w 5421466"/>
                <a:gd name="connsiteY33" fmla="*/ 1510253 h 7017706"/>
                <a:gd name="connsiteX34" fmla="*/ 213248 w 5421466"/>
                <a:gd name="connsiteY34" fmla="*/ 1642228 h 7017706"/>
                <a:gd name="connsiteX35" fmla="*/ 694015 w 5421466"/>
                <a:gd name="connsiteY35" fmla="*/ 2980834 h 7017706"/>
                <a:gd name="connsiteX36" fmla="*/ 1287904 w 5421466"/>
                <a:gd name="connsiteY36" fmla="*/ 4102624 h 7017706"/>
                <a:gd name="connsiteX37" fmla="*/ 2042048 w 5421466"/>
                <a:gd name="connsiteY37" fmla="*/ 4715366 h 7017706"/>
                <a:gd name="connsiteX38" fmla="*/ 2984729 w 5421466"/>
                <a:gd name="connsiteY38" fmla="*/ 5026451 h 7017706"/>
                <a:gd name="connsiteX39" fmla="*/ 2315426 w 5421466"/>
                <a:gd name="connsiteY39" fmla="*/ 5092438 h 7017706"/>
                <a:gd name="connsiteX40" fmla="*/ 1495294 w 5421466"/>
                <a:gd name="connsiteY40" fmla="*/ 4922756 h 7017706"/>
                <a:gd name="connsiteX41" fmla="*/ 760003 w 5421466"/>
                <a:gd name="connsiteY41" fmla="*/ 4187465 h 7017706"/>
                <a:gd name="connsiteX42" fmla="*/ 260382 w 5421466"/>
                <a:gd name="connsiteY42" fmla="*/ 3291919 h 7017706"/>
                <a:gd name="connsiteX43" fmla="*/ 5859 w 5421466"/>
                <a:gd name="connsiteY43" fmla="*/ 2924273 h 7017706"/>
                <a:gd name="connsiteX44" fmla="*/ 109554 w 5421466"/>
                <a:gd name="connsiteY44" fmla="*/ 3518162 h 7017706"/>
                <a:gd name="connsiteX45" fmla="*/ 420638 w 5421466"/>
                <a:gd name="connsiteY45" fmla="*/ 4922756 h 7017706"/>
                <a:gd name="connsiteX46" fmla="*/ 910832 w 5421466"/>
                <a:gd name="connsiteY46" fmla="*/ 5544925 h 7017706"/>
                <a:gd name="connsiteX47" fmla="*/ 1523574 w 5421466"/>
                <a:gd name="connsiteY47" fmla="*/ 5761741 h 7017706"/>
                <a:gd name="connsiteX48" fmla="*/ 2287145 w 5421466"/>
                <a:gd name="connsiteY48" fmla="*/ 5724034 h 7017706"/>
                <a:gd name="connsiteX49" fmla="*/ 3609909 w 5421466"/>
                <a:gd name="connsiteY49" fmla="*/ 5516644 h 7017706"/>
                <a:gd name="connsiteX50" fmla="*/ 3701166 w 5421466"/>
                <a:gd name="connsiteY50" fmla="*/ 5563778 h 7017706"/>
                <a:gd name="connsiteX51" fmla="*/ 3503203 w 5421466"/>
                <a:gd name="connsiteY51" fmla="*/ 6129387 h 7017706"/>
                <a:gd name="connsiteX52" fmla="*/ 3456069 w 5421466"/>
                <a:gd name="connsiteY52" fmla="*/ 6091679 h 7017706"/>
                <a:gd name="connsiteX0" fmla="*/ 3418362 w 5421466"/>
                <a:gd name="connsiteY0" fmla="*/ 6148240 h 6148240"/>
                <a:gd name="connsiteX1" fmla="*/ 4455310 w 5421466"/>
                <a:gd name="connsiteY1" fmla="*/ 6044545 h 6148240"/>
                <a:gd name="connsiteX2" fmla="*/ 4455310 w 5421466"/>
                <a:gd name="connsiteY2" fmla="*/ 6035119 h 6148240"/>
                <a:gd name="connsiteX3" fmla="*/ 4172506 w 5421466"/>
                <a:gd name="connsiteY3" fmla="*/ 5431803 h 6148240"/>
                <a:gd name="connsiteX4" fmla="*/ 4181933 w 5421466"/>
                <a:gd name="connsiteY4" fmla="*/ 5337535 h 6148240"/>
                <a:gd name="connsiteX5" fmla="*/ 4596712 w 5421466"/>
                <a:gd name="connsiteY5" fmla="*/ 4932183 h 6148240"/>
                <a:gd name="connsiteX6" fmla="*/ 5058626 w 5421466"/>
                <a:gd name="connsiteY6" fmla="*/ 3800966 h 6148240"/>
                <a:gd name="connsiteX7" fmla="*/ 5416844 w 5421466"/>
                <a:gd name="connsiteY7" fmla="*/ 2735737 h 6148240"/>
                <a:gd name="connsiteX8" fmla="*/ 5209455 w 5421466"/>
                <a:gd name="connsiteY8" fmla="*/ 2801725 h 6148240"/>
                <a:gd name="connsiteX9" fmla="*/ 4493017 w 5421466"/>
                <a:gd name="connsiteY9" fmla="*/ 3169370 h 6148240"/>
                <a:gd name="connsiteX10" fmla="*/ 3691739 w 5421466"/>
                <a:gd name="connsiteY10" fmla="*/ 4074343 h 6148240"/>
                <a:gd name="connsiteX11" fmla="*/ 3757727 w 5421466"/>
                <a:gd name="connsiteY11" fmla="*/ 3546442 h 6148240"/>
                <a:gd name="connsiteX12" fmla="*/ 4087665 w 5421466"/>
                <a:gd name="connsiteY12" fmla="*/ 2009873 h 6148240"/>
                <a:gd name="connsiteX13" fmla="*/ 4285628 w 5421466"/>
                <a:gd name="connsiteY13" fmla="*/ 1302863 h 6148240"/>
                <a:gd name="connsiteX14" fmla="*/ 4313908 w 5421466"/>
                <a:gd name="connsiteY14" fmla="*/ 963498 h 6148240"/>
                <a:gd name="connsiteX15" fmla="*/ 4049958 w 5421466"/>
                <a:gd name="connsiteY15" fmla="*/ 1199168 h 6148240"/>
                <a:gd name="connsiteX16" fmla="*/ 3569191 w 5421466"/>
                <a:gd name="connsiteY16" fmla="*/ 1840191 h 6148240"/>
                <a:gd name="connsiteX17" fmla="*/ 3408935 w 5421466"/>
                <a:gd name="connsiteY17" fmla="*/ 2349238 h 6148240"/>
                <a:gd name="connsiteX18" fmla="*/ 3324094 w 5421466"/>
                <a:gd name="connsiteY18" fmla="*/ 3518162 h 6148240"/>
                <a:gd name="connsiteX19" fmla="*/ 3267533 w 5421466"/>
                <a:gd name="connsiteY19" fmla="*/ 4093197 h 6148240"/>
                <a:gd name="connsiteX20" fmla="*/ 3267533 w 5421466"/>
                <a:gd name="connsiteY20" fmla="*/ 3885807 h 6148240"/>
                <a:gd name="connsiteX21" fmla="*/ 3069570 w 5421466"/>
                <a:gd name="connsiteY21" fmla="*/ 3188224 h 6148240"/>
                <a:gd name="connsiteX22" fmla="*/ 2428547 w 5421466"/>
                <a:gd name="connsiteY22" fmla="*/ 1604521 h 6148240"/>
                <a:gd name="connsiteX23" fmla="*/ 2042048 w 5421466"/>
                <a:gd name="connsiteY23" fmla="*/ 680694 h 6148240"/>
                <a:gd name="connsiteX24" fmla="*/ 1976061 w 5421466"/>
                <a:gd name="connsiteY24" fmla="*/ 237634 h 6148240"/>
                <a:gd name="connsiteX25" fmla="*/ 1853512 w 5421466"/>
                <a:gd name="connsiteY25" fmla="*/ 1964 h 6148240"/>
                <a:gd name="connsiteX26" fmla="*/ 1674403 w 5421466"/>
                <a:gd name="connsiteY26" fmla="*/ 360183 h 6148240"/>
                <a:gd name="connsiteX27" fmla="*/ 1504721 w 5421466"/>
                <a:gd name="connsiteY27" fmla="*/ 1415985 h 6148240"/>
                <a:gd name="connsiteX28" fmla="*/ 1919500 w 5421466"/>
                <a:gd name="connsiteY28" fmla="*/ 2745164 h 6148240"/>
                <a:gd name="connsiteX29" fmla="*/ 2503962 w 5421466"/>
                <a:gd name="connsiteY29" fmla="*/ 3885807 h 6148240"/>
                <a:gd name="connsiteX30" fmla="*/ 2343706 w 5421466"/>
                <a:gd name="connsiteY30" fmla="*/ 3734978 h 6148240"/>
                <a:gd name="connsiteX31" fmla="*/ 1259624 w 5421466"/>
                <a:gd name="connsiteY31" fmla="*/ 2566055 h 6148240"/>
                <a:gd name="connsiteX32" fmla="*/ 760003 w 5421466"/>
                <a:gd name="connsiteY32" fmla="*/ 2019300 h 6148240"/>
                <a:gd name="connsiteX33" fmla="*/ 213248 w 5421466"/>
                <a:gd name="connsiteY33" fmla="*/ 1510253 h 6148240"/>
                <a:gd name="connsiteX34" fmla="*/ 213248 w 5421466"/>
                <a:gd name="connsiteY34" fmla="*/ 1642228 h 6148240"/>
                <a:gd name="connsiteX35" fmla="*/ 694015 w 5421466"/>
                <a:gd name="connsiteY35" fmla="*/ 2980834 h 6148240"/>
                <a:gd name="connsiteX36" fmla="*/ 1287904 w 5421466"/>
                <a:gd name="connsiteY36" fmla="*/ 4102624 h 6148240"/>
                <a:gd name="connsiteX37" fmla="*/ 2042048 w 5421466"/>
                <a:gd name="connsiteY37" fmla="*/ 4715366 h 6148240"/>
                <a:gd name="connsiteX38" fmla="*/ 2984729 w 5421466"/>
                <a:gd name="connsiteY38" fmla="*/ 5026451 h 6148240"/>
                <a:gd name="connsiteX39" fmla="*/ 2315426 w 5421466"/>
                <a:gd name="connsiteY39" fmla="*/ 5092438 h 6148240"/>
                <a:gd name="connsiteX40" fmla="*/ 1495294 w 5421466"/>
                <a:gd name="connsiteY40" fmla="*/ 4922756 h 6148240"/>
                <a:gd name="connsiteX41" fmla="*/ 760003 w 5421466"/>
                <a:gd name="connsiteY41" fmla="*/ 4187465 h 6148240"/>
                <a:gd name="connsiteX42" fmla="*/ 260382 w 5421466"/>
                <a:gd name="connsiteY42" fmla="*/ 3291919 h 6148240"/>
                <a:gd name="connsiteX43" fmla="*/ 5859 w 5421466"/>
                <a:gd name="connsiteY43" fmla="*/ 2924273 h 6148240"/>
                <a:gd name="connsiteX44" fmla="*/ 109554 w 5421466"/>
                <a:gd name="connsiteY44" fmla="*/ 3518162 h 6148240"/>
                <a:gd name="connsiteX45" fmla="*/ 420638 w 5421466"/>
                <a:gd name="connsiteY45" fmla="*/ 4922756 h 6148240"/>
                <a:gd name="connsiteX46" fmla="*/ 910832 w 5421466"/>
                <a:gd name="connsiteY46" fmla="*/ 5544925 h 6148240"/>
                <a:gd name="connsiteX47" fmla="*/ 1523574 w 5421466"/>
                <a:gd name="connsiteY47" fmla="*/ 5761741 h 6148240"/>
                <a:gd name="connsiteX48" fmla="*/ 2287145 w 5421466"/>
                <a:gd name="connsiteY48" fmla="*/ 5724034 h 6148240"/>
                <a:gd name="connsiteX49" fmla="*/ 3609909 w 5421466"/>
                <a:gd name="connsiteY49" fmla="*/ 5516644 h 6148240"/>
                <a:gd name="connsiteX50" fmla="*/ 3701166 w 5421466"/>
                <a:gd name="connsiteY50" fmla="*/ 5563778 h 6148240"/>
                <a:gd name="connsiteX51" fmla="*/ 3503203 w 5421466"/>
                <a:gd name="connsiteY51" fmla="*/ 6129387 h 6148240"/>
                <a:gd name="connsiteX0" fmla="*/ 4455310 w 5421466"/>
                <a:gd name="connsiteY0" fmla="*/ 6044545 h 6129387"/>
                <a:gd name="connsiteX1" fmla="*/ 4455310 w 5421466"/>
                <a:gd name="connsiteY1" fmla="*/ 6035119 h 6129387"/>
                <a:gd name="connsiteX2" fmla="*/ 4172506 w 5421466"/>
                <a:gd name="connsiteY2" fmla="*/ 5431803 h 6129387"/>
                <a:gd name="connsiteX3" fmla="*/ 4181933 w 5421466"/>
                <a:gd name="connsiteY3" fmla="*/ 5337535 h 6129387"/>
                <a:gd name="connsiteX4" fmla="*/ 4596712 w 5421466"/>
                <a:gd name="connsiteY4" fmla="*/ 4932183 h 6129387"/>
                <a:gd name="connsiteX5" fmla="*/ 5058626 w 5421466"/>
                <a:gd name="connsiteY5" fmla="*/ 3800966 h 6129387"/>
                <a:gd name="connsiteX6" fmla="*/ 5416844 w 5421466"/>
                <a:gd name="connsiteY6" fmla="*/ 2735737 h 6129387"/>
                <a:gd name="connsiteX7" fmla="*/ 5209455 w 5421466"/>
                <a:gd name="connsiteY7" fmla="*/ 2801725 h 6129387"/>
                <a:gd name="connsiteX8" fmla="*/ 4493017 w 5421466"/>
                <a:gd name="connsiteY8" fmla="*/ 3169370 h 6129387"/>
                <a:gd name="connsiteX9" fmla="*/ 3691739 w 5421466"/>
                <a:gd name="connsiteY9" fmla="*/ 4074343 h 6129387"/>
                <a:gd name="connsiteX10" fmla="*/ 3757727 w 5421466"/>
                <a:gd name="connsiteY10" fmla="*/ 3546442 h 6129387"/>
                <a:gd name="connsiteX11" fmla="*/ 4087665 w 5421466"/>
                <a:gd name="connsiteY11" fmla="*/ 2009873 h 6129387"/>
                <a:gd name="connsiteX12" fmla="*/ 4285628 w 5421466"/>
                <a:gd name="connsiteY12" fmla="*/ 1302863 h 6129387"/>
                <a:gd name="connsiteX13" fmla="*/ 4313908 w 5421466"/>
                <a:gd name="connsiteY13" fmla="*/ 963498 h 6129387"/>
                <a:gd name="connsiteX14" fmla="*/ 4049958 w 5421466"/>
                <a:gd name="connsiteY14" fmla="*/ 1199168 h 6129387"/>
                <a:gd name="connsiteX15" fmla="*/ 3569191 w 5421466"/>
                <a:gd name="connsiteY15" fmla="*/ 1840191 h 6129387"/>
                <a:gd name="connsiteX16" fmla="*/ 3408935 w 5421466"/>
                <a:gd name="connsiteY16" fmla="*/ 2349238 h 6129387"/>
                <a:gd name="connsiteX17" fmla="*/ 3324094 w 5421466"/>
                <a:gd name="connsiteY17" fmla="*/ 3518162 h 6129387"/>
                <a:gd name="connsiteX18" fmla="*/ 3267533 w 5421466"/>
                <a:gd name="connsiteY18" fmla="*/ 4093197 h 6129387"/>
                <a:gd name="connsiteX19" fmla="*/ 3267533 w 5421466"/>
                <a:gd name="connsiteY19" fmla="*/ 3885807 h 6129387"/>
                <a:gd name="connsiteX20" fmla="*/ 3069570 w 5421466"/>
                <a:gd name="connsiteY20" fmla="*/ 3188224 h 6129387"/>
                <a:gd name="connsiteX21" fmla="*/ 2428547 w 5421466"/>
                <a:gd name="connsiteY21" fmla="*/ 1604521 h 6129387"/>
                <a:gd name="connsiteX22" fmla="*/ 2042048 w 5421466"/>
                <a:gd name="connsiteY22" fmla="*/ 680694 h 6129387"/>
                <a:gd name="connsiteX23" fmla="*/ 1976061 w 5421466"/>
                <a:gd name="connsiteY23" fmla="*/ 237634 h 6129387"/>
                <a:gd name="connsiteX24" fmla="*/ 1853512 w 5421466"/>
                <a:gd name="connsiteY24" fmla="*/ 1964 h 6129387"/>
                <a:gd name="connsiteX25" fmla="*/ 1674403 w 5421466"/>
                <a:gd name="connsiteY25" fmla="*/ 360183 h 6129387"/>
                <a:gd name="connsiteX26" fmla="*/ 1504721 w 5421466"/>
                <a:gd name="connsiteY26" fmla="*/ 1415985 h 6129387"/>
                <a:gd name="connsiteX27" fmla="*/ 1919500 w 5421466"/>
                <a:gd name="connsiteY27" fmla="*/ 2745164 h 6129387"/>
                <a:gd name="connsiteX28" fmla="*/ 2503962 w 5421466"/>
                <a:gd name="connsiteY28" fmla="*/ 3885807 h 6129387"/>
                <a:gd name="connsiteX29" fmla="*/ 2343706 w 5421466"/>
                <a:gd name="connsiteY29" fmla="*/ 3734978 h 6129387"/>
                <a:gd name="connsiteX30" fmla="*/ 1259624 w 5421466"/>
                <a:gd name="connsiteY30" fmla="*/ 2566055 h 6129387"/>
                <a:gd name="connsiteX31" fmla="*/ 760003 w 5421466"/>
                <a:gd name="connsiteY31" fmla="*/ 2019300 h 6129387"/>
                <a:gd name="connsiteX32" fmla="*/ 213248 w 5421466"/>
                <a:gd name="connsiteY32" fmla="*/ 1510253 h 6129387"/>
                <a:gd name="connsiteX33" fmla="*/ 213248 w 5421466"/>
                <a:gd name="connsiteY33" fmla="*/ 1642228 h 6129387"/>
                <a:gd name="connsiteX34" fmla="*/ 694015 w 5421466"/>
                <a:gd name="connsiteY34" fmla="*/ 2980834 h 6129387"/>
                <a:gd name="connsiteX35" fmla="*/ 1287904 w 5421466"/>
                <a:gd name="connsiteY35" fmla="*/ 4102624 h 6129387"/>
                <a:gd name="connsiteX36" fmla="*/ 2042048 w 5421466"/>
                <a:gd name="connsiteY36" fmla="*/ 4715366 h 6129387"/>
                <a:gd name="connsiteX37" fmla="*/ 2984729 w 5421466"/>
                <a:gd name="connsiteY37" fmla="*/ 5026451 h 6129387"/>
                <a:gd name="connsiteX38" fmla="*/ 2315426 w 5421466"/>
                <a:gd name="connsiteY38" fmla="*/ 5092438 h 6129387"/>
                <a:gd name="connsiteX39" fmla="*/ 1495294 w 5421466"/>
                <a:gd name="connsiteY39" fmla="*/ 4922756 h 6129387"/>
                <a:gd name="connsiteX40" fmla="*/ 760003 w 5421466"/>
                <a:gd name="connsiteY40" fmla="*/ 4187465 h 6129387"/>
                <a:gd name="connsiteX41" fmla="*/ 260382 w 5421466"/>
                <a:gd name="connsiteY41" fmla="*/ 3291919 h 6129387"/>
                <a:gd name="connsiteX42" fmla="*/ 5859 w 5421466"/>
                <a:gd name="connsiteY42" fmla="*/ 2924273 h 6129387"/>
                <a:gd name="connsiteX43" fmla="*/ 109554 w 5421466"/>
                <a:gd name="connsiteY43" fmla="*/ 3518162 h 6129387"/>
                <a:gd name="connsiteX44" fmla="*/ 420638 w 5421466"/>
                <a:gd name="connsiteY44" fmla="*/ 4922756 h 6129387"/>
                <a:gd name="connsiteX45" fmla="*/ 910832 w 5421466"/>
                <a:gd name="connsiteY45" fmla="*/ 5544925 h 6129387"/>
                <a:gd name="connsiteX46" fmla="*/ 1523574 w 5421466"/>
                <a:gd name="connsiteY46" fmla="*/ 5761741 h 6129387"/>
                <a:gd name="connsiteX47" fmla="*/ 2287145 w 5421466"/>
                <a:gd name="connsiteY47" fmla="*/ 5724034 h 6129387"/>
                <a:gd name="connsiteX48" fmla="*/ 3609909 w 5421466"/>
                <a:gd name="connsiteY48" fmla="*/ 5516644 h 6129387"/>
                <a:gd name="connsiteX49" fmla="*/ 3701166 w 5421466"/>
                <a:gd name="connsiteY49" fmla="*/ 5563778 h 6129387"/>
                <a:gd name="connsiteX50" fmla="*/ 3503203 w 5421466"/>
                <a:gd name="connsiteY50" fmla="*/ 6129387 h 6129387"/>
                <a:gd name="connsiteX0" fmla="*/ 4455310 w 5421466"/>
                <a:gd name="connsiteY0" fmla="*/ 6044545 h 6129387"/>
                <a:gd name="connsiteX1" fmla="*/ 4172506 w 5421466"/>
                <a:gd name="connsiteY1" fmla="*/ 5431803 h 6129387"/>
                <a:gd name="connsiteX2" fmla="*/ 4181933 w 5421466"/>
                <a:gd name="connsiteY2" fmla="*/ 5337535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67533 w 5421466"/>
                <a:gd name="connsiteY18" fmla="*/ 3885807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03962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984729 w 5421466"/>
                <a:gd name="connsiteY36" fmla="*/ 5026451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884193 w 5421466"/>
                <a:gd name="connsiteY36" fmla="*/ 5019270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691739 w 5421466"/>
                <a:gd name="connsiteY8" fmla="*/ 4074343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172506 w 5421466"/>
                <a:gd name="connsiteY1" fmla="*/ 5431803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46564 w 5421466"/>
                <a:gd name="connsiteY2" fmla="*/ 5287267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596712 w 5421466"/>
                <a:gd name="connsiteY3" fmla="*/ 4932183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01166 w 5421466"/>
                <a:gd name="connsiteY48" fmla="*/ 5563778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55310 w 5421466"/>
                <a:gd name="connsiteY0" fmla="*/ 6044545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29387"/>
                <a:gd name="connsiteX1" fmla="*/ 4204745 w 5421466"/>
                <a:gd name="connsiteY1" fmla="*/ 5516795 h 6129387"/>
                <a:gd name="connsiteX2" fmla="*/ 4281733 w 5421466"/>
                <a:gd name="connsiteY2" fmla="*/ 5237444 h 6129387"/>
                <a:gd name="connsiteX3" fmla="*/ 4631881 w 5421466"/>
                <a:gd name="connsiteY3" fmla="*/ 4847191 h 6129387"/>
                <a:gd name="connsiteX4" fmla="*/ 5058626 w 5421466"/>
                <a:gd name="connsiteY4" fmla="*/ 3800966 h 6129387"/>
                <a:gd name="connsiteX5" fmla="*/ 5416844 w 5421466"/>
                <a:gd name="connsiteY5" fmla="*/ 2735737 h 6129387"/>
                <a:gd name="connsiteX6" fmla="*/ 5209455 w 5421466"/>
                <a:gd name="connsiteY6" fmla="*/ 2801725 h 6129387"/>
                <a:gd name="connsiteX7" fmla="*/ 4493017 w 5421466"/>
                <a:gd name="connsiteY7" fmla="*/ 3169370 h 6129387"/>
                <a:gd name="connsiteX8" fmla="*/ 3722857 w 5421466"/>
                <a:gd name="connsiteY8" fmla="*/ 4079130 h 6129387"/>
                <a:gd name="connsiteX9" fmla="*/ 3757727 w 5421466"/>
                <a:gd name="connsiteY9" fmla="*/ 3546442 h 6129387"/>
                <a:gd name="connsiteX10" fmla="*/ 4087665 w 5421466"/>
                <a:gd name="connsiteY10" fmla="*/ 2009873 h 6129387"/>
                <a:gd name="connsiteX11" fmla="*/ 4285628 w 5421466"/>
                <a:gd name="connsiteY11" fmla="*/ 1302863 h 6129387"/>
                <a:gd name="connsiteX12" fmla="*/ 4313908 w 5421466"/>
                <a:gd name="connsiteY12" fmla="*/ 963498 h 6129387"/>
                <a:gd name="connsiteX13" fmla="*/ 4049958 w 5421466"/>
                <a:gd name="connsiteY13" fmla="*/ 1199168 h 6129387"/>
                <a:gd name="connsiteX14" fmla="*/ 3569191 w 5421466"/>
                <a:gd name="connsiteY14" fmla="*/ 1840191 h 6129387"/>
                <a:gd name="connsiteX15" fmla="*/ 3408935 w 5421466"/>
                <a:gd name="connsiteY15" fmla="*/ 2349238 h 6129387"/>
                <a:gd name="connsiteX16" fmla="*/ 3324094 w 5421466"/>
                <a:gd name="connsiteY16" fmla="*/ 3518162 h 6129387"/>
                <a:gd name="connsiteX17" fmla="*/ 3267533 w 5421466"/>
                <a:gd name="connsiteY17" fmla="*/ 4093197 h 6129387"/>
                <a:gd name="connsiteX18" fmla="*/ 3224446 w 5421466"/>
                <a:gd name="connsiteY18" fmla="*/ 3852295 h 6129387"/>
                <a:gd name="connsiteX19" fmla="*/ 3069570 w 5421466"/>
                <a:gd name="connsiteY19" fmla="*/ 3188224 h 6129387"/>
                <a:gd name="connsiteX20" fmla="*/ 2428547 w 5421466"/>
                <a:gd name="connsiteY20" fmla="*/ 1604521 h 6129387"/>
                <a:gd name="connsiteX21" fmla="*/ 2042048 w 5421466"/>
                <a:gd name="connsiteY21" fmla="*/ 680694 h 6129387"/>
                <a:gd name="connsiteX22" fmla="*/ 1976061 w 5421466"/>
                <a:gd name="connsiteY22" fmla="*/ 237634 h 6129387"/>
                <a:gd name="connsiteX23" fmla="*/ 1853512 w 5421466"/>
                <a:gd name="connsiteY23" fmla="*/ 1964 h 6129387"/>
                <a:gd name="connsiteX24" fmla="*/ 1674403 w 5421466"/>
                <a:gd name="connsiteY24" fmla="*/ 360183 h 6129387"/>
                <a:gd name="connsiteX25" fmla="*/ 1504721 w 5421466"/>
                <a:gd name="connsiteY25" fmla="*/ 1415985 h 6129387"/>
                <a:gd name="connsiteX26" fmla="*/ 1919500 w 5421466"/>
                <a:gd name="connsiteY26" fmla="*/ 2745164 h 6129387"/>
                <a:gd name="connsiteX27" fmla="*/ 2525505 w 5421466"/>
                <a:gd name="connsiteY27" fmla="*/ 3885807 h 6129387"/>
                <a:gd name="connsiteX28" fmla="*/ 2343706 w 5421466"/>
                <a:gd name="connsiteY28" fmla="*/ 3734978 h 6129387"/>
                <a:gd name="connsiteX29" fmla="*/ 1259624 w 5421466"/>
                <a:gd name="connsiteY29" fmla="*/ 2566055 h 6129387"/>
                <a:gd name="connsiteX30" fmla="*/ 760003 w 5421466"/>
                <a:gd name="connsiteY30" fmla="*/ 2019300 h 6129387"/>
                <a:gd name="connsiteX31" fmla="*/ 213248 w 5421466"/>
                <a:gd name="connsiteY31" fmla="*/ 1510253 h 6129387"/>
                <a:gd name="connsiteX32" fmla="*/ 213248 w 5421466"/>
                <a:gd name="connsiteY32" fmla="*/ 1642228 h 6129387"/>
                <a:gd name="connsiteX33" fmla="*/ 694015 w 5421466"/>
                <a:gd name="connsiteY33" fmla="*/ 2980834 h 6129387"/>
                <a:gd name="connsiteX34" fmla="*/ 1287904 w 5421466"/>
                <a:gd name="connsiteY34" fmla="*/ 4102624 h 6129387"/>
                <a:gd name="connsiteX35" fmla="*/ 2042048 w 5421466"/>
                <a:gd name="connsiteY35" fmla="*/ 4715366 h 6129387"/>
                <a:gd name="connsiteX36" fmla="*/ 2771689 w 5421466"/>
                <a:gd name="connsiteY36" fmla="*/ 5012089 h 6129387"/>
                <a:gd name="connsiteX37" fmla="*/ 2315426 w 5421466"/>
                <a:gd name="connsiteY37" fmla="*/ 5092438 h 6129387"/>
                <a:gd name="connsiteX38" fmla="*/ 1495294 w 5421466"/>
                <a:gd name="connsiteY38" fmla="*/ 4922756 h 6129387"/>
                <a:gd name="connsiteX39" fmla="*/ 760003 w 5421466"/>
                <a:gd name="connsiteY39" fmla="*/ 4187465 h 6129387"/>
                <a:gd name="connsiteX40" fmla="*/ 260382 w 5421466"/>
                <a:gd name="connsiteY40" fmla="*/ 3291919 h 6129387"/>
                <a:gd name="connsiteX41" fmla="*/ 5859 w 5421466"/>
                <a:gd name="connsiteY41" fmla="*/ 2924273 h 6129387"/>
                <a:gd name="connsiteX42" fmla="*/ 109554 w 5421466"/>
                <a:gd name="connsiteY42" fmla="*/ 3518162 h 6129387"/>
                <a:gd name="connsiteX43" fmla="*/ 420638 w 5421466"/>
                <a:gd name="connsiteY43" fmla="*/ 4922756 h 6129387"/>
                <a:gd name="connsiteX44" fmla="*/ 910832 w 5421466"/>
                <a:gd name="connsiteY44" fmla="*/ 5544925 h 6129387"/>
                <a:gd name="connsiteX45" fmla="*/ 1523574 w 5421466"/>
                <a:gd name="connsiteY45" fmla="*/ 5761741 h 6129387"/>
                <a:gd name="connsiteX46" fmla="*/ 2287145 w 5421466"/>
                <a:gd name="connsiteY46" fmla="*/ 5724034 h 6129387"/>
                <a:gd name="connsiteX47" fmla="*/ 3609909 w 5421466"/>
                <a:gd name="connsiteY47" fmla="*/ 5516644 h 6129387"/>
                <a:gd name="connsiteX48" fmla="*/ 3727543 w 5421466"/>
                <a:gd name="connsiteY48" fmla="*/ 5581363 h 6129387"/>
                <a:gd name="connsiteX49" fmla="*/ 3503203 w 5421466"/>
                <a:gd name="connsiteY49" fmla="*/ 6129387 h 6129387"/>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287145 w 5421466"/>
                <a:gd name="connsiteY46" fmla="*/ 5724034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609909 w 5421466"/>
                <a:gd name="connsiteY47" fmla="*/ 5516644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27543 w 5421466"/>
                <a:gd name="connsiteY48" fmla="*/ 5581363 h 6199726"/>
                <a:gd name="connsiteX49" fmla="*/ 3506134 w 5421466"/>
                <a:gd name="connsiteY49" fmla="*/ 6199726 h 6199726"/>
                <a:gd name="connsiteX0" fmla="*/ 4469964 w 5421466"/>
                <a:gd name="connsiteY0" fmla="*/ 6067991 h 6199726"/>
                <a:gd name="connsiteX1" fmla="*/ 4204745 w 5421466"/>
                <a:gd name="connsiteY1" fmla="*/ 5516795 h 6199726"/>
                <a:gd name="connsiteX2" fmla="*/ 4281733 w 5421466"/>
                <a:gd name="connsiteY2" fmla="*/ 5237444 h 6199726"/>
                <a:gd name="connsiteX3" fmla="*/ 4631881 w 5421466"/>
                <a:gd name="connsiteY3" fmla="*/ 4847191 h 6199726"/>
                <a:gd name="connsiteX4" fmla="*/ 5058626 w 5421466"/>
                <a:gd name="connsiteY4" fmla="*/ 3800966 h 6199726"/>
                <a:gd name="connsiteX5" fmla="*/ 5416844 w 5421466"/>
                <a:gd name="connsiteY5" fmla="*/ 2735737 h 6199726"/>
                <a:gd name="connsiteX6" fmla="*/ 5209455 w 5421466"/>
                <a:gd name="connsiteY6" fmla="*/ 2801725 h 6199726"/>
                <a:gd name="connsiteX7" fmla="*/ 4493017 w 5421466"/>
                <a:gd name="connsiteY7" fmla="*/ 3169370 h 6199726"/>
                <a:gd name="connsiteX8" fmla="*/ 3722857 w 5421466"/>
                <a:gd name="connsiteY8" fmla="*/ 4079130 h 6199726"/>
                <a:gd name="connsiteX9" fmla="*/ 3757727 w 5421466"/>
                <a:gd name="connsiteY9" fmla="*/ 3546442 h 6199726"/>
                <a:gd name="connsiteX10" fmla="*/ 4087665 w 5421466"/>
                <a:gd name="connsiteY10" fmla="*/ 2009873 h 6199726"/>
                <a:gd name="connsiteX11" fmla="*/ 4285628 w 5421466"/>
                <a:gd name="connsiteY11" fmla="*/ 1302863 h 6199726"/>
                <a:gd name="connsiteX12" fmla="*/ 4313908 w 5421466"/>
                <a:gd name="connsiteY12" fmla="*/ 963498 h 6199726"/>
                <a:gd name="connsiteX13" fmla="*/ 4049958 w 5421466"/>
                <a:gd name="connsiteY13" fmla="*/ 1199168 h 6199726"/>
                <a:gd name="connsiteX14" fmla="*/ 3569191 w 5421466"/>
                <a:gd name="connsiteY14" fmla="*/ 1840191 h 6199726"/>
                <a:gd name="connsiteX15" fmla="*/ 3408935 w 5421466"/>
                <a:gd name="connsiteY15" fmla="*/ 2349238 h 6199726"/>
                <a:gd name="connsiteX16" fmla="*/ 3324094 w 5421466"/>
                <a:gd name="connsiteY16" fmla="*/ 3518162 h 6199726"/>
                <a:gd name="connsiteX17" fmla="*/ 3267533 w 5421466"/>
                <a:gd name="connsiteY17" fmla="*/ 4093197 h 6199726"/>
                <a:gd name="connsiteX18" fmla="*/ 3224446 w 5421466"/>
                <a:gd name="connsiteY18" fmla="*/ 3852295 h 6199726"/>
                <a:gd name="connsiteX19" fmla="*/ 3069570 w 5421466"/>
                <a:gd name="connsiteY19" fmla="*/ 3188224 h 6199726"/>
                <a:gd name="connsiteX20" fmla="*/ 2428547 w 5421466"/>
                <a:gd name="connsiteY20" fmla="*/ 1604521 h 6199726"/>
                <a:gd name="connsiteX21" fmla="*/ 2042048 w 5421466"/>
                <a:gd name="connsiteY21" fmla="*/ 680694 h 6199726"/>
                <a:gd name="connsiteX22" fmla="*/ 1976061 w 5421466"/>
                <a:gd name="connsiteY22" fmla="*/ 237634 h 6199726"/>
                <a:gd name="connsiteX23" fmla="*/ 1853512 w 5421466"/>
                <a:gd name="connsiteY23" fmla="*/ 1964 h 6199726"/>
                <a:gd name="connsiteX24" fmla="*/ 1674403 w 5421466"/>
                <a:gd name="connsiteY24" fmla="*/ 360183 h 6199726"/>
                <a:gd name="connsiteX25" fmla="*/ 1504721 w 5421466"/>
                <a:gd name="connsiteY25" fmla="*/ 1415985 h 6199726"/>
                <a:gd name="connsiteX26" fmla="*/ 1919500 w 5421466"/>
                <a:gd name="connsiteY26" fmla="*/ 2745164 h 6199726"/>
                <a:gd name="connsiteX27" fmla="*/ 2525505 w 5421466"/>
                <a:gd name="connsiteY27" fmla="*/ 3885807 h 6199726"/>
                <a:gd name="connsiteX28" fmla="*/ 2343706 w 5421466"/>
                <a:gd name="connsiteY28" fmla="*/ 3734978 h 6199726"/>
                <a:gd name="connsiteX29" fmla="*/ 1259624 w 5421466"/>
                <a:gd name="connsiteY29" fmla="*/ 2566055 h 6199726"/>
                <a:gd name="connsiteX30" fmla="*/ 760003 w 5421466"/>
                <a:gd name="connsiteY30" fmla="*/ 2019300 h 6199726"/>
                <a:gd name="connsiteX31" fmla="*/ 213248 w 5421466"/>
                <a:gd name="connsiteY31" fmla="*/ 1510253 h 6199726"/>
                <a:gd name="connsiteX32" fmla="*/ 213248 w 5421466"/>
                <a:gd name="connsiteY32" fmla="*/ 1642228 h 6199726"/>
                <a:gd name="connsiteX33" fmla="*/ 694015 w 5421466"/>
                <a:gd name="connsiteY33" fmla="*/ 2980834 h 6199726"/>
                <a:gd name="connsiteX34" fmla="*/ 1287904 w 5421466"/>
                <a:gd name="connsiteY34" fmla="*/ 4102624 h 6199726"/>
                <a:gd name="connsiteX35" fmla="*/ 2042048 w 5421466"/>
                <a:gd name="connsiteY35" fmla="*/ 4715366 h 6199726"/>
                <a:gd name="connsiteX36" fmla="*/ 2771689 w 5421466"/>
                <a:gd name="connsiteY36" fmla="*/ 5012089 h 6199726"/>
                <a:gd name="connsiteX37" fmla="*/ 2315426 w 5421466"/>
                <a:gd name="connsiteY37" fmla="*/ 5092438 h 6199726"/>
                <a:gd name="connsiteX38" fmla="*/ 1495294 w 5421466"/>
                <a:gd name="connsiteY38" fmla="*/ 4922756 h 6199726"/>
                <a:gd name="connsiteX39" fmla="*/ 760003 w 5421466"/>
                <a:gd name="connsiteY39" fmla="*/ 4187465 h 6199726"/>
                <a:gd name="connsiteX40" fmla="*/ 260382 w 5421466"/>
                <a:gd name="connsiteY40" fmla="*/ 3291919 h 6199726"/>
                <a:gd name="connsiteX41" fmla="*/ 5859 w 5421466"/>
                <a:gd name="connsiteY41" fmla="*/ 2924273 h 6199726"/>
                <a:gd name="connsiteX42" fmla="*/ 109554 w 5421466"/>
                <a:gd name="connsiteY42" fmla="*/ 3518162 h 6199726"/>
                <a:gd name="connsiteX43" fmla="*/ 420638 w 5421466"/>
                <a:gd name="connsiteY43" fmla="*/ 4922756 h 6199726"/>
                <a:gd name="connsiteX44" fmla="*/ 910832 w 5421466"/>
                <a:gd name="connsiteY44" fmla="*/ 5544925 h 6199726"/>
                <a:gd name="connsiteX45" fmla="*/ 1523574 w 5421466"/>
                <a:gd name="connsiteY45" fmla="*/ 5761741 h 6199726"/>
                <a:gd name="connsiteX46" fmla="*/ 2336968 w 5421466"/>
                <a:gd name="connsiteY46" fmla="*/ 5729895 h 6199726"/>
                <a:gd name="connsiteX47" fmla="*/ 3483886 w 5421466"/>
                <a:gd name="connsiteY47" fmla="*/ 5540090 h 6199726"/>
                <a:gd name="connsiteX48" fmla="*/ 3704096 w 5421466"/>
                <a:gd name="connsiteY48" fmla="*/ 5581363 h 6199726"/>
                <a:gd name="connsiteX49" fmla="*/ 3506134 w 5421466"/>
                <a:gd name="connsiteY49" fmla="*/ 6199726 h 6199726"/>
                <a:gd name="connsiteX0" fmla="*/ 4469964 w 5421362"/>
                <a:gd name="connsiteY0" fmla="*/ 6067991 h 6199726"/>
                <a:gd name="connsiteX1" fmla="*/ 4204745 w 5421362"/>
                <a:gd name="connsiteY1" fmla="*/ 5516795 h 6199726"/>
                <a:gd name="connsiteX2" fmla="*/ 4281733 w 5421362"/>
                <a:gd name="connsiteY2" fmla="*/ 5237444 h 6199726"/>
                <a:gd name="connsiteX3" fmla="*/ 4631881 w 5421362"/>
                <a:gd name="connsiteY3" fmla="*/ 4847191 h 6199726"/>
                <a:gd name="connsiteX4" fmla="*/ 5058626 w 5421362"/>
                <a:gd name="connsiteY4" fmla="*/ 3800966 h 6199726"/>
                <a:gd name="connsiteX5" fmla="*/ 5416844 w 5421362"/>
                <a:gd name="connsiteY5" fmla="*/ 2735737 h 6199726"/>
                <a:gd name="connsiteX6" fmla="*/ 5209455 w 5421362"/>
                <a:gd name="connsiteY6" fmla="*/ 2801725 h 6199726"/>
                <a:gd name="connsiteX7" fmla="*/ 4508837 w 5421362"/>
                <a:gd name="connsiteY7" fmla="*/ 3248470 h 6199726"/>
                <a:gd name="connsiteX8" fmla="*/ 3722857 w 5421362"/>
                <a:gd name="connsiteY8" fmla="*/ 4079130 h 6199726"/>
                <a:gd name="connsiteX9" fmla="*/ 3757727 w 5421362"/>
                <a:gd name="connsiteY9" fmla="*/ 3546442 h 6199726"/>
                <a:gd name="connsiteX10" fmla="*/ 4087665 w 5421362"/>
                <a:gd name="connsiteY10" fmla="*/ 2009873 h 6199726"/>
                <a:gd name="connsiteX11" fmla="*/ 4285628 w 5421362"/>
                <a:gd name="connsiteY11" fmla="*/ 1302863 h 6199726"/>
                <a:gd name="connsiteX12" fmla="*/ 4313908 w 5421362"/>
                <a:gd name="connsiteY12" fmla="*/ 963498 h 6199726"/>
                <a:gd name="connsiteX13" fmla="*/ 4049958 w 5421362"/>
                <a:gd name="connsiteY13" fmla="*/ 1199168 h 6199726"/>
                <a:gd name="connsiteX14" fmla="*/ 3569191 w 5421362"/>
                <a:gd name="connsiteY14" fmla="*/ 1840191 h 6199726"/>
                <a:gd name="connsiteX15" fmla="*/ 3408935 w 5421362"/>
                <a:gd name="connsiteY15" fmla="*/ 2349238 h 6199726"/>
                <a:gd name="connsiteX16" fmla="*/ 3324094 w 5421362"/>
                <a:gd name="connsiteY16" fmla="*/ 3518162 h 6199726"/>
                <a:gd name="connsiteX17" fmla="*/ 3267533 w 5421362"/>
                <a:gd name="connsiteY17" fmla="*/ 4093197 h 6199726"/>
                <a:gd name="connsiteX18" fmla="*/ 3224446 w 5421362"/>
                <a:gd name="connsiteY18" fmla="*/ 3852295 h 6199726"/>
                <a:gd name="connsiteX19" fmla="*/ 3069570 w 5421362"/>
                <a:gd name="connsiteY19" fmla="*/ 3188224 h 6199726"/>
                <a:gd name="connsiteX20" fmla="*/ 2428547 w 5421362"/>
                <a:gd name="connsiteY20" fmla="*/ 1604521 h 6199726"/>
                <a:gd name="connsiteX21" fmla="*/ 2042048 w 5421362"/>
                <a:gd name="connsiteY21" fmla="*/ 680694 h 6199726"/>
                <a:gd name="connsiteX22" fmla="*/ 1976061 w 5421362"/>
                <a:gd name="connsiteY22" fmla="*/ 237634 h 6199726"/>
                <a:gd name="connsiteX23" fmla="*/ 1853512 w 5421362"/>
                <a:gd name="connsiteY23" fmla="*/ 1964 h 6199726"/>
                <a:gd name="connsiteX24" fmla="*/ 1674403 w 5421362"/>
                <a:gd name="connsiteY24" fmla="*/ 360183 h 6199726"/>
                <a:gd name="connsiteX25" fmla="*/ 1504721 w 5421362"/>
                <a:gd name="connsiteY25" fmla="*/ 1415985 h 6199726"/>
                <a:gd name="connsiteX26" fmla="*/ 1919500 w 5421362"/>
                <a:gd name="connsiteY26" fmla="*/ 2745164 h 6199726"/>
                <a:gd name="connsiteX27" fmla="*/ 2525505 w 5421362"/>
                <a:gd name="connsiteY27" fmla="*/ 3885807 h 6199726"/>
                <a:gd name="connsiteX28" fmla="*/ 2343706 w 5421362"/>
                <a:gd name="connsiteY28" fmla="*/ 3734978 h 6199726"/>
                <a:gd name="connsiteX29" fmla="*/ 1259624 w 5421362"/>
                <a:gd name="connsiteY29" fmla="*/ 2566055 h 6199726"/>
                <a:gd name="connsiteX30" fmla="*/ 760003 w 5421362"/>
                <a:gd name="connsiteY30" fmla="*/ 2019300 h 6199726"/>
                <a:gd name="connsiteX31" fmla="*/ 213248 w 5421362"/>
                <a:gd name="connsiteY31" fmla="*/ 1510253 h 6199726"/>
                <a:gd name="connsiteX32" fmla="*/ 213248 w 5421362"/>
                <a:gd name="connsiteY32" fmla="*/ 1642228 h 6199726"/>
                <a:gd name="connsiteX33" fmla="*/ 694015 w 5421362"/>
                <a:gd name="connsiteY33" fmla="*/ 2980834 h 6199726"/>
                <a:gd name="connsiteX34" fmla="*/ 1287904 w 5421362"/>
                <a:gd name="connsiteY34" fmla="*/ 4102624 h 6199726"/>
                <a:gd name="connsiteX35" fmla="*/ 2042048 w 5421362"/>
                <a:gd name="connsiteY35" fmla="*/ 4715366 h 6199726"/>
                <a:gd name="connsiteX36" fmla="*/ 2771689 w 5421362"/>
                <a:gd name="connsiteY36" fmla="*/ 5012089 h 6199726"/>
                <a:gd name="connsiteX37" fmla="*/ 2315426 w 5421362"/>
                <a:gd name="connsiteY37" fmla="*/ 5092438 h 6199726"/>
                <a:gd name="connsiteX38" fmla="*/ 1495294 w 5421362"/>
                <a:gd name="connsiteY38" fmla="*/ 4922756 h 6199726"/>
                <a:gd name="connsiteX39" fmla="*/ 760003 w 5421362"/>
                <a:gd name="connsiteY39" fmla="*/ 4187465 h 6199726"/>
                <a:gd name="connsiteX40" fmla="*/ 260382 w 5421362"/>
                <a:gd name="connsiteY40" fmla="*/ 3291919 h 6199726"/>
                <a:gd name="connsiteX41" fmla="*/ 5859 w 5421362"/>
                <a:gd name="connsiteY41" fmla="*/ 2924273 h 6199726"/>
                <a:gd name="connsiteX42" fmla="*/ 109554 w 5421362"/>
                <a:gd name="connsiteY42" fmla="*/ 3518162 h 6199726"/>
                <a:gd name="connsiteX43" fmla="*/ 420638 w 5421362"/>
                <a:gd name="connsiteY43" fmla="*/ 4922756 h 6199726"/>
                <a:gd name="connsiteX44" fmla="*/ 910832 w 5421362"/>
                <a:gd name="connsiteY44" fmla="*/ 5544925 h 6199726"/>
                <a:gd name="connsiteX45" fmla="*/ 1523574 w 5421362"/>
                <a:gd name="connsiteY45" fmla="*/ 5761741 h 6199726"/>
                <a:gd name="connsiteX46" fmla="*/ 2336968 w 5421362"/>
                <a:gd name="connsiteY46" fmla="*/ 5729895 h 6199726"/>
                <a:gd name="connsiteX47" fmla="*/ 3483886 w 5421362"/>
                <a:gd name="connsiteY47" fmla="*/ 5540090 h 6199726"/>
                <a:gd name="connsiteX48" fmla="*/ 3704096 w 5421362"/>
                <a:gd name="connsiteY48" fmla="*/ 5581363 h 6199726"/>
                <a:gd name="connsiteX49" fmla="*/ 3506134 w 5421362"/>
                <a:gd name="connsiteY49" fmla="*/ 6199726 h 6199726"/>
                <a:gd name="connsiteX0" fmla="*/ 4469964 w 5421094"/>
                <a:gd name="connsiteY0" fmla="*/ 6067991 h 6199726"/>
                <a:gd name="connsiteX1" fmla="*/ 4204745 w 5421094"/>
                <a:gd name="connsiteY1" fmla="*/ 5516795 h 6199726"/>
                <a:gd name="connsiteX2" fmla="*/ 4281733 w 5421094"/>
                <a:gd name="connsiteY2" fmla="*/ 5237444 h 6199726"/>
                <a:gd name="connsiteX3" fmla="*/ 4631881 w 5421094"/>
                <a:gd name="connsiteY3" fmla="*/ 4847191 h 6199726"/>
                <a:gd name="connsiteX4" fmla="*/ 5058626 w 5421094"/>
                <a:gd name="connsiteY4" fmla="*/ 3800966 h 6199726"/>
                <a:gd name="connsiteX5" fmla="*/ 5416844 w 5421094"/>
                <a:gd name="connsiteY5" fmla="*/ 2735737 h 6199726"/>
                <a:gd name="connsiteX6" fmla="*/ 5209455 w 5421094"/>
                <a:gd name="connsiteY6" fmla="*/ 2801725 h 6199726"/>
                <a:gd name="connsiteX7" fmla="*/ 4553133 w 5421094"/>
                <a:gd name="connsiteY7" fmla="*/ 3267454 h 6199726"/>
                <a:gd name="connsiteX8" fmla="*/ 3722857 w 5421094"/>
                <a:gd name="connsiteY8" fmla="*/ 4079130 h 6199726"/>
                <a:gd name="connsiteX9" fmla="*/ 3757727 w 5421094"/>
                <a:gd name="connsiteY9" fmla="*/ 3546442 h 6199726"/>
                <a:gd name="connsiteX10" fmla="*/ 4087665 w 5421094"/>
                <a:gd name="connsiteY10" fmla="*/ 2009873 h 6199726"/>
                <a:gd name="connsiteX11" fmla="*/ 4285628 w 5421094"/>
                <a:gd name="connsiteY11" fmla="*/ 1302863 h 6199726"/>
                <a:gd name="connsiteX12" fmla="*/ 4313908 w 5421094"/>
                <a:gd name="connsiteY12" fmla="*/ 963498 h 6199726"/>
                <a:gd name="connsiteX13" fmla="*/ 4049958 w 5421094"/>
                <a:gd name="connsiteY13" fmla="*/ 1199168 h 6199726"/>
                <a:gd name="connsiteX14" fmla="*/ 3569191 w 5421094"/>
                <a:gd name="connsiteY14" fmla="*/ 1840191 h 6199726"/>
                <a:gd name="connsiteX15" fmla="*/ 3408935 w 5421094"/>
                <a:gd name="connsiteY15" fmla="*/ 2349238 h 6199726"/>
                <a:gd name="connsiteX16" fmla="*/ 3324094 w 5421094"/>
                <a:gd name="connsiteY16" fmla="*/ 3518162 h 6199726"/>
                <a:gd name="connsiteX17" fmla="*/ 3267533 w 5421094"/>
                <a:gd name="connsiteY17" fmla="*/ 4093197 h 6199726"/>
                <a:gd name="connsiteX18" fmla="*/ 3224446 w 5421094"/>
                <a:gd name="connsiteY18" fmla="*/ 3852295 h 6199726"/>
                <a:gd name="connsiteX19" fmla="*/ 3069570 w 5421094"/>
                <a:gd name="connsiteY19" fmla="*/ 3188224 h 6199726"/>
                <a:gd name="connsiteX20" fmla="*/ 2428547 w 5421094"/>
                <a:gd name="connsiteY20" fmla="*/ 1604521 h 6199726"/>
                <a:gd name="connsiteX21" fmla="*/ 2042048 w 5421094"/>
                <a:gd name="connsiteY21" fmla="*/ 680694 h 6199726"/>
                <a:gd name="connsiteX22" fmla="*/ 1976061 w 5421094"/>
                <a:gd name="connsiteY22" fmla="*/ 237634 h 6199726"/>
                <a:gd name="connsiteX23" fmla="*/ 1853512 w 5421094"/>
                <a:gd name="connsiteY23" fmla="*/ 1964 h 6199726"/>
                <a:gd name="connsiteX24" fmla="*/ 1674403 w 5421094"/>
                <a:gd name="connsiteY24" fmla="*/ 360183 h 6199726"/>
                <a:gd name="connsiteX25" fmla="*/ 1504721 w 5421094"/>
                <a:gd name="connsiteY25" fmla="*/ 1415985 h 6199726"/>
                <a:gd name="connsiteX26" fmla="*/ 1919500 w 5421094"/>
                <a:gd name="connsiteY26" fmla="*/ 2745164 h 6199726"/>
                <a:gd name="connsiteX27" fmla="*/ 2525505 w 5421094"/>
                <a:gd name="connsiteY27" fmla="*/ 3885807 h 6199726"/>
                <a:gd name="connsiteX28" fmla="*/ 2343706 w 5421094"/>
                <a:gd name="connsiteY28" fmla="*/ 3734978 h 6199726"/>
                <a:gd name="connsiteX29" fmla="*/ 1259624 w 5421094"/>
                <a:gd name="connsiteY29" fmla="*/ 2566055 h 6199726"/>
                <a:gd name="connsiteX30" fmla="*/ 760003 w 5421094"/>
                <a:gd name="connsiteY30" fmla="*/ 2019300 h 6199726"/>
                <a:gd name="connsiteX31" fmla="*/ 213248 w 5421094"/>
                <a:gd name="connsiteY31" fmla="*/ 1510253 h 6199726"/>
                <a:gd name="connsiteX32" fmla="*/ 213248 w 5421094"/>
                <a:gd name="connsiteY32" fmla="*/ 1642228 h 6199726"/>
                <a:gd name="connsiteX33" fmla="*/ 694015 w 5421094"/>
                <a:gd name="connsiteY33" fmla="*/ 2980834 h 6199726"/>
                <a:gd name="connsiteX34" fmla="*/ 1287904 w 5421094"/>
                <a:gd name="connsiteY34" fmla="*/ 4102624 h 6199726"/>
                <a:gd name="connsiteX35" fmla="*/ 2042048 w 5421094"/>
                <a:gd name="connsiteY35" fmla="*/ 4715366 h 6199726"/>
                <a:gd name="connsiteX36" fmla="*/ 2771689 w 5421094"/>
                <a:gd name="connsiteY36" fmla="*/ 5012089 h 6199726"/>
                <a:gd name="connsiteX37" fmla="*/ 2315426 w 5421094"/>
                <a:gd name="connsiteY37" fmla="*/ 5092438 h 6199726"/>
                <a:gd name="connsiteX38" fmla="*/ 1495294 w 5421094"/>
                <a:gd name="connsiteY38" fmla="*/ 4922756 h 6199726"/>
                <a:gd name="connsiteX39" fmla="*/ 760003 w 5421094"/>
                <a:gd name="connsiteY39" fmla="*/ 4187465 h 6199726"/>
                <a:gd name="connsiteX40" fmla="*/ 260382 w 5421094"/>
                <a:gd name="connsiteY40" fmla="*/ 3291919 h 6199726"/>
                <a:gd name="connsiteX41" fmla="*/ 5859 w 5421094"/>
                <a:gd name="connsiteY41" fmla="*/ 2924273 h 6199726"/>
                <a:gd name="connsiteX42" fmla="*/ 109554 w 5421094"/>
                <a:gd name="connsiteY42" fmla="*/ 3518162 h 6199726"/>
                <a:gd name="connsiteX43" fmla="*/ 420638 w 5421094"/>
                <a:gd name="connsiteY43" fmla="*/ 4922756 h 6199726"/>
                <a:gd name="connsiteX44" fmla="*/ 910832 w 5421094"/>
                <a:gd name="connsiteY44" fmla="*/ 5544925 h 6199726"/>
                <a:gd name="connsiteX45" fmla="*/ 1523574 w 5421094"/>
                <a:gd name="connsiteY45" fmla="*/ 5761741 h 6199726"/>
                <a:gd name="connsiteX46" fmla="*/ 2336968 w 5421094"/>
                <a:gd name="connsiteY46" fmla="*/ 5729895 h 6199726"/>
                <a:gd name="connsiteX47" fmla="*/ 3483886 w 5421094"/>
                <a:gd name="connsiteY47" fmla="*/ 5540090 h 6199726"/>
                <a:gd name="connsiteX48" fmla="*/ 3704096 w 5421094"/>
                <a:gd name="connsiteY48" fmla="*/ 5581363 h 6199726"/>
                <a:gd name="connsiteX49" fmla="*/ 3506134 w 5421094"/>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24094 w 5426208"/>
                <a:gd name="connsiteY16" fmla="*/ 3518162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087665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22857 w 5426208"/>
                <a:gd name="connsiteY8" fmla="*/ 4079130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57727 w 5426208"/>
                <a:gd name="connsiteY9" fmla="*/ 3546442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35513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05110 w 5426208"/>
                <a:gd name="connsiteY16" fmla="*/ 3464374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67533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69570 w 5426208"/>
                <a:gd name="connsiteY19" fmla="*/ 3188224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224446 w 5426208"/>
                <a:gd name="connsiteY18" fmla="*/ 3852295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315426 w 5426208"/>
                <a:gd name="connsiteY37" fmla="*/ 5092438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95294 w 5426208"/>
                <a:gd name="connsiteY38" fmla="*/ 4922756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745005 w 5426208"/>
                <a:gd name="connsiteY8" fmla="*/ 4101278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355734 w 5426208"/>
                <a:gd name="connsiteY16" fmla="*/ 3467538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313908 w 5426208"/>
                <a:gd name="connsiteY12" fmla="*/ 963498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569191 w 5426208"/>
                <a:gd name="connsiteY14" fmla="*/ 1840191 h 6199726"/>
                <a:gd name="connsiteX15" fmla="*/ 3408935 w 5426208"/>
                <a:gd name="connsiteY15" fmla="*/ 2349238 h 6199726"/>
                <a:gd name="connsiteX16" fmla="*/ 3287203 w 5426208"/>
                <a:gd name="connsiteY16" fmla="*/ 3409262 h 6199726"/>
                <a:gd name="connsiteX17" fmla="*/ 3292845 w 5426208"/>
                <a:gd name="connsiteY17" fmla="*/ 4093197 h 6199726"/>
                <a:gd name="connsiteX18" fmla="*/ 3192806 w 5426208"/>
                <a:gd name="connsiteY18" fmla="*/ 3842803 h 6199726"/>
                <a:gd name="connsiteX19" fmla="*/ 3006290 w 5426208"/>
                <a:gd name="connsiteY19" fmla="*/ 2973071 h 6199726"/>
                <a:gd name="connsiteX20" fmla="*/ 2428547 w 5426208"/>
                <a:gd name="connsiteY20" fmla="*/ 1604521 h 6199726"/>
                <a:gd name="connsiteX21" fmla="*/ 2042048 w 5426208"/>
                <a:gd name="connsiteY21" fmla="*/ 680694 h 6199726"/>
                <a:gd name="connsiteX22" fmla="*/ 1976061 w 5426208"/>
                <a:gd name="connsiteY22" fmla="*/ 237634 h 6199726"/>
                <a:gd name="connsiteX23" fmla="*/ 1853512 w 5426208"/>
                <a:gd name="connsiteY23" fmla="*/ 1964 h 6199726"/>
                <a:gd name="connsiteX24" fmla="*/ 1674403 w 5426208"/>
                <a:gd name="connsiteY24" fmla="*/ 360183 h 6199726"/>
                <a:gd name="connsiteX25" fmla="*/ 1504721 w 5426208"/>
                <a:gd name="connsiteY25" fmla="*/ 1415985 h 6199726"/>
                <a:gd name="connsiteX26" fmla="*/ 1919500 w 5426208"/>
                <a:gd name="connsiteY26" fmla="*/ 2745164 h 6199726"/>
                <a:gd name="connsiteX27" fmla="*/ 2525505 w 5426208"/>
                <a:gd name="connsiteY27" fmla="*/ 3885807 h 6199726"/>
                <a:gd name="connsiteX28" fmla="*/ 2343706 w 5426208"/>
                <a:gd name="connsiteY28" fmla="*/ 3734978 h 6199726"/>
                <a:gd name="connsiteX29" fmla="*/ 1259624 w 5426208"/>
                <a:gd name="connsiteY29" fmla="*/ 2566055 h 6199726"/>
                <a:gd name="connsiteX30" fmla="*/ 760003 w 5426208"/>
                <a:gd name="connsiteY30" fmla="*/ 2019300 h 6199726"/>
                <a:gd name="connsiteX31" fmla="*/ 213248 w 5426208"/>
                <a:gd name="connsiteY31" fmla="*/ 1510253 h 6199726"/>
                <a:gd name="connsiteX32" fmla="*/ 213248 w 5426208"/>
                <a:gd name="connsiteY32" fmla="*/ 1642228 h 6199726"/>
                <a:gd name="connsiteX33" fmla="*/ 694015 w 5426208"/>
                <a:gd name="connsiteY33" fmla="*/ 2980834 h 6199726"/>
                <a:gd name="connsiteX34" fmla="*/ 1287904 w 5426208"/>
                <a:gd name="connsiteY34" fmla="*/ 4102624 h 6199726"/>
                <a:gd name="connsiteX35" fmla="*/ 2042048 w 5426208"/>
                <a:gd name="connsiteY35" fmla="*/ 4715366 h 6199726"/>
                <a:gd name="connsiteX36" fmla="*/ 2771689 w 5426208"/>
                <a:gd name="connsiteY36" fmla="*/ 5012089 h 6199726"/>
                <a:gd name="connsiteX37" fmla="*/ 2258473 w 5426208"/>
                <a:gd name="connsiteY37" fmla="*/ 5048142 h 6199726"/>
                <a:gd name="connsiteX38" fmla="*/ 1485802 w 5426208"/>
                <a:gd name="connsiteY38" fmla="*/ 4878460 h 6199726"/>
                <a:gd name="connsiteX39" fmla="*/ 760003 w 5426208"/>
                <a:gd name="connsiteY39" fmla="*/ 4187465 h 6199726"/>
                <a:gd name="connsiteX40" fmla="*/ 260382 w 5426208"/>
                <a:gd name="connsiteY40" fmla="*/ 3291919 h 6199726"/>
                <a:gd name="connsiteX41" fmla="*/ 5859 w 5426208"/>
                <a:gd name="connsiteY41" fmla="*/ 2924273 h 6199726"/>
                <a:gd name="connsiteX42" fmla="*/ 109554 w 5426208"/>
                <a:gd name="connsiteY42" fmla="*/ 3518162 h 6199726"/>
                <a:gd name="connsiteX43" fmla="*/ 420638 w 5426208"/>
                <a:gd name="connsiteY43" fmla="*/ 4922756 h 6199726"/>
                <a:gd name="connsiteX44" fmla="*/ 910832 w 5426208"/>
                <a:gd name="connsiteY44" fmla="*/ 5544925 h 6199726"/>
                <a:gd name="connsiteX45" fmla="*/ 1523574 w 5426208"/>
                <a:gd name="connsiteY45" fmla="*/ 5761741 h 6199726"/>
                <a:gd name="connsiteX46" fmla="*/ 2336968 w 5426208"/>
                <a:gd name="connsiteY46" fmla="*/ 5729895 h 6199726"/>
                <a:gd name="connsiteX47" fmla="*/ 3483886 w 5426208"/>
                <a:gd name="connsiteY47" fmla="*/ 5540090 h 6199726"/>
                <a:gd name="connsiteX48" fmla="*/ 3704096 w 5426208"/>
                <a:gd name="connsiteY48" fmla="*/ 5581363 h 6199726"/>
                <a:gd name="connsiteX49" fmla="*/ 3506134 w 5426208"/>
                <a:gd name="connsiteY49"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465260 w 5426208"/>
                <a:gd name="connsiteY12" fmla="*/ 875787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285628 w 5426208"/>
                <a:gd name="connsiteY11" fmla="*/ 1302863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20181 w 5426208"/>
                <a:gd name="connsiteY8" fmla="*/ 427796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798859 w 5426208"/>
                <a:gd name="connsiteY9" fmla="*/ 3549606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08935 w 5426208"/>
                <a:gd name="connsiteY14" fmla="*/ 2349238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428547 w 5426208"/>
                <a:gd name="connsiteY19" fmla="*/ 1604521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10832 w 5426208"/>
                <a:gd name="connsiteY43" fmla="*/ 5544925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43706 w 5426208"/>
                <a:gd name="connsiteY27" fmla="*/ 373497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315002 w 5426208"/>
                <a:gd name="connsiteY27" fmla="*/ 3777648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286298 w 5426208"/>
                <a:gd name="connsiteY27" fmla="*/ 3820319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425170 w 5426208"/>
                <a:gd name="connsiteY27" fmla="*/ 397992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41484 w 5426208"/>
                <a:gd name="connsiteY27" fmla="*/ 4066317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281733 w 5426208"/>
                <a:gd name="connsiteY2" fmla="*/ 5237444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04745 w 5426208"/>
                <a:gd name="connsiteY1" fmla="*/ 5516795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21818 w 5426208"/>
                <a:gd name="connsiteY2" fmla="*/ 5223618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704096 w 5426208"/>
                <a:gd name="connsiteY47" fmla="*/ 5581363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36968 w 5426208"/>
                <a:gd name="connsiteY45" fmla="*/ 5729895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3897197 w 5426208"/>
                <a:gd name="connsiteY9" fmla="*/ 3571203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150946 w 5426208"/>
                <a:gd name="connsiteY10" fmla="*/ 2009873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347694 w 5426208"/>
                <a:gd name="connsiteY11" fmla="*/ 1408876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1 h 6199726"/>
                <a:gd name="connsiteX1" fmla="*/ 4282215 w 5426208"/>
                <a:gd name="connsiteY1" fmla="*/ 5520236 h 6199726"/>
                <a:gd name="connsiteX2" fmla="*/ 4330110 w 5426208"/>
                <a:gd name="connsiteY2" fmla="*/ 5252177 h 6199726"/>
                <a:gd name="connsiteX3" fmla="*/ 4631881 w 5426208"/>
                <a:gd name="connsiteY3" fmla="*/ 4847191 h 6199726"/>
                <a:gd name="connsiteX4" fmla="*/ 5058626 w 5426208"/>
                <a:gd name="connsiteY4" fmla="*/ 3800966 h 6199726"/>
                <a:gd name="connsiteX5" fmla="*/ 5416844 w 5426208"/>
                <a:gd name="connsiteY5" fmla="*/ 2735737 h 6199726"/>
                <a:gd name="connsiteX6" fmla="*/ 5253752 w 5426208"/>
                <a:gd name="connsiteY6" fmla="*/ 2747937 h 6199726"/>
                <a:gd name="connsiteX7" fmla="*/ 4553133 w 5426208"/>
                <a:gd name="connsiteY7" fmla="*/ 3267454 h 6199726"/>
                <a:gd name="connsiteX8" fmla="*/ 3980892 w 5426208"/>
                <a:gd name="connsiteY8" fmla="*/ 4210607 h 6199726"/>
                <a:gd name="connsiteX9" fmla="*/ 4002122 w 5426208"/>
                <a:gd name="connsiteY9" fmla="*/ 3520509 h 6199726"/>
                <a:gd name="connsiteX10" fmla="*/ 4261463 w 5426208"/>
                <a:gd name="connsiteY10" fmla="*/ 1983295 h 6199726"/>
                <a:gd name="connsiteX11" fmla="*/ 4416873 w 5426208"/>
                <a:gd name="connsiteY11" fmla="*/ 1383755 h 6199726"/>
                <a:gd name="connsiteX12" fmla="*/ 4596120 w 5426208"/>
                <a:gd name="connsiteY12" fmla="*/ 925301 h 6199726"/>
                <a:gd name="connsiteX13" fmla="*/ 4049958 w 5426208"/>
                <a:gd name="connsiteY13" fmla="*/ 1199168 h 6199726"/>
                <a:gd name="connsiteX14" fmla="*/ 3488008 w 5426208"/>
                <a:gd name="connsiteY14" fmla="*/ 2315589 h 6199726"/>
                <a:gd name="connsiteX15" fmla="*/ 3287203 w 5426208"/>
                <a:gd name="connsiteY15" fmla="*/ 3409262 h 6199726"/>
                <a:gd name="connsiteX16" fmla="*/ 3292845 w 5426208"/>
                <a:gd name="connsiteY16" fmla="*/ 4093197 h 6199726"/>
                <a:gd name="connsiteX17" fmla="*/ 3192806 w 5426208"/>
                <a:gd name="connsiteY17" fmla="*/ 3842803 h 6199726"/>
                <a:gd name="connsiteX18" fmla="*/ 3006290 w 5426208"/>
                <a:gd name="connsiteY18" fmla="*/ 2973071 h 6199726"/>
                <a:gd name="connsiteX19" fmla="*/ 2391566 w 5426208"/>
                <a:gd name="connsiteY19" fmla="*/ 1651865 h 6199726"/>
                <a:gd name="connsiteX20" fmla="*/ 2042048 w 5426208"/>
                <a:gd name="connsiteY20" fmla="*/ 680694 h 6199726"/>
                <a:gd name="connsiteX21" fmla="*/ 1976061 w 5426208"/>
                <a:gd name="connsiteY21" fmla="*/ 237634 h 6199726"/>
                <a:gd name="connsiteX22" fmla="*/ 1853512 w 5426208"/>
                <a:gd name="connsiteY22" fmla="*/ 1964 h 6199726"/>
                <a:gd name="connsiteX23" fmla="*/ 1674403 w 5426208"/>
                <a:gd name="connsiteY23" fmla="*/ 360183 h 6199726"/>
                <a:gd name="connsiteX24" fmla="*/ 1504721 w 5426208"/>
                <a:gd name="connsiteY24" fmla="*/ 1415985 h 6199726"/>
                <a:gd name="connsiteX25" fmla="*/ 1919500 w 5426208"/>
                <a:gd name="connsiteY25" fmla="*/ 2745164 h 6199726"/>
                <a:gd name="connsiteX26" fmla="*/ 2525505 w 5426208"/>
                <a:gd name="connsiteY26" fmla="*/ 3885807 h 6199726"/>
                <a:gd name="connsiteX27" fmla="*/ 2507282 w 5426208"/>
                <a:gd name="connsiteY27" fmla="*/ 4079026 h 6199726"/>
                <a:gd name="connsiteX28" fmla="*/ 1259624 w 5426208"/>
                <a:gd name="connsiteY28" fmla="*/ 2566055 h 6199726"/>
                <a:gd name="connsiteX29" fmla="*/ 760003 w 5426208"/>
                <a:gd name="connsiteY29" fmla="*/ 2019300 h 6199726"/>
                <a:gd name="connsiteX30" fmla="*/ 213248 w 5426208"/>
                <a:gd name="connsiteY30" fmla="*/ 1510253 h 6199726"/>
                <a:gd name="connsiteX31" fmla="*/ 213248 w 5426208"/>
                <a:gd name="connsiteY31" fmla="*/ 1642228 h 6199726"/>
                <a:gd name="connsiteX32" fmla="*/ 694015 w 5426208"/>
                <a:gd name="connsiteY32" fmla="*/ 2980834 h 6199726"/>
                <a:gd name="connsiteX33" fmla="*/ 1287904 w 5426208"/>
                <a:gd name="connsiteY33" fmla="*/ 4102624 h 6199726"/>
                <a:gd name="connsiteX34" fmla="*/ 2042048 w 5426208"/>
                <a:gd name="connsiteY34" fmla="*/ 4715366 h 6199726"/>
                <a:gd name="connsiteX35" fmla="*/ 2771689 w 5426208"/>
                <a:gd name="connsiteY35" fmla="*/ 5012089 h 6199726"/>
                <a:gd name="connsiteX36" fmla="*/ 2258473 w 5426208"/>
                <a:gd name="connsiteY36" fmla="*/ 5048142 h 6199726"/>
                <a:gd name="connsiteX37" fmla="*/ 1485802 w 5426208"/>
                <a:gd name="connsiteY37" fmla="*/ 4878460 h 6199726"/>
                <a:gd name="connsiteX38" fmla="*/ 760003 w 5426208"/>
                <a:gd name="connsiteY38" fmla="*/ 4187465 h 6199726"/>
                <a:gd name="connsiteX39" fmla="*/ 260382 w 5426208"/>
                <a:gd name="connsiteY39" fmla="*/ 3291919 h 6199726"/>
                <a:gd name="connsiteX40" fmla="*/ 5859 w 5426208"/>
                <a:gd name="connsiteY40" fmla="*/ 2924273 h 6199726"/>
                <a:gd name="connsiteX41" fmla="*/ 109554 w 5426208"/>
                <a:gd name="connsiteY41" fmla="*/ 3518162 h 6199726"/>
                <a:gd name="connsiteX42" fmla="*/ 420638 w 5426208"/>
                <a:gd name="connsiteY42" fmla="*/ 4922756 h 6199726"/>
                <a:gd name="connsiteX43" fmla="*/ 967661 w 5426208"/>
                <a:gd name="connsiteY43" fmla="*/ 5506207 h 6199726"/>
                <a:gd name="connsiteX44" fmla="*/ 1523574 w 5426208"/>
                <a:gd name="connsiteY44" fmla="*/ 5761741 h 6199726"/>
                <a:gd name="connsiteX45" fmla="*/ 2369727 w 5426208"/>
                <a:gd name="connsiteY45" fmla="*/ 5813687 h 6199726"/>
                <a:gd name="connsiteX46" fmla="*/ 3483886 w 5426208"/>
                <a:gd name="connsiteY46" fmla="*/ 5540090 h 6199726"/>
                <a:gd name="connsiteX47" fmla="*/ 3575885 w 5426208"/>
                <a:gd name="connsiteY47" fmla="*/ 5668217 h 6199726"/>
                <a:gd name="connsiteX48" fmla="*/ 3506134 w 5426208"/>
                <a:gd name="connsiteY48" fmla="*/ 6199726 h 6199726"/>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391566 w 5426208"/>
                <a:gd name="connsiteY19" fmla="*/ 1651870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25505 w 5426208"/>
                <a:gd name="connsiteY26" fmla="*/ 3885812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42048 w 5426208"/>
                <a:gd name="connsiteY34" fmla="*/ 471537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87904 w 5426208"/>
                <a:gd name="connsiteY33" fmla="*/ 410262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75885 w 5426208"/>
                <a:gd name="connsiteY47" fmla="*/ 5668222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483886 w 5426208"/>
                <a:gd name="connsiteY46" fmla="*/ 5540095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369727 w 5426208"/>
                <a:gd name="connsiteY45" fmla="*/ 5813692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771689 w 5426208"/>
                <a:gd name="connsiteY35" fmla="*/ 501209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258473 w 5426208"/>
                <a:gd name="connsiteY36" fmla="*/ 504814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485802 w 5426208"/>
                <a:gd name="connsiteY37" fmla="*/ 4878465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7996 h 6199731"/>
                <a:gd name="connsiteX1" fmla="*/ 4282215 w 5426208"/>
                <a:gd name="connsiteY1" fmla="*/ 5520241 h 6199731"/>
                <a:gd name="connsiteX2" fmla="*/ 4330110 w 5426208"/>
                <a:gd name="connsiteY2" fmla="*/ 5252182 h 6199731"/>
                <a:gd name="connsiteX3" fmla="*/ 4631881 w 5426208"/>
                <a:gd name="connsiteY3" fmla="*/ 4847196 h 6199731"/>
                <a:gd name="connsiteX4" fmla="*/ 5058626 w 5426208"/>
                <a:gd name="connsiteY4" fmla="*/ 3800971 h 6199731"/>
                <a:gd name="connsiteX5" fmla="*/ 5416844 w 5426208"/>
                <a:gd name="connsiteY5" fmla="*/ 2735742 h 6199731"/>
                <a:gd name="connsiteX6" fmla="*/ 5253752 w 5426208"/>
                <a:gd name="connsiteY6" fmla="*/ 2747942 h 6199731"/>
                <a:gd name="connsiteX7" fmla="*/ 4553133 w 5426208"/>
                <a:gd name="connsiteY7" fmla="*/ 3267459 h 6199731"/>
                <a:gd name="connsiteX8" fmla="*/ 3980892 w 5426208"/>
                <a:gd name="connsiteY8" fmla="*/ 4210612 h 6199731"/>
                <a:gd name="connsiteX9" fmla="*/ 4002122 w 5426208"/>
                <a:gd name="connsiteY9" fmla="*/ 3520514 h 6199731"/>
                <a:gd name="connsiteX10" fmla="*/ 4261463 w 5426208"/>
                <a:gd name="connsiteY10" fmla="*/ 1983300 h 6199731"/>
                <a:gd name="connsiteX11" fmla="*/ 4416873 w 5426208"/>
                <a:gd name="connsiteY11" fmla="*/ 1383760 h 6199731"/>
                <a:gd name="connsiteX12" fmla="*/ 4596120 w 5426208"/>
                <a:gd name="connsiteY12" fmla="*/ 925306 h 6199731"/>
                <a:gd name="connsiteX13" fmla="*/ 4049958 w 5426208"/>
                <a:gd name="connsiteY13" fmla="*/ 1199173 h 6199731"/>
                <a:gd name="connsiteX14" fmla="*/ 3488008 w 5426208"/>
                <a:gd name="connsiteY14" fmla="*/ 2315594 h 6199731"/>
                <a:gd name="connsiteX15" fmla="*/ 3287203 w 5426208"/>
                <a:gd name="connsiteY15" fmla="*/ 3409267 h 6199731"/>
                <a:gd name="connsiteX16" fmla="*/ 3292845 w 5426208"/>
                <a:gd name="connsiteY16" fmla="*/ 4093202 h 6199731"/>
                <a:gd name="connsiteX17" fmla="*/ 3192806 w 5426208"/>
                <a:gd name="connsiteY17" fmla="*/ 3842808 h 6199731"/>
                <a:gd name="connsiteX18" fmla="*/ 3006290 w 5426208"/>
                <a:gd name="connsiteY18" fmla="*/ 2973076 h 6199731"/>
                <a:gd name="connsiteX19" fmla="*/ 2437902 w 5426208"/>
                <a:gd name="connsiteY19" fmla="*/ 1628845 h 6199731"/>
                <a:gd name="connsiteX20" fmla="*/ 2086078 w 5426208"/>
                <a:gd name="connsiteY20" fmla="*/ 683692 h 6199731"/>
                <a:gd name="connsiteX21" fmla="*/ 1976061 w 5426208"/>
                <a:gd name="connsiteY21" fmla="*/ 237639 h 6199731"/>
                <a:gd name="connsiteX22" fmla="*/ 1853512 w 5426208"/>
                <a:gd name="connsiteY22" fmla="*/ 1969 h 6199731"/>
                <a:gd name="connsiteX23" fmla="*/ 1674403 w 5426208"/>
                <a:gd name="connsiteY23" fmla="*/ 360188 h 6199731"/>
                <a:gd name="connsiteX24" fmla="*/ 1504721 w 5426208"/>
                <a:gd name="connsiteY24" fmla="*/ 1415990 h 6199731"/>
                <a:gd name="connsiteX25" fmla="*/ 1919500 w 5426208"/>
                <a:gd name="connsiteY25" fmla="*/ 2745169 h 6199731"/>
                <a:gd name="connsiteX26" fmla="*/ 2511779 w 5426208"/>
                <a:gd name="connsiteY26" fmla="*/ 3912880 h 6199731"/>
                <a:gd name="connsiteX27" fmla="*/ 2507282 w 5426208"/>
                <a:gd name="connsiteY27" fmla="*/ 4079031 h 6199731"/>
                <a:gd name="connsiteX28" fmla="*/ 1259624 w 5426208"/>
                <a:gd name="connsiteY28" fmla="*/ 2566060 h 6199731"/>
                <a:gd name="connsiteX29" fmla="*/ 760003 w 5426208"/>
                <a:gd name="connsiteY29" fmla="*/ 2019305 h 6199731"/>
                <a:gd name="connsiteX30" fmla="*/ 213248 w 5426208"/>
                <a:gd name="connsiteY30" fmla="*/ 1510258 h 6199731"/>
                <a:gd name="connsiteX31" fmla="*/ 213248 w 5426208"/>
                <a:gd name="connsiteY31" fmla="*/ 1642233 h 6199731"/>
                <a:gd name="connsiteX32" fmla="*/ 694015 w 5426208"/>
                <a:gd name="connsiteY32" fmla="*/ 2980839 h 6199731"/>
                <a:gd name="connsiteX33" fmla="*/ 1253280 w 5426208"/>
                <a:gd name="connsiteY33" fmla="*/ 4010799 h 6199731"/>
                <a:gd name="connsiteX34" fmla="*/ 2015715 w 5426208"/>
                <a:gd name="connsiteY34" fmla="*/ 4652101 h 6199731"/>
                <a:gd name="connsiteX35" fmla="*/ 2631307 w 5426208"/>
                <a:gd name="connsiteY35" fmla="*/ 4974554 h 6199731"/>
                <a:gd name="connsiteX36" fmla="*/ 2175214 w 5426208"/>
                <a:gd name="connsiteY36" fmla="*/ 5005357 h 6199731"/>
                <a:gd name="connsiteX37" fmla="*/ 1502268 w 5426208"/>
                <a:gd name="connsiteY37" fmla="*/ 4791324 h 6199731"/>
                <a:gd name="connsiteX38" fmla="*/ 760003 w 5426208"/>
                <a:gd name="connsiteY38" fmla="*/ 4187470 h 6199731"/>
                <a:gd name="connsiteX39" fmla="*/ 260382 w 5426208"/>
                <a:gd name="connsiteY39" fmla="*/ 3291924 h 6199731"/>
                <a:gd name="connsiteX40" fmla="*/ 5859 w 5426208"/>
                <a:gd name="connsiteY40" fmla="*/ 2924278 h 6199731"/>
                <a:gd name="connsiteX41" fmla="*/ 109554 w 5426208"/>
                <a:gd name="connsiteY41" fmla="*/ 3518167 h 6199731"/>
                <a:gd name="connsiteX42" fmla="*/ 420638 w 5426208"/>
                <a:gd name="connsiteY42" fmla="*/ 4922761 h 6199731"/>
                <a:gd name="connsiteX43" fmla="*/ 967661 w 5426208"/>
                <a:gd name="connsiteY43" fmla="*/ 5506212 h 6199731"/>
                <a:gd name="connsiteX44" fmla="*/ 1523574 w 5426208"/>
                <a:gd name="connsiteY44" fmla="*/ 5761746 h 6199731"/>
                <a:gd name="connsiteX45" fmla="*/ 2471273 w 5426208"/>
                <a:gd name="connsiteY45" fmla="*/ 5841898 h 6199731"/>
                <a:gd name="connsiteX46" fmla="*/ 3384948 w 5426208"/>
                <a:gd name="connsiteY46" fmla="*/ 5645372 h 6199731"/>
                <a:gd name="connsiteX47" fmla="*/ 3500869 w 5426208"/>
                <a:gd name="connsiteY47" fmla="*/ 5718513 h 6199731"/>
                <a:gd name="connsiteX48" fmla="*/ 3506134 w 5426208"/>
                <a:gd name="connsiteY48" fmla="*/ 6199731 h 6199731"/>
                <a:gd name="connsiteX0" fmla="*/ 4469964 w 5426208"/>
                <a:gd name="connsiteY0" fmla="*/ 6068369 h 6200104"/>
                <a:gd name="connsiteX1" fmla="*/ 4282215 w 5426208"/>
                <a:gd name="connsiteY1" fmla="*/ 5520614 h 6200104"/>
                <a:gd name="connsiteX2" fmla="*/ 4330110 w 5426208"/>
                <a:gd name="connsiteY2" fmla="*/ 5252555 h 6200104"/>
                <a:gd name="connsiteX3" fmla="*/ 4631881 w 5426208"/>
                <a:gd name="connsiteY3" fmla="*/ 4847569 h 6200104"/>
                <a:gd name="connsiteX4" fmla="*/ 5058626 w 5426208"/>
                <a:gd name="connsiteY4" fmla="*/ 3801344 h 6200104"/>
                <a:gd name="connsiteX5" fmla="*/ 5416844 w 5426208"/>
                <a:gd name="connsiteY5" fmla="*/ 2736115 h 6200104"/>
                <a:gd name="connsiteX6" fmla="*/ 5253752 w 5426208"/>
                <a:gd name="connsiteY6" fmla="*/ 2748315 h 6200104"/>
                <a:gd name="connsiteX7" fmla="*/ 4553133 w 5426208"/>
                <a:gd name="connsiteY7" fmla="*/ 3267832 h 6200104"/>
                <a:gd name="connsiteX8" fmla="*/ 3980892 w 5426208"/>
                <a:gd name="connsiteY8" fmla="*/ 4210985 h 6200104"/>
                <a:gd name="connsiteX9" fmla="*/ 4002122 w 5426208"/>
                <a:gd name="connsiteY9" fmla="*/ 3520887 h 6200104"/>
                <a:gd name="connsiteX10" fmla="*/ 4261463 w 5426208"/>
                <a:gd name="connsiteY10" fmla="*/ 1983673 h 6200104"/>
                <a:gd name="connsiteX11" fmla="*/ 4416873 w 5426208"/>
                <a:gd name="connsiteY11" fmla="*/ 1384133 h 6200104"/>
                <a:gd name="connsiteX12" fmla="*/ 4596120 w 5426208"/>
                <a:gd name="connsiteY12" fmla="*/ 925679 h 6200104"/>
                <a:gd name="connsiteX13" fmla="*/ 4049958 w 5426208"/>
                <a:gd name="connsiteY13" fmla="*/ 1199546 h 6200104"/>
                <a:gd name="connsiteX14" fmla="*/ 3488008 w 5426208"/>
                <a:gd name="connsiteY14" fmla="*/ 2315967 h 6200104"/>
                <a:gd name="connsiteX15" fmla="*/ 3287203 w 5426208"/>
                <a:gd name="connsiteY15" fmla="*/ 3409640 h 6200104"/>
                <a:gd name="connsiteX16" fmla="*/ 3292845 w 5426208"/>
                <a:gd name="connsiteY16" fmla="*/ 4093575 h 6200104"/>
                <a:gd name="connsiteX17" fmla="*/ 3192806 w 5426208"/>
                <a:gd name="connsiteY17" fmla="*/ 3843181 h 6200104"/>
                <a:gd name="connsiteX18" fmla="*/ 3006290 w 5426208"/>
                <a:gd name="connsiteY18" fmla="*/ 2973449 h 6200104"/>
                <a:gd name="connsiteX19" fmla="*/ 2437902 w 5426208"/>
                <a:gd name="connsiteY19" fmla="*/ 1629218 h 6200104"/>
                <a:gd name="connsiteX20" fmla="*/ 2116465 w 5426208"/>
                <a:gd name="connsiteY20" fmla="*/ 842913 h 6200104"/>
                <a:gd name="connsiteX21" fmla="*/ 1976061 w 5426208"/>
                <a:gd name="connsiteY21" fmla="*/ 238012 h 6200104"/>
                <a:gd name="connsiteX22" fmla="*/ 1853512 w 5426208"/>
                <a:gd name="connsiteY22" fmla="*/ 2342 h 6200104"/>
                <a:gd name="connsiteX23" fmla="*/ 1674403 w 5426208"/>
                <a:gd name="connsiteY23" fmla="*/ 360561 h 6200104"/>
                <a:gd name="connsiteX24" fmla="*/ 1504721 w 5426208"/>
                <a:gd name="connsiteY24" fmla="*/ 1416363 h 6200104"/>
                <a:gd name="connsiteX25" fmla="*/ 1919500 w 5426208"/>
                <a:gd name="connsiteY25" fmla="*/ 2745542 h 6200104"/>
                <a:gd name="connsiteX26" fmla="*/ 2511779 w 5426208"/>
                <a:gd name="connsiteY26" fmla="*/ 3913253 h 6200104"/>
                <a:gd name="connsiteX27" fmla="*/ 2507282 w 5426208"/>
                <a:gd name="connsiteY27" fmla="*/ 4079404 h 6200104"/>
                <a:gd name="connsiteX28" fmla="*/ 1259624 w 5426208"/>
                <a:gd name="connsiteY28" fmla="*/ 2566433 h 6200104"/>
                <a:gd name="connsiteX29" fmla="*/ 760003 w 5426208"/>
                <a:gd name="connsiteY29" fmla="*/ 2019678 h 6200104"/>
                <a:gd name="connsiteX30" fmla="*/ 213248 w 5426208"/>
                <a:gd name="connsiteY30" fmla="*/ 1510631 h 6200104"/>
                <a:gd name="connsiteX31" fmla="*/ 213248 w 5426208"/>
                <a:gd name="connsiteY31" fmla="*/ 1642606 h 6200104"/>
                <a:gd name="connsiteX32" fmla="*/ 694015 w 5426208"/>
                <a:gd name="connsiteY32" fmla="*/ 2981212 h 6200104"/>
                <a:gd name="connsiteX33" fmla="*/ 1253280 w 5426208"/>
                <a:gd name="connsiteY33" fmla="*/ 4011172 h 6200104"/>
                <a:gd name="connsiteX34" fmla="*/ 2015715 w 5426208"/>
                <a:gd name="connsiteY34" fmla="*/ 4652474 h 6200104"/>
                <a:gd name="connsiteX35" fmla="*/ 2631307 w 5426208"/>
                <a:gd name="connsiteY35" fmla="*/ 4974927 h 6200104"/>
                <a:gd name="connsiteX36" fmla="*/ 2175214 w 5426208"/>
                <a:gd name="connsiteY36" fmla="*/ 5005730 h 6200104"/>
                <a:gd name="connsiteX37" fmla="*/ 1502268 w 5426208"/>
                <a:gd name="connsiteY37" fmla="*/ 4791697 h 6200104"/>
                <a:gd name="connsiteX38" fmla="*/ 760003 w 5426208"/>
                <a:gd name="connsiteY38" fmla="*/ 4187843 h 6200104"/>
                <a:gd name="connsiteX39" fmla="*/ 260382 w 5426208"/>
                <a:gd name="connsiteY39" fmla="*/ 3292297 h 6200104"/>
                <a:gd name="connsiteX40" fmla="*/ 5859 w 5426208"/>
                <a:gd name="connsiteY40" fmla="*/ 2924651 h 6200104"/>
                <a:gd name="connsiteX41" fmla="*/ 109554 w 5426208"/>
                <a:gd name="connsiteY41" fmla="*/ 3518540 h 6200104"/>
                <a:gd name="connsiteX42" fmla="*/ 420638 w 5426208"/>
                <a:gd name="connsiteY42" fmla="*/ 4923134 h 6200104"/>
                <a:gd name="connsiteX43" fmla="*/ 967661 w 5426208"/>
                <a:gd name="connsiteY43" fmla="*/ 5506585 h 6200104"/>
                <a:gd name="connsiteX44" fmla="*/ 1523574 w 5426208"/>
                <a:gd name="connsiteY44" fmla="*/ 5762119 h 6200104"/>
                <a:gd name="connsiteX45" fmla="*/ 2471273 w 5426208"/>
                <a:gd name="connsiteY45" fmla="*/ 5842271 h 6200104"/>
                <a:gd name="connsiteX46" fmla="*/ 3384948 w 5426208"/>
                <a:gd name="connsiteY46" fmla="*/ 5645745 h 6200104"/>
                <a:gd name="connsiteX47" fmla="*/ 3500869 w 5426208"/>
                <a:gd name="connsiteY47" fmla="*/ 5718886 h 6200104"/>
                <a:gd name="connsiteX48" fmla="*/ 3506134 w 5426208"/>
                <a:gd name="connsiteY48" fmla="*/ 6200104 h 6200104"/>
                <a:gd name="connsiteX0" fmla="*/ 4469964 w 5426208"/>
                <a:gd name="connsiteY0" fmla="*/ 6083203 h 6214938"/>
                <a:gd name="connsiteX1" fmla="*/ 4282215 w 5426208"/>
                <a:gd name="connsiteY1" fmla="*/ 5535448 h 6214938"/>
                <a:gd name="connsiteX2" fmla="*/ 4330110 w 5426208"/>
                <a:gd name="connsiteY2" fmla="*/ 5267389 h 6214938"/>
                <a:gd name="connsiteX3" fmla="*/ 4631881 w 5426208"/>
                <a:gd name="connsiteY3" fmla="*/ 4862403 h 6214938"/>
                <a:gd name="connsiteX4" fmla="*/ 5058626 w 5426208"/>
                <a:gd name="connsiteY4" fmla="*/ 3816178 h 6214938"/>
                <a:gd name="connsiteX5" fmla="*/ 5416844 w 5426208"/>
                <a:gd name="connsiteY5" fmla="*/ 2750949 h 6214938"/>
                <a:gd name="connsiteX6" fmla="*/ 5253752 w 5426208"/>
                <a:gd name="connsiteY6" fmla="*/ 2763149 h 6214938"/>
                <a:gd name="connsiteX7" fmla="*/ 4553133 w 5426208"/>
                <a:gd name="connsiteY7" fmla="*/ 3282666 h 6214938"/>
                <a:gd name="connsiteX8" fmla="*/ 3980892 w 5426208"/>
                <a:gd name="connsiteY8" fmla="*/ 4225819 h 6214938"/>
                <a:gd name="connsiteX9" fmla="*/ 4002122 w 5426208"/>
                <a:gd name="connsiteY9" fmla="*/ 3535721 h 6214938"/>
                <a:gd name="connsiteX10" fmla="*/ 4261463 w 5426208"/>
                <a:gd name="connsiteY10" fmla="*/ 1998507 h 6214938"/>
                <a:gd name="connsiteX11" fmla="*/ 4416873 w 5426208"/>
                <a:gd name="connsiteY11" fmla="*/ 1398967 h 6214938"/>
                <a:gd name="connsiteX12" fmla="*/ 4596120 w 5426208"/>
                <a:gd name="connsiteY12" fmla="*/ 940513 h 6214938"/>
                <a:gd name="connsiteX13" fmla="*/ 4049958 w 5426208"/>
                <a:gd name="connsiteY13" fmla="*/ 1214380 h 6214938"/>
                <a:gd name="connsiteX14" fmla="*/ 3488008 w 5426208"/>
                <a:gd name="connsiteY14" fmla="*/ 2330801 h 6214938"/>
                <a:gd name="connsiteX15" fmla="*/ 3287203 w 5426208"/>
                <a:gd name="connsiteY15" fmla="*/ 3424474 h 6214938"/>
                <a:gd name="connsiteX16" fmla="*/ 3292845 w 5426208"/>
                <a:gd name="connsiteY16" fmla="*/ 4108409 h 6214938"/>
                <a:gd name="connsiteX17" fmla="*/ 3192806 w 5426208"/>
                <a:gd name="connsiteY17" fmla="*/ 3858015 h 6214938"/>
                <a:gd name="connsiteX18" fmla="*/ 3006290 w 5426208"/>
                <a:gd name="connsiteY18" fmla="*/ 2988283 h 6214938"/>
                <a:gd name="connsiteX19" fmla="*/ 2437902 w 5426208"/>
                <a:gd name="connsiteY19" fmla="*/ 1644052 h 6214938"/>
                <a:gd name="connsiteX20" fmla="*/ 2116465 w 5426208"/>
                <a:gd name="connsiteY20" fmla="*/ 857747 h 6214938"/>
                <a:gd name="connsiteX21" fmla="*/ 1976061 w 5426208"/>
                <a:gd name="connsiteY21" fmla="*/ 252846 h 6214938"/>
                <a:gd name="connsiteX22" fmla="*/ 1853512 w 5426208"/>
                <a:gd name="connsiteY22" fmla="*/ 17176 h 6214938"/>
                <a:gd name="connsiteX23" fmla="*/ 1612673 w 5426208"/>
                <a:gd name="connsiteY23" fmla="*/ 683202 h 6214938"/>
                <a:gd name="connsiteX24" fmla="*/ 1504721 w 5426208"/>
                <a:gd name="connsiteY24" fmla="*/ 1431197 h 6214938"/>
                <a:gd name="connsiteX25" fmla="*/ 1919500 w 5426208"/>
                <a:gd name="connsiteY25" fmla="*/ 2760376 h 6214938"/>
                <a:gd name="connsiteX26" fmla="*/ 2511779 w 5426208"/>
                <a:gd name="connsiteY26" fmla="*/ 3928087 h 6214938"/>
                <a:gd name="connsiteX27" fmla="*/ 2507282 w 5426208"/>
                <a:gd name="connsiteY27" fmla="*/ 4094238 h 6214938"/>
                <a:gd name="connsiteX28" fmla="*/ 1259624 w 5426208"/>
                <a:gd name="connsiteY28" fmla="*/ 2581267 h 6214938"/>
                <a:gd name="connsiteX29" fmla="*/ 760003 w 5426208"/>
                <a:gd name="connsiteY29" fmla="*/ 2034512 h 6214938"/>
                <a:gd name="connsiteX30" fmla="*/ 213248 w 5426208"/>
                <a:gd name="connsiteY30" fmla="*/ 1525465 h 6214938"/>
                <a:gd name="connsiteX31" fmla="*/ 213248 w 5426208"/>
                <a:gd name="connsiteY31" fmla="*/ 1657440 h 6214938"/>
                <a:gd name="connsiteX32" fmla="*/ 694015 w 5426208"/>
                <a:gd name="connsiteY32" fmla="*/ 2996046 h 6214938"/>
                <a:gd name="connsiteX33" fmla="*/ 1253280 w 5426208"/>
                <a:gd name="connsiteY33" fmla="*/ 4026006 h 6214938"/>
                <a:gd name="connsiteX34" fmla="*/ 2015715 w 5426208"/>
                <a:gd name="connsiteY34" fmla="*/ 4667308 h 6214938"/>
                <a:gd name="connsiteX35" fmla="*/ 2631307 w 5426208"/>
                <a:gd name="connsiteY35" fmla="*/ 4989761 h 6214938"/>
                <a:gd name="connsiteX36" fmla="*/ 2175214 w 5426208"/>
                <a:gd name="connsiteY36" fmla="*/ 5020564 h 6214938"/>
                <a:gd name="connsiteX37" fmla="*/ 1502268 w 5426208"/>
                <a:gd name="connsiteY37" fmla="*/ 4806531 h 6214938"/>
                <a:gd name="connsiteX38" fmla="*/ 760003 w 5426208"/>
                <a:gd name="connsiteY38" fmla="*/ 4202677 h 6214938"/>
                <a:gd name="connsiteX39" fmla="*/ 260382 w 5426208"/>
                <a:gd name="connsiteY39" fmla="*/ 3307131 h 6214938"/>
                <a:gd name="connsiteX40" fmla="*/ 5859 w 5426208"/>
                <a:gd name="connsiteY40" fmla="*/ 2939485 h 6214938"/>
                <a:gd name="connsiteX41" fmla="*/ 109554 w 5426208"/>
                <a:gd name="connsiteY41" fmla="*/ 3533374 h 6214938"/>
                <a:gd name="connsiteX42" fmla="*/ 420638 w 5426208"/>
                <a:gd name="connsiteY42" fmla="*/ 4937968 h 6214938"/>
                <a:gd name="connsiteX43" fmla="*/ 967661 w 5426208"/>
                <a:gd name="connsiteY43" fmla="*/ 5521419 h 6214938"/>
                <a:gd name="connsiteX44" fmla="*/ 1523574 w 5426208"/>
                <a:gd name="connsiteY44" fmla="*/ 5776953 h 6214938"/>
                <a:gd name="connsiteX45" fmla="*/ 2471273 w 5426208"/>
                <a:gd name="connsiteY45" fmla="*/ 5857105 h 6214938"/>
                <a:gd name="connsiteX46" fmla="*/ 3384948 w 5426208"/>
                <a:gd name="connsiteY46" fmla="*/ 5660579 h 6214938"/>
                <a:gd name="connsiteX47" fmla="*/ 3500869 w 5426208"/>
                <a:gd name="connsiteY47" fmla="*/ 5733720 h 6214938"/>
                <a:gd name="connsiteX48" fmla="*/ 3506134 w 5426208"/>
                <a:gd name="connsiteY48" fmla="*/ 6214938 h 6214938"/>
                <a:gd name="connsiteX0" fmla="*/ 4469964 w 5426208"/>
                <a:gd name="connsiteY0" fmla="*/ 6068032 h 6199767"/>
                <a:gd name="connsiteX1" fmla="*/ 4282215 w 5426208"/>
                <a:gd name="connsiteY1" fmla="*/ 5520277 h 6199767"/>
                <a:gd name="connsiteX2" fmla="*/ 4330110 w 5426208"/>
                <a:gd name="connsiteY2" fmla="*/ 5252218 h 6199767"/>
                <a:gd name="connsiteX3" fmla="*/ 4631881 w 5426208"/>
                <a:gd name="connsiteY3" fmla="*/ 4847232 h 6199767"/>
                <a:gd name="connsiteX4" fmla="*/ 5058626 w 5426208"/>
                <a:gd name="connsiteY4" fmla="*/ 3801007 h 6199767"/>
                <a:gd name="connsiteX5" fmla="*/ 5416844 w 5426208"/>
                <a:gd name="connsiteY5" fmla="*/ 2735778 h 6199767"/>
                <a:gd name="connsiteX6" fmla="*/ 5253752 w 5426208"/>
                <a:gd name="connsiteY6" fmla="*/ 2747978 h 6199767"/>
                <a:gd name="connsiteX7" fmla="*/ 4553133 w 5426208"/>
                <a:gd name="connsiteY7" fmla="*/ 3267495 h 6199767"/>
                <a:gd name="connsiteX8" fmla="*/ 3980892 w 5426208"/>
                <a:gd name="connsiteY8" fmla="*/ 4210648 h 6199767"/>
                <a:gd name="connsiteX9" fmla="*/ 4002122 w 5426208"/>
                <a:gd name="connsiteY9" fmla="*/ 3520550 h 6199767"/>
                <a:gd name="connsiteX10" fmla="*/ 4261463 w 5426208"/>
                <a:gd name="connsiteY10" fmla="*/ 1983336 h 6199767"/>
                <a:gd name="connsiteX11" fmla="*/ 4416873 w 5426208"/>
                <a:gd name="connsiteY11" fmla="*/ 1383796 h 6199767"/>
                <a:gd name="connsiteX12" fmla="*/ 4596120 w 5426208"/>
                <a:gd name="connsiteY12" fmla="*/ 925342 h 6199767"/>
                <a:gd name="connsiteX13" fmla="*/ 4049958 w 5426208"/>
                <a:gd name="connsiteY13" fmla="*/ 1199209 h 6199767"/>
                <a:gd name="connsiteX14" fmla="*/ 3488008 w 5426208"/>
                <a:gd name="connsiteY14" fmla="*/ 2315630 h 6199767"/>
                <a:gd name="connsiteX15" fmla="*/ 3287203 w 5426208"/>
                <a:gd name="connsiteY15" fmla="*/ 3409303 h 6199767"/>
                <a:gd name="connsiteX16" fmla="*/ 3292845 w 5426208"/>
                <a:gd name="connsiteY16" fmla="*/ 4093238 h 6199767"/>
                <a:gd name="connsiteX17" fmla="*/ 3192806 w 5426208"/>
                <a:gd name="connsiteY17" fmla="*/ 3842844 h 6199767"/>
                <a:gd name="connsiteX18" fmla="*/ 3006290 w 5426208"/>
                <a:gd name="connsiteY18" fmla="*/ 2973112 h 6199767"/>
                <a:gd name="connsiteX19" fmla="*/ 2437902 w 5426208"/>
                <a:gd name="connsiteY19" fmla="*/ 1628881 h 6199767"/>
                <a:gd name="connsiteX20" fmla="*/ 2116465 w 5426208"/>
                <a:gd name="connsiteY20" fmla="*/ 842576 h 6199767"/>
                <a:gd name="connsiteX21" fmla="*/ 1945144 w 5426208"/>
                <a:gd name="connsiteY21" fmla="*/ 474671 h 6199767"/>
                <a:gd name="connsiteX22" fmla="*/ 1853512 w 5426208"/>
                <a:gd name="connsiteY22" fmla="*/ 2005 h 6199767"/>
                <a:gd name="connsiteX23" fmla="*/ 1612673 w 5426208"/>
                <a:gd name="connsiteY23" fmla="*/ 668031 h 6199767"/>
                <a:gd name="connsiteX24" fmla="*/ 1504721 w 5426208"/>
                <a:gd name="connsiteY24" fmla="*/ 1416026 h 6199767"/>
                <a:gd name="connsiteX25" fmla="*/ 1919500 w 5426208"/>
                <a:gd name="connsiteY25" fmla="*/ 2745205 h 6199767"/>
                <a:gd name="connsiteX26" fmla="*/ 2511779 w 5426208"/>
                <a:gd name="connsiteY26" fmla="*/ 3912916 h 6199767"/>
                <a:gd name="connsiteX27" fmla="*/ 2507282 w 5426208"/>
                <a:gd name="connsiteY27" fmla="*/ 4079067 h 6199767"/>
                <a:gd name="connsiteX28" fmla="*/ 1259624 w 5426208"/>
                <a:gd name="connsiteY28" fmla="*/ 2566096 h 6199767"/>
                <a:gd name="connsiteX29" fmla="*/ 760003 w 5426208"/>
                <a:gd name="connsiteY29" fmla="*/ 2019341 h 6199767"/>
                <a:gd name="connsiteX30" fmla="*/ 213248 w 5426208"/>
                <a:gd name="connsiteY30" fmla="*/ 1510294 h 6199767"/>
                <a:gd name="connsiteX31" fmla="*/ 213248 w 5426208"/>
                <a:gd name="connsiteY31" fmla="*/ 1642269 h 6199767"/>
                <a:gd name="connsiteX32" fmla="*/ 694015 w 5426208"/>
                <a:gd name="connsiteY32" fmla="*/ 2980875 h 6199767"/>
                <a:gd name="connsiteX33" fmla="*/ 1253280 w 5426208"/>
                <a:gd name="connsiteY33" fmla="*/ 4010835 h 6199767"/>
                <a:gd name="connsiteX34" fmla="*/ 2015715 w 5426208"/>
                <a:gd name="connsiteY34" fmla="*/ 4652137 h 6199767"/>
                <a:gd name="connsiteX35" fmla="*/ 2631307 w 5426208"/>
                <a:gd name="connsiteY35" fmla="*/ 4974590 h 6199767"/>
                <a:gd name="connsiteX36" fmla="*/ 2175214 w 5426208"/>
                <a:gd name="connsiteY36" fmla="*/ 5005393 h 6199767"/>
                <a:gd name="connsiteX37" fmla="*/ 1502268 w 5426208"/>
                <a:gd name="connsiteY37" fmla="*/ 4791360 h 6199767"/>
                <a:gd name="connsiteX38" fmla="*/ 760003 w 5426208"/>
                <a:gd name="connsiteY38" fmla="*/ 4187506 h 6199767"/>
                <a:gd name="connsiteX39" fmla="*/ 260382 w 5426208"/>
                <a:gd name="connsiteY39" fmla="*/ 3291960 h 6199767"/>
                <a:gd name="connsiteX40" fmla="*/ 5859 w 5426208"/>
                <a:gd name="connsiteY40" fmla="*/ 2924314 h 6199767"/>
                <a:gd name="connsiteX41" fmla="*/ 109554 w 5426208"/>
                <a:gd name="connsiteY41" fmla="*/ 3518203 h 6199767"/>
                <a:gd name="connsiteX42" fmla="*/ 420638 w 5426208"/>
                <a:gd name="connsiteY42" fmla="*/ 4922797 h 6199767"/>
                <a:gd name="connsiteX43" fmla="*/ 967661 w 5426208"/>
                <a:gd name="connsiteY43" fmla="*/ 5506248 h 6199767"/>
                <a:gd name="connsiteX44" fmla="*/ 1523574 w 5426208"/>
                <a:gd name="connsiteY44" fmla="*/ 5761782 h 6199767"/>
                <a:gd name="connsiteX45" fmla="*/ 2471273 w 5426208"/>
                <a:gd name="connsiteY45" fmla="*/ 5841934 h 6199767"/>
                <a:gd name="connsiteX46" fmla="*/ 3384948 w 5426208"/>
                <a:gd name="connsiteY46" fmla="*/ 5645408 h 6199767"/>
                <a:gd name="connsiteX47" fmla="*/ 3500869 w 5426208"/>
                <a:gd name="connsiteY47" fmla="*/ 5718549 h 6199767"/>
                <a:gd name="connsiteX48" fmla="*/ 3506134 w 5426208"/>
                <a:gd name="connsiteY48" fmla="*/ 6199767 h 6199767"/>
                <a:gd name="connsiteX0" fmla="*/ 4469964 w 5426208"/>
                <a:gd name="connsiteY0" fmla="*/ 5783028 h 5914763"/>
                <a:gd name="connsiteX1" fmla="*/ 4282215 w 5426208"/>
                <a:gd name="connsiteY1" fmla="*/ 5235273 h 5914763"/>
                <a:gd name="connsiteX2" fmla="*/ 4330110 w 5426208"/>
                <a:gd name="connsiteY2" fmla="*/ 4967214 h 5914763"/>
                <a:gd name="connsiteX3" fmla="*/ 4631881 w 5426208"/>
                <a:gd name="connsiteY3" fmla="*/ 4562228 h 5914763"/>
                <a:gd name="connsiteX4" fmla="*/ 5058626 w 5426208"/>
                <a:gd name="connsiteY4" fmla="*/ 3516003 h 5914763"/>
                <a:gd name="connsiteX5" fmla="*/ 5416844 w 5426208"/>
                <a:gd name="connsiteY5" fmla="*/ 2450774 h 5914763"/>
                <a:gd name="connsiteX6" fmla="*/ 5253752 w 5426208"/>
                <a:gd name="connsiteY6" fmla="*/ 2462974 h 5914763"/>
                <a:gd name="connsiteX7" fmla="*/ 4553133 w 5426208"/>
                <a:gd name="connsiteY7" fmla="*/ 2982491 h 5914763"/>
                <a:gd name="connsiteX8" fmla="*/ 3980892 w 5426208"/>
                <a:gd name="connsiteY8" fmla="*/ 3925644 h 5914763"/>
                <a:gd name="connsiteX9" fmla="*/ 4002122 w 5426208"/>
                <a:gd name="connsiteY9" fmla="*/ 3235546 h 5914763"/>
                <a:gd name="connsiteX10" fmla="*/ 4261463 w 5426208"/>
                <a:gd name="connsiteY10" fmla="*/ 1698332 h 5914763"/>
                <a:gd name="connsiteX11" fmla="*/ 4416873 w 5426208"/>
                <a:gd name="connsiteY11" fmla="*/ 1098792 h 5914763"/>
                <a:gd name="connsiteX12" fmla="*/ 4596120 w 5426208"/>
                <a:gd name="connsiteY12" fmla="*/ 640338 h 5914763"/>
                <a:gd name="connsiteX13" fmla="*/ 4049958 w 5426208"/>
                <a:gd name="connsiteY13" fmla="*/ 914205 h 5914763"/>
                <a:gd name="connsiteX14" fmla="*/ 3488008 w 5426208"/>
                <a:gd name="connsiteY14" fmla="*/ 2030626 h 5914763"/>
                <a:gd name="connsiteX15" fmla="*/ 3287203 w 5426208"/>
                <a:gd name="connsiteY15" fmla="*/ 3124299 h 5914763"/>
                <a:gd name="connsiteX16" fmla="*/ 3292845 w 5426208"/>
                <a:gd name="connsiteY16" fmla="*/ 3808234 h 5914763"/>
                <a:gd name="connsiteX17" fmla="*/ 3192806 w 5426208"/>
                <a:gd name="connsiteY17" fmla="*/ 3557840 h 5914763"/>
                <a:gd name="connsiteX18" fmla="*/ 3006290 w 5426208"/>
                <a:gd name="connsiteY18" fmla="*/ 2688108 h 5914763"/>
                <a:gd name="connsiteX19" fmla="*/ 2437902 w 5426208"/>
                <a:gd name="connsiteY19" fmla="*/ 1343877 h 5914763"/>
                <a:gd name="connsiteX20" fmla="*/ 2116465 w 5426208"/>
                <a:gd name="connsiteY20" fmla="*/ 557572 h 5914763"/>
                <a:gd name="connsiteX21" fmla="*/ 1945144 w 5426208"/>
                <a:gd name="connsiteY21" fmla="*/ 189667 h 5914763"/>
                <a:gd name="connsiteX22" fmla="*/ 1791527 w 5426208"/>
                <a:gd name="connsiteY22" fmla="*/ 5193 h 5914763"/>
                <a:gd name="connsiteX23" fmla="*/ 1612673 w 5426208"/>
                <a:gd name="connsiteY23" fmla="*/ 383027 h 5914763"/>
                <a:gd name="connsiteX24" fmla="*/ 1504721 w 5426208"/>
                <a:gd name="connsiteY24" fmla="*/ 1131022 h 5914763"/>
                <a:gd name="connsiteX25" fmla="*/ 1919500 w 5426208"/>
                <a:gd name="connsiteY25" fmla="*/ 2460201 h 5914763"/>
                <a:gd name="connsiteX26" fmla="*/ 2511779 w 5426208"/>
                <a:gd name="connsiteY26" fmla="*/ 3627912 h 5914763"/>
                <a:gd name="connsiteX27" fmla="*/ 2507282 w 5426208"/>
                <a:gd name="connsiteY27" fmla="*/ 3794063 h 5914763"/>
                <a:gd name="connsiteX28" fmla="*/ 1259624 w 5426208"/>
                <a:gd name="connsiteY28" fmla="*/ 2281092 h 5914763"/>
                <a:gd name="connsiteX29" fmla="*/ 760003 w 5426208"/>
                <a:gd name="connsiteY29" fmla="*/ 1734337 h 5914763"/>
                <a:gd name="connsiteX30" fmla="*/ 213248 w 5426208"/>
                <a:gd name="connsiteY30" fmla="*/ 1225290 h 5914763"/>
                <a:gd name="connsiteX31" fmla="*/ 213248 w 5426208"/>
                <a:gd name="connsiteY31" fmla="*/ 1357265 h 5914763"/>
                <a:gd name="connsiteX32" fmla="*/ 694015 w 5426208"/>
                <a:gd name="connsiteY32" fmla="*/ 2695871 h 5914763"/>
                <a:gd name="connsiteX33" fmla="*/ 1253280 w 5426208"/>
                <a:gd name="connsiteY33" fmla="*/ 3725831 h 5914763"/>
                <a:gd name="connsiteX34" fmla="*/ 2015715 w 5426208"/>
                <a:gd name="connsiteY34" fmla="*/ 4367133 h 5914763"/>
                <a:gd name="connsiteX35" fmla="*/ 2631307 w 5426208"/>
                <a:gd name="connsiteY35" fmla="*/ 4689586 h 5914763"/>
                <a:gd name="connsiteX36" fmla="*/ 2175214 w 5426208"/>
                <a:gd name="connsiteY36" fmla="*/ 4720389 h 5914763"/>
                <a:gd name="connsiteX37" fmla="*/ 1502268 w 5426208"/>
                <a:gd name="connsiteY37" fmla="*/ 4506356 h 5914763"/>
                <a:gd name="connsiteX38" fmla="*/ 760003 w 5426208"/>
                <a:gd name="connsiteY38" fmla="*/ 3902502 h 5914763"/>
                <a:gd name="connsiteX39" fmla="*/ 260382 w 5426208"/>
                <a:gd name="connsiteY39" fmla="*/ 3006956 h 5914763"/>
                <a:gd name="connsiteX40" fmla="*/ 5859 w 5426208"/>
                <a:gd name="connsiteY40" fmla="*/ 2639310 h 5914763"/>
                <a:gd name="connsiteX41" fmla="*/ 109554 w 5426208"/>
                <a:gd name="connsiteY41" fmla="*/ 3233199 h 5914763"/>
                <a:gd name="connsiteX42" fmla="*/ 420638 w 5426208"/>
                <a:gd name="connsiteY42" fmla="*/ 4637793 h 5914763"/>
                <a:gd name="connsiteX43" fmla="*/ 967661 w 5426208"/>
                <a:gd name="connsiteY43" fmla="*/ 5221244 h 5914763"/>
                <a:gd name="connsiteX44" fmla="*/ 1523574 w 5426208"/>
                <a:gd name="connsiteY44" fmla="*/ 5476778 h 5914763"/>
                <a:gd name="connsiteX45" fmla="*/ 2471273 w 5426208"/>
                <a:gd name="connsiteY45" fmla="*/ 5556930 h 5914763"/>
                <a:gd name="connsiteX46" fmla="*/ 3384948 w 5426208"/>
                <a:gd name="connsiteY46" fmla="*/ 5360404 h 5914763"/>
                <a:gd name="connsiteX47" fmla="*/ 3500869 w 5426208"/>
                <a:gd name="connsiteY47" fmla="*/ 5433545 h 5914763"/>
                <a:gd name="connsiteX48" fmla="*/ 3506134 w 5426208"/>
                <a:gd name="connsiteY48" fmla="*/ 5914763 h 5914763"/>
                <a:gd name="connsiteX0" fmla="*/ 4469964 w 5426208"/>
                <a:gd name="connsiteY0" fmla="*/ 5781273 h 5913008"/>
                <a:gd name="connsiteX1" fmla="*/ 4282215 w 5426208"/>
                <a:gd name="connsiteY1" fmla="*/ 5233518 h 5913008"/>
                <a:gd name="connsiteX2" fmla="*/ 4330110 w 5426208"/>
                <a:gd name="connsiteY2" fmla="*/ 4965459 h 5913008"/>
                <a:gd name="connsiteX3" fmla="*/ 4631881 w 5426208"/>
                <a:gd name="connsiteY3" fmla="*/ 4560473 h 5913008"/>
                <a:gd name="connsiteX4" fmla="*/ 5058626 w 5426208"/>
                <a:gd name="connsiteY4" fmla="*/ 3514248 h 5913008"/>
                <a:gd name="connsiteX5" fmla="*/ 5416844 w 5426208"/>
                <a:gd name="connsiteY5" fmla="*/ 2449019 h 5913008"/>
                <a:gd name="connsiteX6" fmla="*/ 5253752 w 5426208"/>
                <a:gd name="connsiteY6" fmla="*/ 2461219 h 5913008"/>
                <a:gd name="connsiteX7" fmla="*/ 4553133 w 5426208"/>
                <a:gd name="connsiteY7" fmla="*/ 2980736 h 5913008"/>
                <a:gd name="connsiteX8" fmla="*/ 3980892 w 5426208"/>
                <a:gd name="connsiteY8" fmla="*/ 3923889 h 5913008"/>
                <a:gd name="connsiteX9" fmla="*/ 4002122 w 5426208"/>
                <a:gd name="connsiteY9" fmla="*/ 3233791 h 5913008"/>
                <a:gd name="connsiteX10" fmla="*/ 4261463 w 5426208"/>
                <a:gd name="connsiteY10" fmla="*/ 1696577 h 5913008"/>
                <a:gd name="connsiteX11" fmla="*/ 4416873 w 5426208"/>
                <a:gd name="connsiteY11" fmla="*/ 1097037 h 5913008"/>
                <a:gd name="connsiteX12" fmla="*/ 4596120 w 5426208"/>
                <a:gd name="connsiteY12" fmla="*/ 638583 h 5913008"/>
                <a:gd name="connsiteX13" fmla="*/ 4049958 w 5426208"/>
                <a:gd name="connsiteY13" fmla="*/ 912450 h 5913008"/>
                <a:gd name="connsiteX14" fmla="*/ 3488008 w 5426208"/>
                <a:gd name="connsiteY14" fmla="*/ 2028871 h 5913008"/>
                <a:gd name="connsiteX15" fmla="*/ 3287203 w 5426208"/>
                <a:gd name="connsiteY15" fmla="*/ 3122544 h 5913008"/>
                <a:gd name="connsiteX16" fmla="*/ 3292845 w 5426208"/>
                <a:gd name="connsiteY16" fmla="*/ 3806479 h 5913008"/>
                <a:gd name="connsiteX17" fmla="*/ 3192806 w 5426208"/>
                <a:gd name="connsiteY17" fmla="*/ 3556085 h 5913008"/>
                <a:gd name="connsiteX18" fmla="*/ 3006290 w 5426208"/>
                <a:gd name="connsiteY18" fmla="*/ 2686353 h 5913008"/>
                <a:gd name="connsiteX19" fmla="*/ 2437902 w 5426208"/>
                <a:gd name="connsiteY19" fmla="*/ 1342122 h 5913008"/>
                <a:gd name="connsiteX20" fmla="*/ 2116465 w 5426208"/>
                <a:gd name="connsiteY20" fmla="*/ 555817 h 5913008"/>
                <a:gd name="connsiteX21" fmla="*/ 1934158 w 5426208"/>
                <a:gd name="connsiteY21" fmla="*/ 214606 h 5913008"/>
                <a:gd name="connsiteX22" fmla="*/ 1791527 w 5426208"/>
                <a:gd name="connsiteY22" fmla="*/ 3438 h 5913008"/>
                <a:gd name="connsiteX23" fmla="*/ 1612673 w 5426208"/>
                <a:gd name="connsiteY23" fmla="*/ 381272 h 5913008"/>
                <a:gd name="connsiteX24" fmla="*/ 1504721 w 5426208"/>
                <a:gd name="connsiteY24" fmla="*/ 1129267 h 5913008"/>
                <a:gd name="connsiteX25" fmla="*/ 1919500 w 5426208"/>
                <a:gd name="connsiteY25" fmla="*/ 2458446 h 5913008"/>
                <a:gd name="connsiteX26" fmla="*/ 2511779 w 5426208"/>
                <a:gd name="connsiteY26" fmla="*/ 3626157 h 5913008"/>
                <a:gd name="connsiteX27" fmla="*/ 2507282 w 5426208"/>
                <a:gd name="connsiteY27" fmla="*/ 3792308 h 5913008"/>
                <a:gd name="connsiteX28" fmla="*/ 1259624 w 5426208"/>
                <a:gd name="connsiteY28" fmla="*/ 2279337 h 5913008"/>
                <a:gd name="connsiteX29" fmla="*/ 760003 w 5426208"/>
                <a:gd name="connsiteY29" fmla="*/ 1732582 h 5913008"/>
                <a:gd name="connsiteX30" fmla="*/ 213248 w 5426208"/>
                <a:gd name="connsiteY30" fmla="*/ 1223535 h 5913008"/>
                <a:gd name="connsiteX31" fmla="*/ 213248 w 5426208"/>
                <a:gd name="connsiteY31" fmla="*/ 1355510 h 5913008"/>
                <a:gd name="connsiteX32" fmla="*/ 694015 w 5426208"/>
                <a:gd name="connsiteY32" fmla="*/ 2694116 h 5913008"/>
                <a:gd name="connsiteX33" fmla="*/ 1253280 w 5426208"/>
                <a:gd name="connsiteY33" fmla="*/ 3724076 h 5913008"/>
                <a:gd name="connsiteX34" fmla="*/ 2015715 w 5426208"/>
                <a:gd name="connsiteY34" fmla="*/ 4365378 h 5913008"/>
                <a:gd name="connsiteX35" fmla="*/ 2631307 w 5426208"/>
                <a:gd name="connsiteY35" fmla="*/ 4687831 h 5913008"/>
                <a:gd name="connsiteX36" fmla="*/ 2175214 w 5426208"/>
                <a:gd name="connsiteY36" fmla="*/ 4718634 h 5913008"/>
                <a:gd name="connsiteX37" fmla="*/ 1502268 w 5426208"/>
                <a:gd name="connsiteY37" fmla="*/ 4504601 h 5913008"/>
                <a:gd name="connsiteX38" fmla="*/ 760003 w 5426208"/>
                <a:gd name="connsiteY38" fmla="*/ 3900747 h 5913008"/>
                <a:gd name="connsiteX39" fmla="*/ 260382 w 5426208"/>
                <a:gd name="connsiteY39" fmla="*/ 3005201 h 5913008"/>
                <a:gd name="connsiteX40" fmla="*/ 5859 w 5426208"/>
                <a:gd name="connsiteY40" fmla="*/ 2637555 h 5913008"/>
                <a:gd name="connsiteX41" fmla="*/ 109554 w 5426208"/>
                <a:gd name="connsiteY41" fmla="*/ 3231444 h 5913008"/>
                <a:gd name="connsiteX42" fmla="*/ 420638 w 5426208"/>
                <a:gd name="connsiteY42" fmla="*/ 4636038 h 5913008"/>
                <a:gd name="connsiteX43" fmla="*/ 967661 w 5426208"/>
                <a:gd name="connsiteY43" fmla="*/ 5219489 h 5913008"/>
                <a:gd name="connsiteX44" fmla="*/ 1523574 w 5426208"/>
                <a:gd name="connsiteY44" fmla="*/ 5475023 h 5913008"/>
                <a:gd name="connsiteX45" fmla="*/ 2471273 w 5426208"/>
                <a:gd name="connsiteY45" fmla="*/ 5555175 h 5913008"/>
                <a:gd name="connsiteX46" fmla="*/ 3384948 w 5426208"/>
                <a:gd name="connsiteY46" fmla="*/ 5358649 h 5913008"/>
                <a:gd name="connsiteX47" fmla="*/ 3500869 w 5426208"/>
                <a:gd name="connsiteY47" fmla="*/ 5431790 h 5913008"/>
                <a:gd name="connsiteX48" fmla="*/ 3506134 w 5426208"/>
                <a:gd name="connsiteY48" fmla="*/ 5913008 h 5913008"/>
                <a:gd name="connsiteX0" fmla="*/ 4469964 w 5426208"/>
                <a:gd name="connsiteY0" fmla="*/ 5823370 h 5955105"/>
                <a:gd name="connsiteX1" fmla="*/ 4282215 w 5426208"/>
                <a:gd name="connsiteY1" fmla="*/ 5275615 h 5955105"/>
                <a:gd name="connsiteX2" fmla="*/ 4330110 w 5426208"/>
                <a:gd name="connsiteY2" fmla="*/ 5007556 h 5955105"/>
                <a:gd name="connsiteX3" fmla="*/ 4631881 w 5426208"/>
                <a:gd name="connsiteY3" fmla="*/ 4602570 h 5955105"/>
                <a:gd name="connsiteX4" fmla="*/ 5058626 w 5426208"/>
                <a:gd name="connsiteY4" fmla="*/ 3556345 h 5955105"/>
                <a:gd name="connsiteX5" fmla="*/ 5416844 w 5426208"/>
                <a:gd name="connsiteY5" fmla="*/ 2491116 h 5955105"/>
                <a:gd name="connsiteX6" fmla="*/ 5253752 w 5426208"/>
                <a:gd name="connsiteY6" fmla="*/ 2503316 h 5955105"/>
                <a:gd name="connsiteX7" fmla="*/ 4553133 w 5426208"/>
                <a:gd name="connsiteY7" fmla="*/ 3022833 h 5955105"/>
                <a:gd name="connsiteX8" fmla="*/ 3980892 w 5426208"/>
                <a:gd name="connsiteY8" fmla="*/ 3965986 h 5955105"/>
                <a:gd name="connsiteX9" fmla="*/ 4002122 w 5426208"/>
                <a:gd name="connsiteY9" fmla="*/ 3275888 h 5955105"/>
                <a:gd name="connsiteX10" fmla="*/ 4261463 w 5426208"/>
                <a:gd name="connsiteY10" fmla="*/ 1738674 h 5955105"/>
                <a:gd name="connsiteX11" fmla="*/ 4416873 w 5426208"/>
                <a:gd name="connsiteY11" fmla="*/ 1139134 h 5955105"/>
                <a:gd name="connsiteX12" fmla="*/ 4596120 w 5426208"/>
                <a:gd name="connsiteY12" fmla="*/ 680680 h 5955105"/>
                <a:gd name="connsiteX13" fmla="*/ 4049958 w 5426208"/>
                <a:gd name="connsiteY13" fmla="*/ 954547 h 5955105"/>
                <a:gd name="connsiteX14" fmla="*/ 3488008 w 5426208"/>
                <a:gd name="connsiteY14" fmla="*/ 2070968 h 5955105"/>
                <a:gd name="connsiteX15" fmla="*/ 3287203 w 5426208"/>
                <a:gd name="connsiteY15" fmla="*/ 3164641 h 5955105"/>
                <a:gd name="connsiteX16" fmla="*/ 3292845 w 5426208"/>
                <a:gd name="connsiteY16" fmla="*/ 3848576 h 5955105"/>
                <a:gd name="connsiteX17" fmla="*/ 3192806 w 5426208"/>
                <a:gd name="connsiteY17" fmla="*/ 3598182 h 5955105"/>
                <a:gd name="connsiteX18" fmla="*/ 3006290 w 5426208"/>
                <a:gd name="connsiteY18" fmla="*/ 2728450 h 5955105"/>
                <a:gd name="connsiteX19" fmla="*/ 2437902 w 5426208"/>
                <a:gd name="connsiteY19" fmla="*/ 1384219 h 5955105"/>
                <a:gd name="connsiteX20" fmla="*/ 2116465 w 5426208"/>
                <a:gd name="connsiteY20" fmla="*/ 597914 h 5955105"/>
                <a:gd name="connsiteX21" fmla="*/ 1934158 w 5426208"/>
                <a:gd name="connsiteY21" fmla="*/ 256703 h 5955105"/>
                <a:gd name="connsiteX22" fmla="*/ 1791527 w 5426208"/>
                <a:gd name="connsiteY22" fmla="*/ 45535 h 5955105"/>
                <a:gd name="connsiteX23" fmla="*/ 1504721 w 5426208"/>
                <a:gd name="connsiteY23" fmla="*/ 1171364 h 5955105"/>
                <a:gd name="connsiteX24" fmla="*/ 1919500 w 5426208"/>
                <a:gd name="connsiteY24" fmla="*/ 2500543 h 5955105"/>
                <a:gd name="connsiteX25" fmla="*/ 2511779 w 5426208"/>
                <a:gd name="connsiteY25" fmla="*/ 3668254 h 5955105"/>
                <a:gd name="connsiteX26" fmla="*/ 2507282 w 5426208"/>
                <a:gd name="connsiteY26" fmla="*/ 3834405 h 5955105"/>
                <a:gd name="connsiteX27" fmla="*/ 1259624 w 5426208"/>
                <a:gd name="connsiteY27" fmla="*/ 2321434 h 5955105"/>
                <a:gd name="connsiteX28" fmla="*/ 760003 w 5426208"/>
                <a:gd name="connsiteY28" fmla="*/ 1774679 h 5955105"/>
                <a:gd name="connsiteX29" fmla="*/ 213248 w 5426208"/>
                <a:gd name="connsiteY29" fmla="*/ 1265632 h 5955105"/>
                <a:gd name="connsiteX30" fmla="*/ 213248 w 5426208"/>
                <a:gd name="connsiteY30" fmla="*/ 1397607 h 5955105"/>
                <a:gd name="connsiteX31" fmla="*/ 694015 w 5426208"/>
                <a:gd name="connsiteY31" fmla="*/ 2736213 h 5955105"/>
                <a:gd name="connsiteX32" fmla="*/ 1253280 w 5426208"/>
                <a:gd name="connsiteY32" fmla="*/ 3766173 h 5955105"/>
                <a:gd name="connsiteX33" fmla="*/ 2015715 w 5426208"/>
                <a:gd name="connsiteY33" fmla="*/ 4407475 h 5955105"/>
                <a:gd name="connsiteX34" fmla="*/ 2631307 w 5426208"/>
                <a:gd name="connsiteY34" fmla="*/ 4729928 h 5955105"/>
                <a:gd name="connsiteX35" fmla="*/ 2175214 w 5426208"/>
                <a:gd name="connsiteY35" fmla="*/ 4760731 h 5955105"/>
                <a:gd name="connsiteX36" fmla="*/ 1502268 w 5426208"/>
                <a:gd name="connsiteY36" fmla="*/ 4546698 h 5955105"/>
                <a:gd name="connsiteX37" fmla="*/ 760003 w 5426208"/>
                <a:gd name="connsiteY37" fmla="*/ 3942844 h 5955105"/>
                <a:gd name="connsiteX38" fmla="*/ 260382 w 5426208"/>
                <a:gd name="connsiteY38" fmla="*/ 3047298 h 5955105"/>
                <a:gd name="connsiteX39" fmla="*/ 5859 w 5426208"/>
                <a:gd name="connsiteY39" fmla="*/ 2679652 h 5955105"/>
                <a:gd name="connsiteX40" fmla="*/ 109554 w 5426208"/>
                <a:gd name="connsiteY40" fmla="*/ 3273541 h 5955105"/>
                <a:gd name="connsiteX41" fmla="*/ 420638 w 5426208"/>
                <a:gd name="connsiteY41" fmla="*/ 4678135 h 5955105"/>
                <a:gd name="connsiteX42" fmla="*/ 967661 w 5426208"/>
                <a:gd name="connsiteY42" fmla="*/ 5261586 h 5955105"/>
                <a:gd name="connsiteX43" fmla="*/ 1523574 w 5426208"/>
                <a:gd name="connsiteY43" fmla="*/ 5517120 h 5955105"/>
                <a:gd name="connsiteX44" fmla="*/ 2471273 w 5426208"/>
                <a:gd name="connsiteY44" fmla="*/ 5597272 h 5955105"/>
                <a:gd name="connsiteX45" fmla="*/ 3384948 w 5426208"/>
                <a:gd name="connsiteY45" fmla="*/ 5400746 h 5955105"/>
                <a:gd name="connsiteX46" fmla="*/ 3500869 w 5426208"/>
                <a:gd name="connsiteY46" fmla="*/ 5473887 h 5955105"/>
                <a:gd name="connsiteX47" fmla="*/ 3506134 w 5426208"/>
                <a:gd name="connsiteY47" fmla="*/ 5955105 h 5955105"/>
                <a:gd name="connsiteX0" fmla="*/ 4469964 w 5426208"/>
                <a:gd name="connsiteY0" fmla="*/ 5830286 h 5962021"/>
                <a:gd name="connsiteX1" fmla="*/ 4282215 w 5426208"/>
                <a:gd name="connsiteY1" fmla="*/ 5282531 h 5962021"/>
                <a:gd name="connsiteX2" fmla="*/ 4330110 w 5426208"/>
                <a:gd name="connsiteY2" fmla="*/ 5014472 h 5962021"/>
                <a:gd name="connsiteX3" fmla="*/ 4631881 w 5426208"/>
                <a:gd name="connsiteY3" fmla="*/ 4609486 h 5962021"/>
                <a:gd name="connsiteX4" fmla="*/ 5058626 w 5426208"/>
                <a:gd name="connsiteY4" fmla="*/ 3563261 h 5962021"/>
                <a:gd name="connsiteX5" fmla="*/ 5416844 w 5426208"/>
                <a:gd name="connsiteY5" fmla="*/ 2498032 h 5962021"/>
                <a:gd name="connsiteX6" fmla="*/ 5253752 w 5426208"/>
                <a:gd name="connsiteY6" fmla="*/ 2510232 h 5962021"/>
                <a:gd name="connsiteX7" fmla="*/ 4553133 w 5426208"/>
                <a:gd name="connsiteY7" fmla="*/ 3029749 h 5962021"/>
                <a:gd name="connsiteX8" fmla="*/ 3980892 w 5426208"/>
                <a:gd name="connsiteY8" fmla="*/ 3972902 h 5962021"/>
                <a:gd name="connsiteX9" fmla="*/ 4002122 w 5426208"/>
                <a:gd name="connsiteY9" fmla="*/ 3282804 h 5962021"/>
                <a:gd name="connsiteX10" fmla="*/ 4261463 w 5426208"/>
                <a:gd name="connsiteY10" fmla="*/ 1745590 h 5962021"/>
                <a:gd name="connsiteX11" fmla="*/ 4416873 w 5426208"/>
                <a:gd name="connsiteY11" fmla="*/ 1146050 h 5962021"/>
                <a:gd name="connsiteX12" fmla="*/ 4596120 w 5426208"/>
                <a:gd name="connsiteY12" fmla="*/ 687596 h 5962021"/>
                <a:gd name="connsiteX13" fmla="*/ 4049958 w 5426208"/>
                <a:gd name="connsiteY13" fmla="*/ 961463 h 5962021"/>
                <a:gd name="connsiteX14" fmla="*/ 3488008 w 5426208"/>
                <a:gd name="connsiteY14" fmla="*/ 2077884 h 5962021"/>
                <a:gd name="connsiteX15" fmla="*/ 3287203 w 5426208"/>
                <a:gd name="connsiteY15" fmla="*/ 3171557 h 5962021"/>
                <a:gd name="connsiteX16" fmla="*/ 3292845 w 5426208"/>
                <a:gd name="connsiteY16" fmla="*/ 3855492 h 5962021"/>
                <a:gd name="connsiteX17" fmla="*/ 3192806 w 5426208"/>
                <a:gd name="connsiteY17" fmla="*/ 3605098 h 5962021"/>
                <a:gd name="connsiteX18" fmla="*/ 3006290 w 5426208"/>
                <a:gd name="connsiteY18" fmla="*/ 2735366 h 5962021"/>
                <a:gd name="connsiteX19" fmla="*/ 2437902 w 5426208"/>
                <a:gd name="connsiteY19" fmla="*/ 1391135 h 5962021"/>
                <a:gd name="connsiteX20" fmla="*/ 2116465 w 5426208"/>
                <a:gd name="connsiteY20" fmla="*/ 604830 h 5962021"/>
                <a:gd name="connsiteX21" fmla="*/ 1934158 w 5426208"/>
                <a:gd name="connsiteY21" fmla="*/ 263619 h 5962021"/>
                <a:gd name="connsiteX22" fmla="*/ 1759700 w 5426208"/>
                <a:gd name="connsiteY22" fmla="*/ 44801 h 5962021"/>
                <a:gd name="connsiteX23" fmla="*/ 1504721 w 5426208"/>
                <a:gd name="connsiteY23" fmla="*/ 1178280 h 5962021"/>
                <a:gd name="connsiteX24" fmla="*/ 1919500 w 5426208"/>
                <a:gd name="connsiteY24" fmla="*/ 2507459 h 5962021"/>
                <a:gd name="connsiteX25" fmla="*/ 2511779 w 5426208"/>
                <a:gd name="connsiteY25" fmla="*/ 3675170 h 5962021"/>
                <a:gd name="connsiteX26" fmla="*/ 2507282 w 5426208"/>
                <a:gd name="connsiteY26" fmla="*/ 3841321 h 5962021"/>
                <a:gd name="connsiteX27" fmla="*/ 1259624 w 5426208"/>
                <a:gd name="connsiteY27" fmla="*/ 2328350 h 5962021"/>
                <a:gd name="connsiteX28" fmla="*/ 760003 w 5426208"/>
                <a:gd name="connsiteY28" fmla="*/ 1781595 h 5962021"/>
                <a:gd name="connsiteX29" fmla="*/ 213248 w 5426208"/>
                <a:gd name="connsiteY29" fmla="*/ 1272548 h 5962021"/>
                <a:gd name="connsiteX30" fmla="*/ 213248 w 5426208"/>
                <a:gd name="connsiteY30" fmla="*/ 1404523 h 5962021"/>
                <a:gd name="connsiteX31" fmla="*/ 694015 w 5426208"/>
                <a:gd name="connsiteY31" fmla="*/ 2743129 h 5962021"/>
                <a:gd name="connsiteX32" fmla="*/ 1253280 w 5426208"/>
                <a:gd name="connsiteY32" fmla="*/ 3773089 h 5962021"/>
                <a:gd name="connsiteX33" fmla="*/ 2015715 w 5426208"/>
                <a:gd name="connsiteY33" fmla="*/ 4414391 h 5962021"/>
                <a:gd name="connsiteX34" fmla="*/ 2631307 w 5426208"/>
                <a:gd name="connsiteY34" fmla="*/ 4736844 h 5962021"/>
                <a:gd name="connsiteX35" fmla="*/ 2175214 w 5426208"/>
                <a:gd name="connsiteY35" fmla="*/ 4767647 h 5962021"/>
                <a:gd name="connsiteX36" fmla="*/ 1502268 w 5426208"/>
                <a:gd name="connsiteY36" fmla="*/ 4553614 h 5962021"/>
                <a:gd name="connsiteX37" fmla="*/ 760003 w 5426208"/>
                <a:gd name="connsiteY37" fmla="*/ 3949760 h 5962021"/>
                <a:gd name="connsiteX38" fmla="*/ 260382 w 5426208"/>
                <a:gd name="connsiteY38" fmla="*/ 3054214 h 5962021"/>
                <a:gd name="connsiteX39" fmla="*/ 5859 w 5426208"/>
                <a:gd name="connsiteY39" fmla="*/ 2686568 h 5962021"/>
                <a:gd name="connsiteX40" fmla="*/ 109554 w 5426208"/>
                <a:gd name="connsiteY40" fmla="*/ 3280457 h 5962021"/>
                <a:gd name="connsiteX41" fmla="*/ 420638 w 5426208"/>
                <a:gd name="connsiteY41" fmla="*/ 4685051 h 5962021"/>
                <a:gd name="connsiteX42" fmla="*/ 967661 w 5426208"/>
                <a:gd name="connsiteY42" fmla="*/ 5268502 h 5962021"/>
                <a:gd name="connsiteX43" fmla="*/ 1523574 w 5426208"/>
                <a:gd name="connsiteY43" fmla="*/ 5524036 h 5962021"/>
                <a:gd name="connsiteX44" fmla="*/ 2471273 w 5426208"/>
                <a:gd name="connsiteY44" fmla="*/ 5604188 h 5962021"/>
                <a:gd name="connsiteX45" fmla="*/ 3384948 w 5426208"/>
                <a:gd name="connsiteY45" fmla="*/ 5407662 h 5962021"/>
                <a:gd name="connsiteX46" fmla="*/ 3500869 w 5426208"/>
                <a:gd name="connsiteY46" fmla="*/ 5480803 h 5962021"/>
                <a:gd name="connsiteX47" fmla="*/ 3506134 w 5426208"/>
                <a:gd name="connsiteY47" fmla="*/ 5962021 h 5962021"/>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3006290 w 5426208"/>
                <a:gd name="connsiteY18" fmla="*/ 2753102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64295 w 5426208"/>
                <a:gd name="connsiteY18" fmla="*/ 2747898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22 h 5979757"/>
                <a:gd name="connsiteX1" fmla="*/ 4282215 w 5426208"/>
                <a:gd name="connsiteY1" fmla="*/ 5300267 h 5979757"/>
                <a:gd name="connsiteX2" fmla="*/ 4330110 w 5426208"/>
                <a:gd name="connsiteY2" fmla="*/ 5032208 h 5979757"/>
                <a:gd name="connsiteX3" fmla="*/ 4631881 w 5426208"/>
                <a:gd name="connsiteY3" fmla="*/ 4627222 h 5979757"/>
                <a:gd name="connsiteX4" fmla="*/ 5058626 w 5426208"/>
                <a:gd name="connsiteY4" fmla="*/ 3580997 h 5979757"/>
                <a:gd name="connsiteX5" fmla="*/ 5416844 w 5426208"/>
                <a:gd name="connsiteY5" fmla="*/ 2515768 h 5979757"/>
                <a:gd name="connsiteX6" fmla="*/ 5253752 w 5426208"/>
                <a:gd name="connsiteY6" fmla="*/ 2527968 h 5979757"/>
                <a:gd name="connsiteX7" fmla="*/ 4553133 w 5426208"/>
                <a:gd name="connsiteY7" fmla="*/ 3047485 h 5979757"/>
                <a:gd name="connsiteX8" fmla="*/ 3980892 w 5426208"/>
                <a:gd name="connsiteY8" fmla="*/ 3990638 h 5979757"/>
                <a:gd name="connsiteX9" fmla="*/ 4002122 w 5426208"/>
                <a:gd name="connsiteY9" fmla="*/ 3300540 h 5979757"/>
                <a:gd name="connsiteX10" fmla="*/ 4261463 w 5426208"/>
                <a:gd name="connsiteY10" fmla="*/ 1763326 h 5979757"/>
                <a:gd name="connsiteX11" fmla="*/ 4416873 w 5426208"/>
                <a:gd name="connsiteY11" fmla="*/ 1163786 h 5979757"/>
                <a:gd name="connsiteX12" fmla="*/ 4596120 w 5426208"/>
                <a:gd name="connsiteY12" fmla="*/ 705332 h 5979757"/>
                <a:gd name="connsiteX13" fmla="*/ 4049958 w 5426208"/>
                <a:gd name="connsiteY13" fmla="*/ 979199 h 5979757"/>
                <a:gd name="connsiteX14" fmla="*/ 3488008 w 5426208"/>
                <a:gd name="connsiteY14" fmla="*/ 2095620 h 5979757"/>
                <a:gd name="connsiteX15" fmla="*/ 3287203 w 5426208"/>
                <a:gd name="connsiteY15" fmla="*/ 3189293 h 5979757"/>
                <a:gd name="connsiteX16" fmla="*/ 3292845 w 5426208"/>
                <a:gd name="connsiteY16" fmla="*/ 3873228 h 5979757"/>
                <a:gd name="connsiteX17" fmla="*/ 3192806 w 5426208"/>
                <a:gd name="connsiteY17" fmla="*/ 3622834 h 5979757"/>
                <a:gd name="connsiteX18" fmla="*/ 2932473 w 5426208"/>
                <a:gd name="connsiteY18" fmla="*/ 2740246 h 5979757"/>
                <a:gd name="connsiteX19" fmla="*/ 2437902 w 5426208"/>
                <a:gd name="connsiteY19" fmla="*/ 1408871 h 5979757"/>
                <a:gd name="connsiteX20" fmla="*/ 1934158 w 5426208"/>
                <a:gd name="connsiteY20" fmla="*/ 281355 h 5979757"/>
                <a:gd name="connsiteX21" fmla="*/ 1759700 w 5426208"/>
                <a:gd name="connsiteY21" fmla="*/ 62537 h 5979757"/>
                <a:gd name="connsiteX22" fmla="*/ 1504721 w 5426208"/>
                <a:gd name="connsiteY22" fmla="*/ 1196016 h 5979757"/>
                <a:gd name="connsiteX23" fmla="*/ 1919500 w 5426208"/>
                <a:gd name="connsiteY23" fmla="*/ 2525195 h 5979757"/>
                <a:gd name="connsiteX24" fmla="*/ 2511779 w 5426208"/>
                <a:gd name="connsiteY24" fmla="*/ 3692906 h 5979757"/>
                <a:gd name="connsiteX25" fmla="*/ 2507282 w 5426208"/>
                <a:gd name="connsiteY25" fmla="*/ 3859057 h 5979757"/>
                <a:gd name="connsiteX26" fmla="*/ 1259624 w 5426208"/>
                <a:gd name="connsiteY26" fmla="*/ 2346086 h 5979757"/>
                <a:gd name="connsiteX27" fmla="*/ 760003 w 5426208"/>
                <a:gd name="connsiteY27" fmla="*/ 1799331 h 5979757"/>
                <a:gd name="connsiteX28" fmla="*/ 213248 w 5426208"/>
                <a:gd name="connsiteY28" fmla="*/ 1290284 h 5979757"/>
                <a:gd name="connsiteX29" fmla="*/ 213248 w 5426208"/>
                <a:gd name="connsiteY29" fmla="*/ 1422259 h 5979757"/>
                <a:gd name="connsiteX30" fmla="*/ 694015 w 5426208"/>
                <a:gd name="connsiteY30" fmla="*/ 2760865 h 5979757"/>
                <a:gd name="connsiteX31" fmla="*/ 1253280 w 5426208"/>
                <a:gd name="connsiteY31" fmla="*/ 3790825 h 5979757"/>
                <a:gd name="connsiteX32" fmla="*/ 2015715 w 5426208"/>
                <a:gd name="connsiteY32" fmla="*/ 4432127 h 5979757"/>
                <a:gd name="connsiteX33" fmla="*/ 2631307 w 5426208"/>
                <a:gd name="connsiteY33" fmla="*/ 4754580 h 5979757"/>
                <a:gd name="connsiteX34" fmla="*/ 2175214 w 5426208"/>
                <a:gd name="connsiteY34" fmla="*/ 4785383 h 5979757"/>
                <a:gd name="connsiteX35" fmla="*/ 1502268 w 5426208"/>
                <a:gd name="connsiteY35" fmla="*/ 4571350 h 5979757"/>
                <a:gd name="connsiteX36" fmla="*/ 760003 w 5426208"/>
                <a:gd name="connsiteY36" fmla="*/ 3967496 h 5979757"/>
                <a:gd name="connsiteX37" fmla="*/ 260382 w 5426208"/>
                <a:gd name="connsiteY37" fmla="*/ 3071950 h 5979757"/>
                <a:gd name="connsiteX38" fmla="*/ 5859 w 5426208"/>
                <a:gd name="connsiteY38" fmla="*/ 2704304 h 5979757"/>
                <a:gd name="connsiteX39" fmla="*/ 109554 w 5426208"/>
                <a:gd name="connsiteY39" fmla="*/ 3298193 h 5979757"/>
                <a:gd name="connsiteX40" fmla="*/ 420638 w 5426208"/>
                <a:gd name="connsiteY40" fmla="*/ 4702787 h 5979757"/>
                <a:gd name="connsiteX41" fmla="*/ 967661 w 5426208"/>
                <a:gd name="connsiteY41" fmla="*/ 5286238 h 5979757"/>
                <a:gd name="connsiteX42" fmla="*/ 1523574 w 5426208"/>
                <a:gd name="connsiteY42" fmla="*/ 5541772 h 5979757"/>
                <a:gd name="connsiteX43" fmla="*/ 2471273 w 5426208"/>
                <a:gd name="connsiteY43" fmla="*/ 5621924 h 5979757"/>
                <a:gd name="connsiteX44" fmla="*/ 3384948 w 5426208"/>
                <a:gd name="connsiteY44" fmla="*/ 5425398 h 5979757"/>
                <a:gd name="connsiteX45" fmla="*/ 3500869 w 5426208"/>
                <a:gd name="connsiteY45" fmla="*/ 5498539 h 5979757"/>
                <a:gd name="connsiteX46" fmla="*/ 3506134 w 5426208"/>
                <a:gd name="connsiteY46" fmla="*/ 5979757 h 5979757"/>
                <a:gd name="connsiteX0" fmla="*/ 4469964 w 5426208"/>
                <a:gd name="connsiteY0" fmla="*/ 5848036 h 5979771"/>
                <a:gd name="connsiteX1" fmla="*/ 4282215 w 5426208"/>
                <a:gd name="connsiteY1" fmla="*/ 5300281 h 5979771"/>
                <a:gd name="connsiteX2" fmla="*/ 4330110 w 5426208"/>
                <a:gd name="connsiteY2" fmla="*/ 5032222 h 5979771"/>
                <a:gd name="connsiteX3" fmla="*/ 4631881 w 5426208"/>
                <a:gd name="connsiteY3" fmla="*/ 4627236 h 5979771"/>
                <a:gd name="connsiteX4" fmla="*/ 5058626 w 5426208"/>
                <a:gd name="connsiteY4" fmla="*/ 3581011 h 5979771"/>
                <a:gd name="connsiteX5" fmla="*/ 5416844 w 5426208"/>
                <a:gd name="connsiteY5" fmla="*/ 2515782 h 5979771"/>
                <a:gd name="connsiteX6" fmla="*/ 5253752 w 5426208"/>
                <a:gd name="connsiteY6" fmla="*/ 2527982 h 5979771"/>
                <a:gd name="connsiteX7" fmla="*/ 4553133 w 5426208"/>
                <a:gd name="connsiteY7" fmla="*/ 3047499 h 5979771"/>
                <a:gd name="connsiteX8" fmla="*/ 3980892 w 5426208"/>
                <a:gd name="connsiteY8" fmla="*/ 3990652 h 5979771"/>
                <a:gd name="connsiteX9" fmla="*/ 4002122 w 5426208"/>
                <a:gd name="connsiteY9" fmla="*/ 3300554 h 5979771"/>
                <a:gd name="connsiteX10" fmla="*/ 4261463 w 5426208"/>
                <a:gd name="connsiteY10" fmla="*/ 1763340 h 5979771"/>
                <a:gd name="connsiteX11" fmla="*/ 4416873 w 5426208"/>
                <a:gd name="connsiteY11" fmla="*/ 1163800 h 5979771"/>
                <a:gd name="connsiteX12" fmla="*/ 4596120 w 5426208"/>
                <a:gd name="connsiteY12" fmla="*/ 705346 h 5979771"/>
                <a:gd name="connsiteX13" fmla="*/ 4049958 w 5426208"/>
                <a:gd name="connsiteY13" fmla="*/ 979213 h 5979771"/>
                <a:gd name="connsiteX14" fmla="*/ 3488008 w 5426208"/>
                <a:gd name="connsiteY14" fmla="*/ 2095634 h 5979771"/>
                <a:gd name="connsiteX15" fmla="*/ 3287203 w 5426208"/>
                <a:gd name="connsiteY15" fmla="*/ 3189307 h 5979771"/>
                <a:gd name="connsiteX16" fmla="*/ 3292845 w 5426208"/>
                <a:gd name="connsiteY16" fmla="*/ 3873242 h 5979771"/>
                <a:gd name="connsiteX17" fmla="*/ 3192806 w 5426208"/>
                <a:gd name="connsiteY17" fmla="*/ 3622848 h 5979771"/>
                <a:gd name="connsiteX18" fmla="*/ 2932473 w 5426208"/>
                <a:gd name="connsiteY18" fmla="*/ 2740260 h 5979771"/>
                <a:gd name="connsiteX19" fmla="*/ 2399382 w 5426208"/>
                <a:gd name="connsiteY19" fmla="*/ 1409403 h 5979771"/>
                <a:gd name="connsiteX20" fmla="*/ 1934158 w 5426208"/>
                <a:gd name="connsiteY20" fmla="*/ 281369 h 5979771"/>
                <a:gd name="connsiteX21" fmla="*/ 1759700 w 5426208"/>
                <a:gd name="connsiteY21" fmla="*/ 62551 h 5979771"/>
                <a:gd name="connsiteX22" fmla="*/ 1504721 w 5426208"/>
                <a:gd name="connsiteY22" fmla="*/ 1196030 h 5979771"/>
                <a:gd name="connsiteX23" fmla="*/ 1919500 w 5426208"/>
                <a:gd name="connsiteY23" fmla="*/ 2525209 h 5979771"/>
                <a:gd name="connsiteX24" fmla="*/ 2511779 w 5426208"/>
                <a:gd name="connsiteY24" fmla="*/ 3692920 h 5979771"/>
                <a:gd name="connsiteX25" fmla="*/ 2507282 w 5426208"/>
                <a:gd name="connsiteY25" fmla="*/ 3859071 h 5979771"/>
                <a:gd name="connsiteX26" fmla="*/ 1259624 w 5426208"/>
                <a:gd name="connsiteY26" fmla="*/ 2346100 h 5979771"/>
                <a:gd name="connsiteX27" fmla="*/ 760003 w 5426208"/>
                <a:gd name="connsiteY27" fmla="*/ 1799345 h 5979771"/>
                <a:gd name="connsiteX28" fmla="*/ 213248 w 5426208"/>
                <a:gd name="connsiteY28" fmla="*/ 1290298 h 5979771"/>
                <a:gd name="connsiteX29" fmla="*/ 213248 w 5426208"/>
                <a:gd name="connsiteY29" fmla="*/ 1422273 h 5979771"/>
                <a:gd name="connsiteX30" fmla="*/ 694015 w 5426208"/>
                <a:gd name="connsiteY30" fmla="*/ 2760879 h 5979771"/>
                <a:gd name="connsiteX31" fmla="*/ 1253280 w 5426208"/>
                <a:gd name="connsiteY31" fmla="*/ 3790839 h 5979771"/>
                <a:gd name="connsiteX32" fmla="*/ 2015715 w 5426208"/>
                <a:gd name="connsiteY32" fmla="*/ 4432141 h 5979771"/>
                <a:gd name="connsiteX33" fmla="*/ 2631307 w 5426208"/>
                <a:gd name="connsiteY33" fmla="*/ 4754594 h 5979771"/>
                <a:gd name="connsiteX34" fmla="*/ 2175214 w 5426208"/>
                <a:gd name="connsiteY34" fmla="*/ 4785397 h 5979771"/>
                <a:gd name="connsiteX35" fmla="*/ 1502268 w 5426208"/>
                <a:gd name="connsiteY35" fmla="*/ 4571364 h 5979771"/>
                <a:gd name="connsiteX36" fmla="*/ 760003 w 5426208"/>
                <a:gd name="connsiteY36" fmla="*/ 3967510 h 5979771"/>
                <a:gd name="connsiteX37" fmla="*/ 260382 w 5426208"/>
                <a:gd name="connsiteY37" fmla="*/ 3071964 h 5979771"/>
                <a:gd name="connsiteX38" fmla="*/ 5859 w 5426208"/>
                <a:gd name="connsiteY38" fmla="*/ 2704318 h 5979771"/>
                <a:gd name="connsiteX39" fmla="*/ 109554 w 5426208"/>
                <a:gd name="connsiteY39" fmla="*/ 3298207 h 5979771"/>
                <a:gd name="connsiteX40" fmla="*/ 420638 w 5426208"/>
                <a:gd name="connsiteY40" fmla="*/ 4702801 h 5979771"/>
                <a:gd name="connsiteX41" fmla="*/ 967661 w 5426208"/>
                <a:gd name="connsiteY41" fmla="*/ 5286252 h 5979771"/>
                <a:gd name="connsiteX42" fmla="*/ 1523574 w 5426208"/>
                <a:gd name="connsiteY42" fmla="*/ 5541786 h 5979771"/>
                <a:gd name="connsiteX43" fmla="*/ 2471273 w 5426208"/>
                <a:gd name="connsiteY43" fmla="*/ 5621938 h 5979771"/>
                <a:gd name="connsiteX44" fmla="*/ 3384948 w 5426208"/>
                <a:gd name="connsiteY44" fmla="*/ 5425412 h 5979771"/>
                <a:gd name="connsiteX45" fmla="*/ 3500869 w 5426208"/>
                <a:gd name="connsiteY45" fmla="*/ 5498553 h 5979771"/>
                <a:gd name="connsiteX46" fmla="*/ 3506134 w 5426208"/>
                <a:gd name="connsiteY46" fmla="*/ 5979771 h 5979771"/>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596120 w 5426208"/>
                <a:gd name="connsiteY12" fmla="*/ 689122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49958 w 5426208"/>
                <a:gd name="connsiteY13" fmla="*/ 962989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61463 w 5426208"/>
                <a:gd name="connsiteY10" fmla="*/ 1747116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02122 w 5426208"/>
                <a:gd name="connsiteY9" fmla="*/ 3284330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208"/>
                <a:gd name="connsiteY0" fmla="*/ 5831812 h 5963547"/>
                <a:gd name="connsiteX1" fmla="*/ 4282215 w 5426208"/>
                <a:gd name="connsiteY1" fmla="*/ 5284057 h 5963547"/>
                <a:gd name="connsiteX2" fmla="*/ 4330110 w 5426208"/>
                <a:gd name="connsiteY2" fmla="*/ 5015998 h 5963547"/>
                <a:gd name="connsiteX3" fmla="*/ 4631881 w 5426208"/>
                <a:gd name="connsiteY3" fmla="*/ 4611012 h 5963547"/>
                <a:gd name="connsiteX4" fmla="*/ 5058626 w 5426208"/>
                <a:gd name="connsiteY4" fmla="*/ 3564787 h 5963547"/>
                <a:gd name="connsiteX5" fmla="*/ 5416844 w 5426208"/>
                <a:gd name="connsiteY5" fmla="*/ 2499558 h 5963547"/>
                <a:gd name="connsiteX6" fmla="*/ 5253752 w 5426208"/>
                <a:gd name="connsiteY6" fmla="*/ 2511758 h 5963547"/>
                <a:gd name="connsiteX7" fmla="*/ 4553133 w 5426208"/>
                <a:gd name="connsiteY7" fmla="*/ 3031275 h 5963547"/>
                <a:gd name="connsiteX8" fmla="*/ 3980892 w 5426208"/>
                <a:gd name="connsiteY8" fmla="*/ 3974428 h 5963547"/>
                <a:gd name="connsiteX9" fmla="*/ 4040105 w 5426208"/>
                <a:gd name="connsiteY9" fmla="*/ 3319391 h 5963547"/>
                <a:gd name="connsiteX10" fmla="*/ 4281760 w 5426208"/>
                <a:gd name="connsiteY10" fmla="*/ 1853260 h 5963547"/>
                <a:gd name="connsiteX11" fmla="*/ 4416873 w 5426208"/>
                <a:gd name="connsiteY11" fmla="*/ 1147576 h 5963547"/>
                <a:gd name="connsiteX12" fmla="*/ 4484533 w 5426208"/>
                <a:gd name="connsiteY12" fmla="*/ 653647 h 5963547"/>
                <a:gd name="connsiteX13" fmla="*/ 4063391 w 5426208"/>
                <a:gd name="connsiteY13" fmla="*/ 1013087 h 5963547"/>
                <a:gd name="connsiteX14" fmla="*/ 3488008 w 5426208"/>
                <a:gd name="connsiteY14" fmla="*/ 2079410 h 5963547"/>
                <a:gd name="connsiteX15" fmla="*/ 3287203 w 5426208"/>
                <a:gd name="connsiteY15" fmla="*/ 3173083 h 5963547"/>
                <a:gd name="connsiteX16" fmla="*/ 3292845 w 5426208"/>
                <a:gd name="connsiteY16" fmla="*/ 3857018 h 5963547"/>
                <a:gd name="connsiteX17" fmla="*/ 3192806 w 5426208"/>
                <a:gd name="connsiteY17" fmla="*/ 3606624 h 5963547"/>
                <a:gd name="connsiteX18" fmla="*/ 2932473 w 5426208"/>
                <a:gd name="connsiteY18" fmla="*/ 2724036 h 5963547"/>
                <a:gd name="connsiteX19" fmla="*/ 2399382 w 5426208"/>
                <a:gd name="connsiteY19" fmla="*/ 1393179 h 5963547"/>
                <a:gd name="connsiteX20" fmla="*/ 1918061 w 5426208"/>
                <a:gd name="connsiteY20" fmla="*/ 334605 h 5963547"/>
                <a:gd name="connsiteX21" fmla="*/ 1759700 w 5426208"/>
                <a:gd name="connsiteY21" fmla="*/ 46327 h 5963547"/>
                <a:gd name="connsiteX22" fmla="*/ 1504721 w 5426208"/>
                <a:gd name="connsiteY22" fmla="*/ 1179806 h 5963547"/>
                <a:gd name="connsiteX23" fmla="*/ 1919500 w 5426208"/>
                <a:gd name="connsiteY23" fmla="*/ 2508985 h 5963547"/>
                <a:gd name="connsiteX24" fmla="*/ 2511779 w 5426208"/>
                <a:gd name="connsiteY24" fmla="*/ 3676696 h 5963547"/>
                <a:gd name="connsiteX25" fmla="*/ 2507282 w 5426208"/>
                <a:gd name="connsiteY25" fmla="*/ 3842847 h 5963547"/>
                <a:gd name="connsiteX26" fmla="*/ 1259624 w 5426208"/>
                <a:gd name="connsiteY26" fmla="*/ 2329876 h 5963547"/>
                <a:gd name="connsiteX27" fmla="*/ 760003 w 5426208"/>
                <a:gd name="connsiteY27" fmla="*/ 1783121 h 5963547"/>
                <a:gd name="connsiteX28" fmla="*/ 213248 w 5426208"/>
                <a:gd name="connsiteY28" fmla="*/ 1274074 h 5963547"/>
                <a:gd name="connsiteX29" fmla="*/ 213248 w 5426208"/>
                <a:gd name="connsiteY29" fmla="*/ 1406049 h 5963547"/>
                <a:gd name="connsiteX30" fmla="*/ 694015 w 5426208"/>
                <a:gd name="connsiteY30" fmla="*/ 2744655 h 5963547"/>
                <a:gd name="connsiteX31" fmla="*/ 1253280 w 5426208"/>
                <a:gd name="connsiteY31" fmla="*/ 3774615 h 5963547"/>
                <a:gd name="connsiteX32" fmla="*/ 2015715 w 5426208"/>
                <a:gd name="connsiteY32" fmla="*/ 4415917 h 5963547"/>
                <a:gd name="connsiteX33" fmla="*/ 2631307 w 5426208"/>
                <a:gd name="connsiteY33" fmla="*/ 4738370 h 5963547"/>
                <a:gd name="connsiteX34" fmla="*/ 2175214 w 5426208"/>
                <a:gd name="connsiteY34" fmla="*/ 4769173 h 5963547"/>
                <a:gd name="connsiteX35" fmla="*/ 1502268 w 5426208"/>
                <a:gd name="connsiteY35" fmla="*/ 4555140 h 5963547"/>
                <a:gd name="connsiteX36" fmla="*/ 760003 w 5426208"/>
                <a:gd name="connsiteY36" fmla="*/ 3951286 h 5963547"/>
                <a:gd name="connsiteX37" fmla="*/ 260382 w 5426208"/>
                <a:gd name="connsiteY37" fmla="*/ 3055740 h 5963547"/>
                <a:gd name="connsiteX38" fmla="*/ 5859 w 5426208"/>
                <a:gd name="connsiteY38" fmla="*/ 2688094 h 5963547"/>
                <a:gd name="connsiteX39" fmla="*/ 109554 w 5426208"/>
                <a:gd name="connsiteY39" fmla="*/ 3281983 h 5963547"/>
                <a:gd name="connsiteX40" fmla="*/ 420638 w 5426208"/>
                <a:gd name="connsiteY40" fmla="*/ 4686577 h 5963547"/>
                <a:gd name="connsiteX41" fmla="*/ 967661 w 5426208"/>
                <a:gd name="connsiteY41" fmla="*/ 5270028 h 5963547"/>
                <a:gd name="connsiteX42" fmla="*/ 1523574 w 5426208"/>
                <a:gd name="connsiteY42" fmla="*/ 5525562 h 5963547"/>
                <a:gd name="connsiteX43" fmla="*/ 2471273 w 5426208"/>
                <a:gd name="connsiteY43" fmla="*/ 5605714 h 5963547"/>
                <a:gd name="connsiteX44" fmla="*/ 3384948 w 5426208"/>
                <a:gd name="connsiteY44" fmla="*/ 5409188 h 5963547"/>
                <a:gd name="connsiteX45" fmla="*/ 3500869 w 5426208"/>
                <a:gd name="connsiteY45" fmla="*/ 5482329 h 5963547"/>
                <a:gd name="connsiteX46" fmla="*/ 3506134 w 5426208"/>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82215 w 5426043"/>
                <a:gd name="connsiteY1" fmla="*/ 5284057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0110 w 5426043"/>
                <a:gd name="connsiteY2" fmla="*/ 5015998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31881 w 5426043"/>
                <a:gd name="connsiteY3" fmla="*/ 4611012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333623 w 5426043"/>
                <a:gd name="connsiteY2" fmla="*/ 495295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469964 w 5426043"/>
                <a:gd name="connsiteY0" fmla="*/ 5831812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963547"/>
                <a:gd name="connsiteX1" fmla="*/ 4231131 w 5426043"/>
                <a:gd name="connsiteY1" fmla="*/ 5215361 h 5963547"/>
                <a:gd name="connsiteX2" fmla="*/ 4286673 w 5426043"/>
                <a:gd name="connsiteY2" fmla="*/ 4899675 h 5963547"/>
                <a:gd name="connsiteX3" fmla="*/ 4689326 w 5426043"/>
                <a:gd name="connsiteY3" fmla="*/ 4520699 h 5963547"/>
                <a:gd name="connsiteX4" fmla="*/ 5058626 w 5426043"/>
                <a:gd name="connsiteY4" fmla="*/ 3564787 h 5963547"/>
                <a:gd name="connsiteX5" fmla="*/ 5416844 w 5426043"/>
                <a:gd name="connsiteY5" fmla="*/ 2499558 h 5963547"/>
                <a:gd name="connsiteX6" fmla="*/ 5253752 w 5426043"/>
                <a:gd name="connsiteY6" fmla="*/ 2511758 h 5963547"/>
                <a:gd name="connsiteX7" fmla="*/ 4564500 w 5426043"/>
                <a:gd name="connsiteY7" fmla="*/ 3073666 h 5963547"/>
                <a:gd name="connsiteX8" fmla="*/ 3980892 w 5426043"/>
                <a:gd name="connsiteY8" fmla="*/ 3974428 h 5963547"/>
                <a:gd name="connsiteX9" fmla="*/ 4040105 w 5426043"/>
                <a:gd name="connsiteY9" fmla="*/ 3319391 h 5963547"/>
                <a:gd name="connsiteX10" fmla="*/ 4281760 w 5426043"/>
                <a:gd name="connsiteY10" fmla="*/ 1853260 h 5963547"/>
                <a:gd name="connsiteX11" fmla="*/ 4416873 w 5426043"/>
                <a:gd name="connsiteY11" fmla="*/ 1147576 h 5963547"/>
                <a:gd name="connsiteX12" fmla="*/ 4484533 w 5426043"/>
                <a:gd name="connsiteY12" fmla="*/ 653647 h 5963547"/>
                <a:gd name="connsiteX13" fmla="*/ 4063391 w 5426043"/>
                <a:gd name="connsiteY13" fmla="*/ 1013087 h 5963547"/>
                <a:gd name="connsiteX14" fmla="*/ 3488008 w 5426043"/>
                <a:gd name="connsiteY14" fmla="*/ 2079410 h 5963547"/>
                <a:gd name="connsiteX15" fmla="*/ 3287203 w 5426043"/>
                <a:gd name="connsiteY15" fmla="*/ 3173083 h 5963547"/>
                <a:gd name="connsiteX16" fmla="*/ 3292845 w 5426043"/>
                <a:gd name="connsiteY16" fmla="*/ 3857018 h 5963547"/>
                <a:gd name="connsiteX17" fmla="*/ 3192806 w 5426043"/>
                <a:gd name="connsiteY17" fmla="*/ 3606624 h 5963547"/>
                <a:gd name="connsiteX18" fmla="*/ 2932473 w 5426043"/>
                <a:gd name="connsiteY18" fmla="*/ 2724036 h 5963547"/>
                <a:gd name="connsiteX19" fmla="*/ 2399382 w 5426043"/>
                <a:gd name="connsiteY19" fmla="*/ 1393179 h 5963547"/>
                <a:gd name="connsiteX20" fmla="*/ 1918061 w 5426043"/>
                <a:gd name="connsiteY20" fmla="*/ 334605 h 5963547"/>
                <a:gd name="connsiteX21" fmla="*/ 1759700 w 5426043"/>
                <a:gd name="connsiteY21" fmla="*/ 46327 h 5963547"/>
                <a:gd name="connsiteX22" fmla="*/ 1504721 w 5426043"/>
                <a:gd name="connsiteY22" fmla="*/ 1179806 h 5963547"/>
                <a:gd name="connsiteX23" fmla="*/ 1919500 w 5426043"/>
                <a:gd name="connsiteY23" fmla="*/ 2508985 h 5963547"/>
                <a:gd name="connsiteX24" fmla="*/ 2511779 w 5426043"/>
                <a:gd name="connsiteY24" fmla="*/ 3676696 h 5963547"/>
                <a:gd name="connsiteX25" fmla="*/ 2507282 w 5426043"/>
                <a:gd name="connsiteY25" fmla="*/ 3842847 h 5963547"/>
                <a:gd name="connsiteX26" fmla="*/ 1259624 w 5426043"/>
                <a:gd name="connsiteY26" fmla="*/ 2329876 h 5963547"/>
                <a:gd name="connsiteX27" fmla="*/ 760003 w 5426043"/>
                <a:gd name="connsiteY27" fmla="*/ 1783121 h 5963547"/>
                <a:gd name="connsiteX28" fmla="*/ 213248 w 5426043"/>
                <a:gd name="connsiteY28" fmla="*/ 1274074 h 5963547"/>
                <a:gd name="connsiteX29" fmla="*/ 213248 w 5426043"/>
                <a:gd name="connsiteY29" fmla="*/ 1406049 h 5963547"/>
                <a:gd name="connsiteX30" fmla="*/ 694015 w 5426043"/>
                <a:gd name="connsiteY30" fmla="*/ 2744655 h 5963547"/>
                <a:gd name="connsiteX31" fmla="*/ 1253280 w 5426043"/>
                <a:gd name="connsiteY31" fmla="*/ 3774615 h 5963547"/>
                <a:gd name="connsiteX32" fmla="*/ 2015715 w 5426043"/>
                <a:gd name="connsiteY32" fmla="*/ 4415917 h 5963547"/>
                <a:gd name="connsiteX33" fmla="*/ 2631307 w 5426043"/>
                <a:gd name="connsiteY33" fmla="*/ 4738370 h 5963547"/>
                <a:gd name="connsiteX34" fmla="*/ 2175214 w 5426043"/>
                <a:gd name="connsiteY34" fmla="*/ 4769173 h 5963547"/>
                <a:gd name="connsiteX35" fmla="*/ 1502268 w 5426043"/>
                <a:gd name="connsiteY35" fmla="*/ 4555140 h 5963547"/>
                <a:gd name="connsiteX36" fmla="*/ 760003 w 5426043"/>
                <a:gd name="connsiteY36" fmla="*/ 3951286 h 5963547"/>
                <a:gd name="connsiteX37" fmla="*/ 260382 w 5426043"/>
                <a:gd name="connsiteY37" fmla="*/ 3055740 h 5963547"/>
                <a:gd name="connsiteX38" fmla="*/ 5859 w 5426043"/>
                <a:gd name="connsiteY38" fmla="*/ 2688094 h 5963547"/>
                <a:gd name="connsiteX39" fmla="*/ 109554 w 5426043"/>
                <a:gd name="connsiteY39" fmla="*/ 3281983 h 5963547"/>
                <a:gd name="connsiteX40" fmla="*/ 420638 w 5426043"/>
                <a:gd name="connsiteY40" fmla="*/ 4686577 h 5963547"/>
                <a:gd name="connsiteX41" fmla="*/ 967661 w 5426043"/>
                <a:gd name="connsiteY41" fmla="*/ 5270028 h 5963547"/>
                <a:gd name="connsiteX42" fmla="*/ 1523574 w 5426043"/>
                <a:gd name="connsiteY42" fmla="*/ 5525562 h 5963547"/>
                <a:gd name="connsiteX43" fmla="*/ 2471273 w 5426043"/>
                <a:gd name="connsiteY43" fmla="*/ 5605714 h 5963547"/>
                <a:gd name="connsiteX44" fmla="*/ 3384948 w 5426043"/>
                <a:gd name="connsiteY44" fmla="*/ 5409188 h 5963547"/>
                <a:gd name="connsiteX45" fmla="*/ 3500869 w 5426043"/>
                <a:gd name="connsiteY45" fmla="*/ 5482329 h 5963547"/>
                <a:gd name="connsiteX46" fmla="*/ 3506134 w 5426043"/>
                <a:gd name="connsiteY46" fmla="*/ 5963547 h 5963547"/>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384948 w 5426043"/>
                <a:gd name="connsiteY44" fmla="*/ 5409188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500869 w 5426043"/>
                <a:gd name="connsiteY45" fmla="*/ 5482329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394077 w 5426043"/>
                <a:gd name="connsiteY45" fmla="*/ 5495193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30503 w 5426043"/>
                <a:gd name="connsiteY44" fmla="*/ 5381381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57681 w 5426043"/>
                <a:gd name="connsiteY45" fmla="*/ 5473536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06634"/>
                <a:gd name="connsiteX1" fmla="*/ 4231131 w 5426043"/>
                <a:gd name="connsiteY1" fmla="*/ 5215361 h 5806634"/>
                <a:gd name="connsiteX2" fmla="*/ 4286673 w 5426043"/>
                <a:gd name="connsiteY2" fmla="*/ 4899675 h 5806634"/>
                <a:gd name="connsiteX3" fmla="*/ 4689326 w 5426043"/>
                <a:gd name="connsiteY3" fmla="*/ 4520699 h 5806634"/>
                <a:gd name="connsiteX4" fmla="*/ 5058626 w 5426043"/>
                <a:gd name="connsiteY4" fmla="*/ 3564787 h 5806634"/>
                <a:gd name="connsiteX5" fmla="*/ 5416844 w 5426043"/>
                <a:gd name="connsiteY5" fmla="*/ 2499558 h 5806634"/>
                <a:gd name="connsiteX6" fmla="*/ 5253752 w 5426043"/>
                <a:gd name="connsiteY6" fmla="*/ 2511758 h 5806634"/>
                <a:gd name="connsiteX7" fmla="*/ 4564500 w 5426043"/>
                <a:gd name="connsiteY7" fmla="*/ 3073666 h 5806634"/>
                <a:gd name="connsiteX8" fmla="*/ 3980892 w 5426043"/>
                <a:gd name="connsiteY8" fmla="*/ 3974428 h 5806634"/>
                <a:gd name="connsiteX9" fmla="*/ 4040105 w 5426043"/>
                <a:gd name="connsiteY9" fmla="*/ 3319391 h 5806634"/>
                <a:gd name="connsiteX10" fmla="*/ 4281760 w 5426043"/>
                <a:gd name="connsiteY10" fmla="*/ 1853260 h 5806634"/>
                <a:gd name="connsiteX11" fmla="*/ 4416873 w 5426043"/>
                <a:gd name="connsiteY11" fmla="*/ 1147576 h 5806634"/>
                <a:gd name="connsiteX12" fmla="*/ 4484533 w 5426043"/>
                <a:gd name="connsiteY12" fmla="*/ 653647 h 5806634"/>
                <a:gd name="connsiteX13" fmla="*/ 4063391 w 5426043"/>
                <a:gd name="connsiteY13" fmla="*/ 1013087 h 5806634"/>
                <a:gd name="connsiteX14" fmla="*/ 3488008 w 5426043"/>
                <a:gd name="connsiteY14" fmla="*/ 2079410 h 5806634"/>
                <a:gd name="connsiteX15" fmla="*/ 3287203 w 5426043"/>
                <a:gd name="connsiteY15" fmla="*/ 3173083 h 5806634"/>
                <a:gd name="connsiteX16" fmla="*/ 3292845 w 5426043"/>
                <a:gd name="connsiteY16" fmla="*/ 3857018 h 5806634"/>
                <a:gd name="connsiteX17" fmla="*/ 3192806 w 5426043"/>
                <a:gd name="connsiteY17" fmla="*/ 3606624 h 5806634"/>
                <a:gd name="connsiteX18" fmla="*/ 2932473 w 5426043"/>
                <a:gd name="connsiteY18" fmla="*/ 2724036 h 5806634"/>
                <a:gd name="connsiteX19" fmla="*/ 2399382 w 5426043"/>
                <a:gd name="connsiteY19" fmla="*/ 1393179 h 5806634"/>
                <a:gd name="connsiteX20" fmla="*/ 1918061 w 5426043"/>
                <a:gd name="connsiteY20" fmla="*/ 334605 h 5806634"/>
                <a:gd name="connsiteX21" fmla="*/ 1759700 w 5426043"/>
                <a:gd name="connsiteY21" fmla="*/ 46327 h 5806634"/>
                <a:gd name="connsiteX22" fmla="*/ 1504721 w 5426043"/>
                <a:gd name="connsiteY22" fmla="*/ 1179806 h 5806634"/>
                <a:gd name="connsiteX23" fmla="*/ 1919500 w 5426043"/>
                <a:gd name="connsiteY23" fmla="*/ 2508985 h 5806634"/>
                <a:gd name="connsiteX24" fmla="*/ 2511779 w 5426043"/>
                <a:gd name="connsiteY24" fmla="*/ 3676696 h 5806634"/>
                <a:gd name="connsiteX25" fmla="*/ 2507282 w 5426043"/>
                <a:gd name="connsiteY25" fmla="*/ 3842847 h 5806634"/>
                <a:gd name="connsiteX26" fmla="*/ 1259624 w 5426043"/>
                <a:gd name="connsiteY26" fmla="*/ 2329876 h 5806634"/>
                <a:gd name="connsiteX27" fmla="*/ 760003 w 5426043"/>
                <a:gd name="connsiteY27" fmla="*/ 1783121 h 5806634"/>
                <a:gd name="connsiteX28" fmla="*/ 213248 w 5426043"/>
                <a:gd name="connsiteY28" fmla="*/ 1274074 h 5806634"/>
                <a:gd name="connsiteX29" fmla="*/ 213248 w 5426043"/>
                <a:gd name="connsiteY29" fmla="*/ 1406049 h 5806634"/>
                <a:gd name="connsiteX30" fmla="*/ 694015 w 5426043"/>
                <a:gd name="connsiteY30" fmla="*/ 2744655 h 5806634"/>
                <a:gd name="connsiteX31" fmla="*/ 1253280 w 5426043"/>
                <a:gd name="connsiteY31" fmla="*/ 3774615 h 5806634"/>
                <a:gd name="connsiteX32" fmla="*/ 2015715 w 5426043"/>
                <a:gd name="connsiteY32" fmla="*/ 4415917 h 5806634"/>
                <a:gd name="connsiteX33" fmla="*/ 2631307 w 5426043"/>
                <a:gd name="connsiteY33" fmla="*/ 4738370 h 5806634"/>
                <a:gd name="connsiteX34" fmla="*/ 2175214 w 5426043"/>
                <a:gd name="connsiteY34" fmla="*/ 4769173 h 5806634"/>
                <a:gd name="connsiteX35" fmla="*/ 1502268 w 5426043"/>
                <a:gd name="connsiteY35" fmla="*/ 4555140 h 5806634"/>
                <a:gd name="connsiteX36" fmla="*/ 760003 w 5426043"/>
                <a:gd name="connsiteY36" fmla="*/ 3951286 h 5806634"/>
                <a:gd name="connsiteX37" fmla="*/ 260382 w 5426043"/>
                <a:gd name="connsiteY37" fmla="*/ 3055740 h 5806634"/>
                <a:gd name="connsiteX38" fmla="*/ 5859 w 5426043"/>
                <a:gd name="connsiteY38" fmla="*/ 2688094 h 5806634"/>
                <a:gd name="connsiteX39" fmla="*/ 109554 w 5426043"/>
                <a:gd name="connsiteY39" fmla="*/ 3281983 h 5806634"/>
                <a:gd name="connsiteX40" fmla="*/ 420638 w 5426043"/>
                <a:gd name="connsiteY40" fmla="*/ 4686577 h 5806634"/>
                <a:gd name="connsiteX41" fmla="*/ 967661 w 5426043"/>
                <a:gd name="connsiteY41" fmla="*/ 5270028 h 5806634"/>
                <a:gd name="connsiteX42" fmla="*/ 1523574 w 5426043"/>
                <a:gd name="connsiteY42" fmla="*/ 5525562 h 5806634"/>
                <a:gd name="connsiteX43" fmla="*/ 2471273 w 5426043"/>
                <a:gd name="connsiteY43" fmla="*/ 5605714 h 5806634"/>
                <a:gd name="connsiteX44" fmla="*/ 3242901 w 5426043"/>
                <a:gd name="connsiteY44" fmla="*/ 5427626 h 5806634"/>
                <a:gd name="connsiteX45" fmla="*/ 3409946 w 5426043"/>
                <a:gd name="connsiteY45" fmla="*/ 5523928 h 5806634"/>
                <a:gd name="connsiteX46" fmla="*/ 3504890 w 5426043"/>
                <a:gd name="connsiteY46" fmla="*/ 5806634 h 5806634"/>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286673 w 5426043"/>
                <a:gd name="connsiteY2" fmla="*/ 4899675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40194 w 5426043"/>
                <a:gd name="connsiteY2" fmla="*/ 4947008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385780 w 5426043"/>
                <a:gd name="connsiteY2" fmla="*/ 4979973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689326 w 5426043"/>
                <a:gd name="connsiteY3" fmla="*/ 452069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3980892 w 5426043"/>
                <a:gd name="connsiteY8" fmla="*/ 3974428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0534 w 5426043"/>
                <a:gd name="connsiteY8" fmla="*/ 4135949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40105 w 5426043"/>
                <a:gd name="connsiteY9" fmla="*/ 331939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292845 w 5426043"/>
                <a:gd name="connsiteY16" fmla="*/ 3857018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304 w 5426043"/>
                <a:gd name="connsiteY0" fmla="*/ 5609304 h 5820250"/>
                <a:gd name="connsiteX1" fmla="*/ 4231131 w 5426043"/>
                <a:gd name="connsiteY1" fmla="*/ 5215361 h 5820250"/>
                <a:gd name="connsiteX2" fmla="*/ 4435951 w 5426043"/>
                <a:gd name="connsiteY2" fmla="*/ 4908219 h 5820250"/>
                <a:gd name="connsiteX3" fmla="*/ 4779546 w 5426043"/>
                <a:gd name="connsiteY3" fmla="*/ 4491709 h 5820250"/>
                <a:gd name="connsiteX4" fmla="*/ 5058626 w 5426043"/>
                <a:gd name="connsiteY4" fmla="*/ 3564787 h 5820250"/>
                <a:gd name="connsiteX5" fmla="*/ 5416844 w 5426043"/>
                <a:gd name="connsiteY5" fmla="*/ 2499558 h 5820250"/>
                <a:gd name="connsiteX6" fmla="*/ 5253752 w 5426043"/>
                <a:gd name="connsiteY6" fmla="*/ 2511758 h 5820250"/>
                <a:gd name="connsiteX7" fmla="*/ 4564500 w 5426043"/>
                <a:gd name="connsiteY7" fmla="*/ 3073666 h 5820250"/>
                <a:gd name="connsiteX8" fmla="*/ 4046069 w 5426043"/>
                <a:gd name="connsiteY8" fmla="*/ 4126147 h 5820250"/>
                <a:gd name="connsiteX9" fmla="*/ 4099905 w 5426043"/>
                <a:gd name="connsiteY9" fmla="*/ 3298781 h 5820250"/>
                <a:gd name="connsiteX10" fmla="*/ 4281760 w 5426043"/>
                <a:gd name="connsiteY10" fmla="*/ 1853260 h 5820250"/>
                <a:gd name="connsiteX11" fmla="*/ 4416873 w 5426043"/>
                <a:gd name="connsiteY11" fmla="*/ 1147576 h 5820250"/>
                <a:gd name="connsiteX12" fmla="*/ 4484533 w 5426043"/>
                <a:gd name="connsiteY12" fmla="*/ 653647 h 5820250"/>
                <a:gd name="connsiteX13" fmla="*/ 4063391 w 5426043"/>
                <a:gd name="connsiteY13" fmla="*/ 1013087 h 5820250"/>
                <a:gd name="connsiteX14" fmla="*/ 3488008 w 5426043"/>
                <a:gd name="connsiteY14" fmla="*/ 2079410 h 5820250"/>
                <a:gd name="connsiteX15" fmla="*/ 3287203 w 5426043"/>
                <a:gd name="connsiteY15" fmla="*/ 3173083 h 5820250"/>
                <a:gd name="connsiteX16" fmla="*/ 3311855 w 5426043"/>
                <a:gd name="connsiteY16" fmla="*/ 3851780 h 5820250"/>
                <a:gd name="connsiteX17" fmla="*/ 3192806 w 5426043"/>
                <a:gd name="connsiteY17" fmla="*/ 3606624 h 5820250"/>
                <a:gd name="connsiteX18" fmla="*/ 2932473 w 5426043"/>
                <a:gd name="connsiteY18" fmla="*/ 2724036 h 5820250"/>
                <a:gd name="connsiteX19" fmla="*/ 2399382 w 5426043"/>
                <a:gd name="connsiteY19" fmla="*/ 1393179 h 5820250"/>
                <a:gd name="connsiteX20" fmla="*/ 1918061 w 5426043"/>
                <a:gd name="connsiteY20" fmla="*/ 334605 h 5820250"/>
                <a:gd name="connsiteX21" fmla="*/ 1759700 w 5426043"/>
                <a:gd name="connsiteY21" fmla="*/ 46327 h 5820250"/>
                <a:gd name="connsiteX22" fmla="*/ 1504721 w 5426043"/>
                <a:gd name="connsiteY22" fmla="*/ 1179806 h 5820250"/>
                <a:gd name="connsiteX23" fmla="*/ 1919500 w 5426043"/>
                <a:gd name="connsiteY23" fmla="*/ 2508985 h 5820250"/>
                <a:gd name="connsiteX24" fmla="*/ 2511779 w 5426043"/>
                <a:gd name="connsiteY24" fmla="*/ 3676696 h 5820250"/>
                <a:gd name="connsiteX25" fmla="*/ 2507282 w 5426043"/>
                <a:gd name="connsiteY25" fmla="*/ 3842847 h 5820250"/>
                <a:gd name="connsiteX26" fmla="*/ 1259624 w 5426043"/>
                <a:gd name="connsiteY26" fmla="*/ 2329876 h 5820250"/>
                <a:gd name="connsiteX27" fmla="*/ 760003 w 5426043"/>
                <a:gd name="connsiteY27" fmla="*/ 1783121 h 5820250"/>
                <a:gd name="connsiteX28" fmla="*/ 213248 w 5426043"/>
                <a:gd name="connsiteY28" fmla="*/ 1274074 h 5820250"/>
                <a:gd name="connsiteX29" fmla="*/ 213248 w 5426043"/>
                <a:gd name="connsiteY29" fmla="*/ 1406049 h 5820250"/>
                <a:gd name="connsiteX30" fmla="*/ 694015 w 5426043"/>
                <a:gd name="connsiteY30" fmla="*/ 2744655 h 5820250"/>
                <a:gd name="connsiteX31" fmla="*/ 1253280 w 5426043"/>
                <a:gd name="connsiteY31" fmla="*/ 3774615 h 5820250"/>
                <a:gd name="connsiteX32" fmla="*/ 2015715 w 5426043"/>
                <a:gd name="connsiteY32" fmla="*/ 4415917 h 5820250"/>
                <a:gd name="connsiteX33" fmla="*/ 2631307 w 5426043"/>
                <a:gd name="connsiteY33" fmla="*/ 4738370 h 5820250"/>
                <a:gd name="connsiteX34" fmla="*/ 2175214 w 5426043"/>
                <a:gd name="connsiteY34" fmla="*/ 4769173 h 5820250"/>
                <a:gd name="connsiteX35" fmla="*/ 1502268 w 5426043"/>
                <a:gd name="connsiteY35" fmla="*/ 4555140 h 5820250"/>
                <a:gd name="connsiteX36" fmla="*/ 760003 w 5426043"/>
                <a:gd name="connsiteY36" fmla="*/ 3951286 h 5820250"/>
                <a:gd name="connsiteX37" fmla="*/ 260382 w 5426043"/>
                <a:gd name="connsiteY37" fmla="*/ 3055740 h 5820250"/>
                <a:gd name="connsiteX38" fmla="*/ 5859 w 5426043"/>
                <a:gd name="connsiteY38" fmla="*/ 2688094 h 5820250"/>
                <a:gd name="connsiteX39" fmla="*/ 109554 w 5426043"/>
                <a:gd name="connsiteY39" fmla="*/ 3281983 h 5820250"/>
                <a:gd name="connsiteX40" fmla="*/ 420638 w 5426043"/>
                <a:gd name="connsiteY40" fmla="*/ 4686577 h 5820250"/>
                <a:gd name="connsiteX41" fmla="*/ 967661 w 5426043"/>
                <a:gd name="connsiteY41" fmla="*/ 5270028 h 5820250"/>
                <a:gd name="connsiteX42" fmla="*/ 1523574 w 5426043"/>
                <a:gd name="connsiteY42" fmla="*/ 5525562 h 5820250"/>
                <a:gd name="connsiteX43" fmla="*/ 2471273 w 5426043"/>
                <a:gd name="connsiteY43" fmla="*/ 5605714 h 5820250"/>
                <a:gd name="connsiteX44" fmla="*/ 3242901 w 5426043"/>
                <a:gd name="connsiteY44" fmla="*/ 5427626 h 5820250"/>
                <a:gd name="connsiteX45" fmla="*/ 3409946 w 5426043"/>
                <a:gd name="connsiteY45" fmla="*/ 5523928 h 5820250"/>
                <a:gd name="connsiteX46" fmla="*/ 3455462 w 5426043"/>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967843 w 5426225"/>
                <a:gd name="connsiteY41" fmla="*/ 5270028 h 5820250"/>
                <a:gd name="connsiteX42" fmla="*/ 1523756 w 5426225"/>
                <a:gd name="connsiteY42" fmla="*/ 5525562 h 5820250"/>
                <a:gd name="connsiteX43" fmla="*/ 2471455 w 5426225"/>
                <a:gd name="connsiteY43" fmla="*/ 5605714 h 5820250"/>
                <a:gd name="connsiteX44" fmla="*/ 3243083 w 5426225"/>
                <a:gd name="connsiteY44" fmla="*/ 5427626 h 5820250"/>
                <a:gd name="connsiteX45" fmla="*/ 3410128 w 5426225"/>
                <a:gd name="connsiteY45" fmla="*/ 5523928 h 5820250"/>
                <a:gd name="connsiteX46" fmla="*/ 3455644 w 5426225"/>
                <a:gd name="connsiteY46" fmla="*/ 5820249 h 5820250"/>
                <a:gd name="connsiteX0" fmla="*/ 4361486 w 5426225"/>
                <a:gd name="connsiteY0" fmla="*/ 5609304 h 5820250"/>
                <a:gd name="connsiteX1" fmla="*/ 4231313 w 5426225"/>
                <a:gd name="connsiteY1" fmla="*/ 5215361 h 5820250"/>
                <a:gd name="connsiteX2" fmla="*/ 4436133 w 5426225"/>
                <a:gd name="connsiteY2" fmla="*/ 4908219 h 5820250"/>
                <a:gd name="connsiteX3" fmla="*/ 4779728 w 5426225"/>
                <a:gd name="connsiteY3" fmla="*/ 4491709 h 5820250"/>
                <a:gd name="connsiteX4" fmla="*/ 5058808 w 5426225"/>
                <a:gd name="connsiteY4" fmla="*/ 3564787 h 5820250"/>
                <a:gd name="connsiteX5" fmla="*/ 5417026 w 5426225"/>
                <a:gd name="connsiteY5" fmla="*/ 2499558 h 5820250"/>
                <a:gd name="connsiteX6" fmla="*/ 5253934 w 5426225"/>
                <a:gd name="connsiteY6" fmla="*/ 2511758 h 5820250"/>
                <a:gd name="connsiteX7" fmla="*/ 4564682 w 5426225"/>
                <a:gd name="connsiteY7" fmla="*/ 3073666 h 5820250"/>
                <a:gd name="connsiteX8" fmla="*/ 4046251 w 5426225"/>
                <a:gd name="connsiteY8" fmla="*/ 4126147 h 5820250"/>
                <a:gd name="connsiteX9" fmla="*/ 4100087 w 5426225"/>
                <a:gd name="connsiteY9" fmla="*/ 3298781 h 5820250"/>
                <a:gd name="connsiteX10" fmla="*/ 4281942 w 5426225"/>
                <a:gd name="connsiteY10" fmla="*/ 1853260 h 5820250"/>
                <a:gd name="connsiteX11" fmla="*/ 4417055 w 5426225"/>
                <a:gd name="connsiteY11" fmla="*/ 1147576 h 5820250"/>
                <a:gd name="connsiteX12" fmla="*/ 4484715 w 5426225"/>
                <a:gd name="connsiteY12" fmla="*/ 653647 h 5820250"/>
                <a:gd name="connsiteX13" fmla="*/ 4063573 w 5426225"/>
                <a:gd name="connsiteY13" fmla="*/ 1013087 h 5820250"/>
                <a:gd name="connsiteX14" fmla="*/ 3488190 w 5426225"/>
                <a:gd name="connsiteY14" fmla="*/ 2079410 h 5820250"/>
                <a:gd name="connsiteX15" fmla="*/ 3287385 w 5426225"/>
                <a:gd name="connsiteY15" fmla="*/ 3173083 h 5820250"/>
                <a:gd name="connsiteX16" fmla="*/ 3312037 w 5426225"/>
                <a:gd name="connsiteY16" fmla="*/ 3851780 h 5820250"/>
                <a:gd name="connsiteX17" fmla="*/ 3192988 w 5426225"/>
                <a:gd name="connsiteY17" fmla="*/ 3606624 h 5820250"/>
                <a:gd name="connsiteX18" fmla="*/ 2932655 w 5426225"/>
                <a:gd name="connsiteY18" fmla="*/ 2724036 h 5820250"/>
                <a:gd name="connsiteX19" fmla="*/ 2399564 w 5426225"/>
                <a:gd name="connsiteY19" fmla="*/ 1393179 h 5820250"/>
                <a:gd name="connsiteX20" fmla="*/ 1918243 w 5426225"/>
                <a:gd name="connsiteY20" fmla="*/ 334605 h 5820250"/>
                <a:gd name="connsiteX21" fmla="*/ 1759882 w 5426225"/>
                <a:gd name="connsiteY21" fmla="*/ 46327 h 5820250"/>
                <a:gd name="connsiteX22" fmla="*/ 1504903 w 5426225"/>
                <a:gd name="connsiteY22" fmla="*/ 1179806 h 5820250"/>
                <a:gd name="connsiteX23" fmla="*/ 1919682 w 5426225"/>
                <a:gd name="connsiteY23" fmla="*/ 2508985 h 5820250"/>
                <a:gd name="connsiteX24" fmla="*/ 2511961 w 5426225"/>
                <a:gd name="connsiteY24" fmla="*/ 3676696 h 5820250"/>
                <a:gd name="connsiteX25" fmla="*/ 2507464 w 5426225"/>
                <a:gd name="connsiteY25" fmla="*/ 3842847 h 5820250"/>
                <a:gd name="connsiteX26" fmla="*/ 1259806 w 5426225"/>
                <a:gd name="connsiteY26" fmla="*/ 2329876 h 5820250"/>
                <a:gd name="connsiteX27" fmla="*/ 760185 w 5426225"/>
                <a:gd name="connsiteY27" fmla="*/ 1783121 h 5820250"/>
                <a:gd name="connsiteX28" fmla="*/ 213430 w 5426225"/>
                <a:gd name="connsiteY28" fmla="*/ 1274074 h 5820250"/>
                <a:gd name="connsiteX29" fmla="*/ 213430 w 5426225"/>
                <a:gd name="connsiteY29" fmla="*/ 1406049 h 5820250"/>
                <a:gd name="connsiteX30" fmla="*/ 694197 w 5426225"/>
                <a:gd name="connsiteY30" fmla="*/ 2744655 h 5820250"/>
                <a:gd name="connsiteX31" fmla="*/ 1253462 w 5426225"/>
                <a:gd name="connsiteY31" fmla="*/ 3774615 h 5820250"/>
                <a:gd name="connsiteX32" fmla="*/ 2015897 w 5426225"/>
                <a:gd name="connsiteY32" fmla="*/ 4415917 h 5820250"/>
                <a:gd name="connsiteX33" fmla="*/ 2631489 w 5426225"/>
                <a:gd name="connsiteY33" fmla="*/ 4738370 h 5820250"/>
                <a:gd name="connsiteX34" fmla="*/ 2175396 w 5426225"/>
                <a:gd name="connsiteY34" fmla="*/ 4769173 h 5820250"/>
                <a:gd name="connsiteX35" fmla="*/ 1502450 w 5426225"/>
                <a:gd name="connsiteY35" fmla="*/ 4555140 h 5820250"/>
                <a:gd name="connsiteX36" fmla="*/ 760185 w 5426225"/>
                <a:gd name="connsiteY36" fmla="*/ 3951286 h 5820250"/>
                <a:gd name="connsiteX37" fmla="*/ 260564 w 5426225"/>
                <a:gd name="connsiteY37" fmla="*/ 3055740 h 5820250"/>
                <a:gd name="connsiteX38" fmla="*/ 6041 w 5426225"/>
                <a:gd name="connsiteY38" fmla="*/ 2688094 h 5820250"/>
                <a:gd name="connsiteX39" fmla="*/ 109736 w 5426225"/>
                <a:gd name="connsiteY39" fmla="*/ 3281983 h 5820250"/>
                <a:gd name="connsiteX40" fmla="*/ 437514 w 5426225"/>
                <a:gd name="connsiteY40" fmla="*/ 4566106 h 5820250"/>
                <a:gd name="connsiteX41" fmla="*/ 1523756 w 5426225"/>
                <a:gd name="connsiteY41" fmla="*/ 5525562 h 5820250"/>
                <a:gd name="connsiteX42" fmla="*/ 2471455 w 5426225"/>
                <a:gd name="connsiteY42" fmla="*/ 5605714 h 5820250"/>
                <a:gd name="connsiteX43" fmla="*/ 3243083 w 5426225"/>
                <a:gd name="connsiteY43" fmla="*/ 5427626 h 5820250"/>
                <a:gd name="connsiteX44" fmla="*/ 3410128 w 5426225"/>
                <a:gd name="connsiteY44" fmla="*/ 5523928 h 5820250"/>
                <a:gd name="connsiteX45" fmla="*/ 3455644 w 5426225"/>
                <a:gd name="connsiteY45" fmla="*/ 5820249 h 5820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426225" h="5820250">
                  <a:moveTo>
                    <a:pt x="4361486" y="5609304"/>
                  </a:moveTo>
                  <a:cubicBezTo>
                    <a:pt x="4290845" y="5425964"/>
                    <a:pt x="4218872" y="5332208"/>
                    <a:pt x="4231313" y="5215361"/>
                  </a:cubicBezTo>
                  <a:cubicBezTo>
                    <a:pt x="4243754" y="5098514"/>
                    <a:pt x="4344731" y="5028828"/>
                    <a:pt x="4436133" y="4908219"/>
                  </a:cubicBezTo>
                  <a:cubicBezTo>
                    <a:pt x="4527536" y="4787610"/>
                    <a:pt x="4675949" y="4715614"/>
                    <a:pt x="4779728" y="4491709"/>
                  </a:cubicBezTo>
                  <a:cubicBezTo>
                    <a:pt x="4883507" y="4267804"/>
                    <a:pt x="4952592" y="3896812"/>
                    <a:pt x="5058808" y="3564787"/>
                  </a:cubicBezTo>
                  <a:cubicBezTo>
                    <a:pt x="5165024" y="3232762"/>
                    <a:pt x="5384505" y="2675063"/>
                    <a:pt x="5417026" y="2499558"/>
                  </a:cubicBezTo>
                  <a:cubicBezTo>
                    <a:pt x="5449547" y="2324053"/>
                    <a:pt x="5395991" y="2416073"/>
                    <a:pt x="5253934" y="2511758"/>
                  </a:cubicBezTo>
                  <a:cubicBezTo>
                    <a:pt x="5111877" y="2607443"/>
                    <a:pt x="4765963" y="2804601"/>
                    <a:pt x="4564682" y="3073666"/>
                  </a:cubicBezTo>
                  <a:cubicBezTo>
                    <a:pt x="4363402" y="3342731"/>
                    <a:pt x="4123683" y="4088628"/>
                    <a:pt x="4046251" y="4126147"/>
                  </a:cubicBezTo>
                  <a:cubicBezTo>
                    <a:pt x="3968819" y="4163666"/>
                    <a:pt x="4060805" y="3677596"/>
                    <a:pt x="4100087" y="3298781"/>
                  </a:cubicBezTo>
                  <a:cubicBezTo>
                    <a:pt x="4139369" y="2919967"/>
                    <a:pt x="4229114" y="2211794"/>
                    <a:pt x="4281942" y="1853260"/>
                  </a:cubicBezTo>
                  <a:cubicBezTo>
                    <a:pt x="4334770" y="1494726"/>
                    <a:pt x="4383260" y="1347511"/>
                    <a:pt x="4417055" y="1147576"/>
                  </a:cubicBezTo>
                  <a:cubicBezTo>
                    <a:pt x="4450850" y="947641"/>
                    <a:pt x="4543629" y="676062"/>
                    <a:pt x="4484715" y="653647"/>
                  </a:cubicBezTo>
                  <a:cubicBezTo>
                    <a:pt x="4425801" y="631232"/>
                    <a:pt x="4229660" y="775460"/>
                    <a:pt x="4063573" y="1013087"/>
                  </a:cubicBezTo>
                  <a:cubicBezTo>
                    <a:pt x="3897486" y="1250714"/>
                    <a:pt x="3617555" y="1719411"/>
                    <a:pt x="3488190" y="2079410"/>
                  </a:cubicBezTo>
                  <a:cubicBezTo>
                    <a:pt x="3358825" y="2439409"/>
                    <a:pt x="3316744" y="2877688"/>
                    <a:pt x="3287385" y="3173083"/>
                  </a:cubicBezTo>
                  <a:cubicBezTo>
                    <a:pt x="3258026" y="3468478"/>
                    <a:pt x="3327770" y="3779523"/>
                    <a:pt x="3312037" y="3851780"/>
                  </a:cubicBezTo>
                  <a:cubicBezTo>
                    <a:pt x="3296304" y="3924037"/>
                    <a:pt x="3256218" y="3794581"/>
                    <a:pt x="3192988" y="3606624"/>
                  </a:cubicBezTo>
                  <a:cubicBezTo>
                    <a:pt x="3129758" y="3418667"/>
                    <a:pt x="3064892" y="3092943"/>
                    <a:pt x="2932655" y="2724036"/>
                  </a:cubicBezTo>
                  <a:cubicBezTo>
                    <a:pt x="2800418" y="2355129"/>
                    <a:pt x="2568633" y="1791418"/>
                    <a:pt x="2399564" y="1393179"/>
                  </a:cubicBezTo>
                  <a:cubicBezTo>
                    <a:pt x="2230495" y="994941"/>
                    <a:pt x="2024857" y="559080"/>
                    <a:pt x="1918243" y="334605"/>
                  </a:cubicBezTo>
                  <a:cubicBezTo>
                    <a:pt x="1811629" y="110130"/>
                    <a:pt x="1828772" y="-94540"/>
                    <a:pt x="1759882" y="46327"/>
                  </a:cubicBezTo>
                  <a:cubicBezTo>
                    <a:pt x="1690992" y="187194"/>
                    <a:pt x="1478270" y="769363"/>
                    <a:pt x="1504903" y="1179806"/>
                  </a:cubicBezTo>
                  <a:cubicBezTo>
                    <a:pt x="1531536" y="1590249"/>
                    <a:pt x="1751839" y="2092837"/>
                    <a:pt x="1919682" y="2508985"/>
                  </a:cubicBezTo>
                  <a:cubicBezTo>
                    <a:pt x="2087525" y="2925133"/>
                    <a:pt x="2413997" y="3454386"/>
                    <a:pt x="2511961" y="3676696"/>
                  </a:cubicBezTo>
                  <a:cubicBezTo>
                    <a:pt x="2609925" y="3899006"/>
                    <a:pt x="2640198" y="3976933"/>
                    <a:pt x="2507464" y="3842847"/>
                  </a:cubicBezTo>
                  <a:cubicBezTo>
                    <a:pt x="2374730" y="3708761"/>
                    <a:pt x="1551019" y="2673164"/>
                    <a:pt x="1259806" y="2329876"/>
                  </a:cubicBezTo>
                  <a:cubicBezTo>
                    <a:pt x="968593" y="1986588"/>
                    <a:pt x="934581" y="1959088"/>
                    <a:pt x="760185" y="1783121"/>
                  </a:cubicBezTo>
                  <a:cubicBezTo>
                    <a:pt x="585789" y="1607154"/>
                    <a:pt x="304556" y="1336919"/>
                    <a:pt x="213430" y="1274074"/>
                  </a:cubicBezTo>
                  <a:cubicBezTo>
                    <a:pt x="122304" y="1211229"/>
                    <a:pt x="133302" y="1160952"/>
                    <a:pt x="213430" y="1406049"/>
                  </a:cubicBezTo>
                  <a:cubicBezTo>
                    <a:pt x="293558" y="1651146"/>
                    <a:pt x="520858" y="2349894"/>
                    <a:pt x="694197" y="2744655"/>
                  </a:cubicBezTo>
                  <a:cubicBezTo>
                    <a:pt x="867536" y="3139416"/>
                    <a:pt x="1033179" y="3496071"/>
                    <a:pt x="1253462" y="3774615"/>
                  </a:cubicBezTo>
                  <a:cubicBezTo>
                    <a:pt x="1473745" y="4053159"/>
                    <a:pt x="1786226" y="4255291"/>
                    <a:pt x="2015897" y="4415917"/>
                  </a:cubicBezTo>
                  <a:cubicBezTo>
                    <a:pt x="2245568" y="4576543"/>
                    <a:pt x="2599073" y="4704664"/>
                    <a:pt x="2631489" y="4738370"/>
                  </a:cubicBezTo>
                  <a:cubicBezTo>
                    <a:pt x="2663905" y="4772076"/>
                    <a:pt x="2363569" y="4799711"/>
                    <a:pt x="2175396" y="4769173"/>
                  </a:cubicBezTo>
                  <a:cubicBezTo>
                    <a:pt x="1987223" y="4738635"/>
                    <a:pt x="1738318" y="4691454"/>
                    <a:pt x="1502450" y="4555140"/>
                  </a:cubicBezTo>
                  <a:cubicBezTo>
                    <a:pt x="1266582" y="4418826"/>
                    <a:pt x="967166" y="4201186"/>
                    <a:pt x="760185" y="3951286"/>
                  </a:cubicBezTo>
                  <a:cubicBezTo>
                    <a:pt x="553204" y="3701386"/>
                    <a:pt x="386255" y="3266272"/>
                    <a:pt x="260564" y="3055740"/>
                  </a:cubicBezTo>
                  <a:cubicBezTo>
                    <a:pt x="134873" y="2845208"/>
                    <a:pt x="31179" y="2650387"/>
                    <a:pt x="6041" y="2688094"/>
                  </a:cubicBezTo>
                  <a:cubicBezTo>
                    <a:pt x="-19097" y="2725801"/>
                    <a:pt x="37824" y="2968981"/>
                    <a:pt x="109736" y="3281983"/>
                  </a:cubicBezTo>
                  <a:cubicBezTo>
                    <a:pt x="181648" y="3594985"/>
                    <a:pt x="201844" y="4192176"/>
                    <a:pt x="437514" y="4566106"/>
                  </a:cubicBezTo>
                  <a:cubicBezTo>
                    <a:pt x="673184" y="4940036"/>
                    <a:pt x="1184766" y="5352294"/>
                    <a:pt x="1523756" y="5525562"/>
                  </a:cubicBezTo>
                  <a:cubicBezTo>
                    <a:pt x="1862746" y="5698830"/>
                    <a:pt x="2184900" y="5622037"/>
                    <a:pt x="2471455" y="5605714"/>
                  </a:cubicBezTo>
                  <a:cubicBezTo>
                    <a:pt x="2758010" y="5589391"/>
                    <a:pt x="3144000" y="5442008"/>
                    <a:pt x="3243083" y="5427626"/>
                  </a:cubicBezTo>
                  <a:cubicBezTo>
                    <a:pt x="3342166" y="5413244"/>
                    <a:pt x="3406420" y="5413989"/>
                    <a:pt x="3410128" y="5523928"/>
                  </a:cubicBezTo>
                  <a:cubicBezTo>
                    <a:pt x="3413836" y="5633867"/>
                    <a:pt x="3448772" y="5675021"/>
                    <a:pt x="3455644" y="5820249"/>
                  </a:cubicBezTo>
                </a:path>
              </a:pathLst>
            </a:custGeom>
            <a:solidFill>
              <a:schemeClr val="accent3">
                <a:lumMod val="20000"/>
                <a:lumOff val="8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Espace réservé du contenu 2">
            <a:extLst>
              <a:ext uri="{FF2B5EF4-FFF2-40B4-BE49-F238E27FC236}">
                <a16:creationId xmlns:a16="http://schemas.microsoft.com/office/drawing/2014/main" id="{DE73746F-998F-BAE7-A357-D95DB7B4544A}"/>
              </a:ext>
            </a:extLst>
          </p:cNvPr>
          <p:cNvSpPr>
            <a:spLocks noGrp="1"/>
          </p:cNvSpPr>
          <p:nvPr>
            <p:ph idx="1"/>
          </p:nvPr>
        </p:nvSpPr>
        <p:spPr>
          <a:xfrm>
            <a:off x="3491137" y="2249635"/>
            <a:ext cx="5194252" cy="3507523"/>
          </a:xfrm>
        </p:spPr>
        <p:txBody>
          <a:bodyPr anchor="ctr">
            <a:normAutofit/>
          </a:bodyPr>
          <a:lstStyle/>
          <a:p>
            <a:pPr marL="0" indent="0">
              <a:buNone/>
            </a:pPr>
            <a:r>
              <a:rPr lang="fr-CA" sz="24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rPr>
              <a:t>Ex.</a:t>
            </a:r>
            <a:endParaRPr lang="fr-CA" sz="20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prends mon téléphone cellulaire. </a:t>
            </a: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vais à la cuisine. </a:t>
            </a:r>
          </a:p>
          <a:p>
            <a:pPr marL="0" indent="0">
              <a:buNone/>
            </a:pPr>
            <a:r>
              <a:rPr lang="fr-CA" sz="2400" dirty="0">
                <a:solidFill>
                  <a:schemeClr val="tx2"/>
                </a:solidFill>
                <a:latin typeface="Calibri" panose="020F0502020204030204" pitchFamily="34" charset="0"/>
                <a:ea typeface="Calibri" panose="020F0502020204030204" pitchFamily="34" charset="0"/>
                <a:cs typeface="Times New Roman" panose="02020603050405020304" pitchFamily="18" charset="0"/>
              </a:rPr>
              <a:t>Je mange des céréales. </a:t>
            </a:r>
            <a:endParaRPr lang="fr-CA" sz="20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lgn="ctr">
              <a:buNone/>
            </a:pPr>
            <a:endParaRPr lang="fr-CA" sz="1600" dirty="0">
              <a:solidFill>
                <a:schemeClr val="tx2"/>
              </a:solidFill>
            </a:endParaRPr>
          </a:p>
        </p:txBody>
      </p:sp>
      <p:grpSp>
        <p:nvGrpSpPr>
          <p:cNvPr id="42" name="Group 41">
            <a:extLst>
              <a:ext uri="{FF2B5EF4-FFF2-40B4-BE49-F238E27FC236}">
                <a16:creationId xmlns:a16="http://schemas.microsoft.com/office/drawing/2014/main" id="{2E0CB3A3-E163-801B-144D-764BCB2831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454324">
            <a:off x="10240986" y="3586596"/>
            <a:ext cx="1244355" cy="1877126"/>
            <a:chOff x="11571873" y="5176897"/>
            <a:chExt cx="1284318" cy="1937410"/>
          </a:xfrm>
        </p:grpSpPr>
        <p:sp>
          <p:nvSpPr>
            <p:cNvPr id="43" name="Freeform: Shape 42">
              <a:extLst>
                <a:ext uri="{FF2B5EF4-FFF2-40B4-BE49-F238E27FC236}">
                  <a16:creationId xmlns:a16="http://schemas.microsoft.com/office/drawing/2014/main" id="{624D2B6F-A992-550B-AEFC-017B9411F7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4" name="Freeform: Shape 43">
              <a:extLst>
                <a:ext uri="{FF2B5EF4-FFF2-40B4-BE49-F238E27FC236}">
                  <a16:creationId xmlns:a16="http://schemas.microsoft.com/office/drawing/2014/main" id="{A80B6EB3-BE7D-FA75-19E3-789BB9AA19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516067" flipH="1">
              <a:off x="11571873" y="5176897"/>
              <a:ext cx="1284318" cy="1937410"/>
            </a:xfrm>
            <a:custGeom>
              <a:avLst/>
              <a:gdLst>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99666 w 1914334"/>
                <a:gd name="connsiteY28" fmla="*/ 437421 h 2986466"/>
                <a:gd name="connsiteX29" fmla="*/ 685894 w 1914334"/>
                <a:gd name="connsiteY29" fmla="*/ 678417 h 2986466"/>
                <a:gd name="connsiteX30" fmla="*/ 508792 w 1914334"/>
                <a:gd name="connsiteY30" fmla="*/ 1006120 h 2986466"/>
                <a:gd name="connsiteX31" fmla="*/ 511266 w 1914334"/>
                <a:gd name="connsiteY31" fmla="*/ 1050185 h 2986466"/>
                <a:gd name="connsiteX32" fmla="*/ 930004 w 1914334"/>
                <a:gd name="connsiteY32" fmla="*/ 813729 h 2986466"/>
                <a:gd name="connsiteX33" fmla="*/ 1422398 w 1914334"/>
                <a:gd name="connsiteY33" fmla="*/ 701643 h 2986466"/>
                <a:gd name="connsiteX34" fmla="*/ 1435000 w 1914334"/>
                <a:gd name="connsiteY34"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733 h 2986466"/>
                <a:gd name="connsiteX1" fmla="*/ 1372407 w 1914334"/>
                <a:gd name="connsiteY1" fmla="*/ 920145 h 2986466"/>
                <a:gd name="connsiteX2" fmla="*/ 1151204 w 1914334"/>
                <a:gd name="connsiteY2" fmla="*/ 1213461 h 2986466"/>
                <a:gd name="connsiteX3" fmla="*/ 870323 w 1914334"/>
                <a:gd name="connsiteY3" fmla="*/ 1450908 h 2986466"/>
                <a:gd name="connsiteX4" fmla="*/ 413435 w 1914334"/>
                <a:gd name="connsiteY4" fmla="*/ 1646154 h 2986466"/>
                <a:gd name="connsiteX5" fmla="*/ 544953 w 1914334"/>
                <a:gd name="connsiteY5" fmla="*/ 1655582 h 2986466"/>
                <a:gd name="connsiteX6" fmla="*/ 1236024 w 1914334"/>
                <a:gd name="connsiteY6" fmla="*/ 1655582 h 2986466"/>
                <a:gd name="connsiteX7" fmla="*/ 1636116 w 1914334"/>
                <a:gd name="connsiteY7" fmla="*/ 1750148 h 2986466"/>
                <a:gd name="connsiteX8" fmla="*/ 1893405 w 1914334"/>
                <a:gd name="connsiteY8" fmla="*/ 1866540 h 2986466"/>
                <a:gd name="connsiteX9" fmla="*/ 1867279 w 1914334"/>
                <a:gd name="connsiteY9" fmla="*/ 1944294 h 2986466"/>
                <a:gd name="connsiteX10" fmla="*/ 1614292 w 1914334"/>
                <a:gd name="connsiteY10" fmla="*/ 2106595 h 2986466"/>
                <a:gd name="connsiteX11" fmla="*/ 1214200 w 1914334"/>
                <a:gd name="connsiteY11" fmla="*/ 2208436 h 2986466"/>
                <a:gd name="connsiteX12" fmla="*/ 896885 w 1914334"/>
                <a:gd name="connsiteY12" fmla="*/ 2195582 h 2986466"/>
                <a:gd name="connsiteX13" fmla="*/ 539793 w 1914334"/>
                <a:gd name="connsiteY13" fmla="*/ 2089496 h 2986466"/>
                <a:gd name="connsiteX14" fmla="*/ 282999 w 1914334"/>
                <a:gd name="connsiteY14" fmla="*/ 1949873 h 2986466"/>
                <a:gd name="connsiteX15" fmla="*/ 253272 w 1914334"/>
                <a:gd name="connsiteY15" fmla="*/ 2002564 h 2986466"/>
                <a:gd name="connsiteX16" fmla="*/ 302234 w 1914334"/>
                <a:gd name="connsiteY16" fmla="*/ 2395658 h 2986466"/>
                <a:gd name="connsiteX17" fmla="*/ 387549 w 1914334"/>
                <a:gd name="connsiteY17" fmla="*/ 2772667 h 2986466"/>
                <a:gd name="connsiteX18" fmla="*/ 426333 w 1914334"/>
                <a:gd name="connsiteY18" fmla="*/ 2892034 h 2986466"/>
                <a:gd name="connsiteX19" fmla="*/ 207913 w 1914334"/>
                <a:gd name="connsiteY19" fmla="*/ 2986466 h 2986466"/>
                <a:gd name="connsiteX20" fmla="*/ 38108 w 1914334"/>
                <a:gd name="connsiteY20" fmla="*/ 2353249 h 2986466"/>
                <a:gd name="connsiteX21" fmla="*/ 2226 w 1914334"/>
                <a:gd name="connsiteY21" fmla="*/ 1730757 h 2986466"/>
                <a:gd name="connsiteX22" fmla="*/ 66957 w 1914334"/>
                <a:gd name="connsiteY22" fmla="*/ 905117 h 2986466"/>
                <a:gd name="connsiteX23" fmla="*/ 239428 w 1914334"/>
                <a:gd name="connsiteY23" fmla="*/ 433480 h 2986466"/>
                <a:gd name="connsiteX24" fmla="*/ 404935 w 1914334"/>
                <a:gd name="connsiteY24" fmla="*/ 172847 h 2986466"/>
                <a:gd name="connsiteX25" fmla="*/ 573786 w 1914334"/>
                <a:gd name="connsiteY25" fmla="*/ 332 h 2986466"/>
                <a:gd name="connsiteX26" fmla="*/ 576067 w 1914334"/>
                <a:gd name="connsiteY26" fmla="*/ 0 h 2986466"/>
                <a:gd name="connsiteX27" fmla="*/ 693008 w 1914334"/>
                <a:gd name="connsiteY27" fmla="*/ 332388 h 2986466"/>
                <a:gd name="connsiteX28" fmla="*/ 685894 w 1914334"/>
                <a:gd name="connsiteY28" fmla="*/ 678417 h 2986466"/>
                <a:gd name="connsiteX29" fmla="*/ 508792 w 1914334"/>
                <a:gd name="connsiteY29" fmla="*/ 1006120 h 2986466"/>
                <a:gd name="connsiteX30" fmla="*/ 511266 w 1914334"/>
                <a:gd name="connsiteY30" fmla="*/ 1050185 h 2986466"/>
                <a:gd name="connsiteX31" fmla="*/ 930004 w 1914334"/>
                <a:gd name="connsiteY31" fmla="*/ 813729 h 2986466"/>
                <a:gd name="connsiteX32" fmla="*/ 1422398 w 1914334"/>
                <a:gd name="connsiteY32" fmla="*/ 701643 h 2986466"/>
                <a:gd name="connsiteX33" fmla="*/ 1435000 w 1914334"/>
                <a:gd name="connsiteY33" fmla="*/ 708733 h 2986466"/>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544953 w 1914334"/>
                <a:gd name="connsiteY5" fmla="*/ 1655250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413435 w 1914334"/>
                <a:gd name="connsiteY4" fmla="*/ 1645822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35000 w 1914334"/>
                <a:gd name="connsiteY0" fmla="*/ 708401 h 2986134"/>
                <a:gd name="connsiteX1" fmla="*/ 1372407 w 1914334"/>
                <a:gd name="connsiteY1" fmla="*/ 919813 h 2986134"/>
                <a:gd name="connsiteX2" fmla="*/ 1151204 w 1914334"/>
                <a:gd name="connsiteY2" fmla="*/ 1213129 h 2986134"/>
                <a:gd name="connsiteX3" fmla="*/ 870323 w 1914334"/>
                <a:gd name="connsiteY3" fmla="*/ 1450576 h 2986134"/>
                <a:gd name="connsiteX4" fmla="*/ 528062 w 1914334"/>
                <a:gd name="connsiteY4" fmla="*/ 1632245 h 2986134"/>
                <a:gd name="connsiteX5" fmla="*/ 698410 w 1914334"/>
                <a:gd name="connsiteY5" fmla="*/ 1653421 h 2986134"/>
                <a:gd name="connsiteX6" fmla="*/ 1236024 w 1914334"/>
                <a:gd name="connsiteY6" fmla="*/ 1655250 h 2986134"/>
                <a:gd name="connsiteX7" fmla="*/ 1636116 w 1914334"/>
                <a:gd name="connsiteY7" fmla="*/ 1749816 h 2986134"/>
                <a:gd name="connsiteX8" fmla="*/ 1893405 w 1914334"/>
                <a:gd name="connsiteY8" fmla="*/ 1866208 h 2986134"/>
                <a:gd name="connsiteX9" fmla="*/ 1867279 w 1914334"/>
                <a:gd name="connsiteY9" fmla="*/ 1943962 h 2986134"/>
                <a:gd name="connsiteX10" fmla="*/ 1614292 w 1914334"/>
                <a:gd name="connsiteY10" fmla="*/ 2106263 h 2986134"/>
                <a:gd name="connsiteX11" fmla="*/ 1214200 w 1914334"/>
                <a:gd name="connsiteY11" fmla="*/ 2208104 h 2986134"/>
                <a:gd name="connsiteX12" fmla="*/ 896885 w 1914334"/>
                <a:gd name="connsiteY12" fmla="*/ 2195250 h 2986134"/>
                <a:gd name="connsiteX13" fmla="*/ 539793 w 1914334"/>
                <a:gd name="connsiteY13" fmla="*/ 2089164 h 2986134"/>
                <a:gd name="connsiteX14" fmla="*/ 282999 w 1914334"/>
                <a:gd name="connsiteY14" fmla="*/ 1949541 h 2986134"/>
                <a:gd name="connsiteX15" fmla="*/ 253272 w 1914334"/>
                <a:gd name="connsiteY15" fmla="*/ 2002232 h 2986134"/>
                <a:gd name="connsiteX16" fmla="*/ 302234 w 1914334"/>
                <a:gd name="connsiteY16" fmla="*/ 2395326 h 2986134"/>
                <a:gd name="connsiteX17" fmla="*/ 387549 w 1914334"/>
                <a:gd name="connsiteY17" fmla="*/ 2772335 h 2986134"/>
                <a:gd name="connsiteX18" fmla="*/ 426333 w 1914334"/>
                <a:gd name="connsiteY18" fmla="*/ 2891702 h 2986134"/>
                <a:gd name="connsiteX19" fmla="*/ 207913 w 1914334"/>
                <a:gd name="connsiteY19" fmla="*/ 2986134 h 2986134"/>
                <a:gd name="connsiteX20" fmla="*/ 38108 w 1914334"/>
                <a:gd name="connsiteY20" fmla="*/ 2352917 h 2986134"/>
                <a:gd name="connsiteX21" fmla="*/ 2226 w 1914334"/>
                <a:gd name="connsiteY21" fmla="*/ 1730425 h 2986134"/>
                <a:gd name="connsiteX22" fmla="*/ 66957 w 1914334"/>
                <a:gd name="connsiteY22" fmla="*/ 904785 h 2986134"/>
                <a:gd name="connsiteX23" fmla="*/ 239428 w 1914334"/>
                <a:gd name="connsiteY23" fmla="*/ 433148 h 2986134"/>
                <a:gd name="connsiteX24" fmla="*/ 404935 w 1914334"/>
                <a:gd name="connsiteY24" fmla="*/ 172515 h 2986134"/>
                <a:gd name="connsiteX25" fmla="*/ 573786 w 1914334"/>
                <a:gd name="connsiteY25" fmla="*/ 0 h 2986134"/>
                <a:gd name="connsiteX26" fmla="*/ 693008 w 1914334"/>
                <a:gd name="connsiteY26" fmla="*/ 332056 h 2986134"/>
                <a:gd name="connsiteX27" fmla="*/ 685894 w 1914334"/>
                <a:gd name="connsiteY27" fmla="*/ 678085 h 2986134"/>
                <a:gd name="connsiteX28" fmla="*/ 508792 w 1914334"/>
                <a:gd name="connsiteY28" fmla="*/ 1005788 h 2986134"/>
                <a:gd name="connsiteX29" fmla="*/ 511266 w 1914334"/>
                <a:gd name="connsiteY29" fmla="*/ 1049853 h 2986134"/>
                <a:gd name="connsiteX30" fmla="*/ 930004 w 1914334"/>
                <a:gd name="connsiteY30" fmla="*/ 813397 h 2986134"/>
                <a:gd name="connsiteX31" fmla="*/ 1422398 w 1914334"/>
                <a:gd name="connsiteY31" fmla="*/ 701311 h 2986134"/>
                <a:gd name="connsiteX32" fmla="*/ 1435000 w 1914334"/>
                <a:gd name="connsiteY32" fmla="*/ 708401 h 2986134"/>
                <a:gd name="connsiteX0" fmla="*/ 1473669 w 1953003"/>
                <a:gd name="connsiteY0" fmla="*/ 708401 h 2986134"/>
                <a:gd name="connsiteX1" fmla="*/ 1411076 w 1953003"/>
                <a:gd name="connsiteY1" fmla="*/ 919813 h 2986134"/>
                <a:gd name="connsiteX2" fmla="*/ 1189873 w 1953003"/>
                <a:gd name="connsiteY2" fmla="*/ 1213129 h 2986134"/>
                <a:gd name="connsiteX3" fmla="*/ 908992 w 1953003"/>
                <a:gd name="connsiteY3" fmla="*/ 1450576 h 2986134"/>
                <a:gd name="connsiteX4" fmla="*/ 566731 w 1953003"/>
                <a:gd name="connsiteY4" fmla="*/ 1632245 h 2986134"/>
                <a:gd name="connsiteX5" fmla="*/ 737079 w 1953003"/>
                <a:gd name="connsiteY5" fmla="*/ 1653421 h 2986134"/>
                <a:gd name="connsiteX6" fmla="*/ 1274693 w 1953003"/>
                <a:gd name="connsiteY6" fmla="*/ 1655250 h 2986134"/>
                <a:gd name="connsiteX7" fmla="*/ 1674785 w 1953003"/>
                <a:gd name="connsiteY7" fmla="*/ 1749816 h 2986134"/>
                <a:gd name="connsiteX8" fmla="*/ 1932074 w 1953003"/>
                <a:gd name="connsiteY8" fmla="*/ 1866208 h 2986134"/>
                <a:gd name="connsiteX9" fmla="*/ 1905948 w 1953003"/>
                <a:gd name="connsiteY9" fmla="*/ 1943962 h 2986134"/>
                <a:gd name="connsiteX10" fmla="*/ 1652961 w 1953003"/>
                <a:gd name="connsiteY10" fmla="*/ 2106263 h 2986134"/>
                <a:gd name="connsiteX11" fmla="*/ 1252869 w 1953003"/>
                <a:gd name="connsiteY11" fmla="*/ 2208104 h 2986134"/>
                <a:gd name="connsiteX12" fmla="*/ 935554 w 1953003"/>
                <a:gd name="connsiteY12" fmla="*/ 2195250 h 2986134"/>
                <a:gd name="connsiteX13" fmla="*/ 578462 w 1953003"/>
                <a:gd name="connsiteY13" fmla="*/ 2089164 h 2986134"/>
                <a:gd name="connsiteX14" fmla="*/ 321668 w 1953003"/>
                <a:gd name="connsiteY14" fmla="*/ 1949541 h 2986134"/>
                <a:gd name="connsiteX15" fmla="*/ 291941 w 1953003"/>
                <a:gd name="connsiteY15" fmla="*/ 2002232 h 2986134"/>
                <a:gd name="connsiteX16" fmla="*/ 340903 w 1953003"/>
                <a:gd name="connsiteY16" fmla="*/ 2395326 h 2986134"/>
                <a:gd name="connsiteX17" fmla="*/ 426218 w 1953003"/>
                <a:gd name="connsiteY17" fmla="*/ 2772335 h 2986134"/>
                <a:gd name="connsiteX18" fmla="*/ 465002 w 1953003"/>
                <a:gd name="connsiteY18" fmla="*/ 2891702 h 2986134"/>
                <a:gd name="connsiteX19" fmla="*/ 246582 w 1953003"/>
                <a:gd name="connsiteY19" fmla="*/ 2986134 h 2986134"/>
                <a:gd name="connsiteX20" fmla="*/ 76777 w 1953003"/>
                <a:gd name="connsiteY20" fmla="*/ 2352917 h 2986134"/>
                <a:gd name="connsiteX21" fmla="*/ 131 w 1953003"/>
                <a:gd name="connsiteY21" fmla="*/ 1730652 h 2986134"/>
                <a:gd name="connsiteX22" fmla="*/ 105626 w 1953003"/>
                <a:gd name="connsiteY22" fmla="*/ 904785 h 2986134"/>
                <a:gd name="connsiteX23" fmla="*/ 278097 w 1953003"/>
                <a:gd name="connsiteY23" fmla="*/ 433148 h 2986134"/>
                <a:gd name="connsiteX24" fmla="*/ 443604 w 1953003"/>
                <a:gd name="connsiteY24" fmla="*/ 172515 h 2986134"/>
                <a:gd name="connsiteX25" fmla="*/ 612455 w 1953003"/>
                <a:gd name="connsiteY25" fmla="*/ 0 h 2986134"/>
                <a:gd name="connsiteX26" fmla="*/ 731677 w 1953003"/>
                <a:gd name="connsiteY26" fmla="*/ 332056 h 2986134"/>
                <a:gd name="connsiteX27" fmla="*/ 724563 w 1953003"/>
                <a:gd name="connsiteY27" fmla="*/ 678085 h 2986134"/>
                <a:gd name="connsiteX28" fmla="*/ 547461 w 1953003"/>
                <a:gd name="connsiteY28" fmla="*/ 1005788 h 2986134"/>
                <a:gd name="connsiteX29" fmla="*/ 549935 w 1953003"/>
                <a:gd name="connsiteY29" fmla="*/ 1049853 h 2986134"/>
                <a:gd name="connsiteX30" fmla="*/ 968673 w 1953003"/>
                <a:gd name="connsiteY30" fmla="*/ 813397 h 2986134"/>
                <a:gd name="connsiteX31" fmla="*/ 1461067 w 1953003"/>
                <a:gd name="connsiteY31" fmla="*/ 701311 h 2986134"/>
                <a:gd name="connsiteX32" fmla="*/ 1473669 w 1953003"/>
                <a:gd name="connsiteY32" fmla="*/ 708401 h 2986134"/>
                <a:gd name="connsiteX0" fmla="*/ 1473951 w 1953285"/>
                <a:gd name="connsiteY0" fmla="*/ 708401 h 2986134"/>
                <a:gd name="connsiteX1" fmla="*/ 1411358 w 1953285"/>
                <a:gd name="connsiteY1" fmla="*/ 919813 h 2986134"/>
                <a:gd name="connsiteX2" fmla="*/ 1190155 w 1953285"/>
                <a:gd name="connsiteY2" fmla="*/ 1213129 h 2986134"/>
                <a:gd name="connsiteX3" fmla="*/ 909274 w 1953285"/>
                <a:gd name="connsiteY3" fmla="*/ 1450576 h 2986134"/>
                <a:gd name="connsiteX4" fmla="*/ 567013 w 1953285"/>
                <a:gd name="connsiteY4" fmla="*/ 1632245 h 2986134"/>
                <a:gd name="connsiteX5" fmla="*/ 737361 w 1953285"/>
                <a:gd name="connsiteY5" fmla="*/ 1653421 h 2986134"/>
                <a:gd name="connsiteX6" fmla="*/ 1274975 w 1953285"/>
                <a:gd name="connsiteY6" fmla="*/ 1655250 h 2986134"/>
                <a:gd name="connsiteX7" fmla="*/ 1675067 w 1953285"/>
                <a:gd name="connsiteY7" fmla="*/ 1749816 h 2986134"/>
                <a:gd name="connsiteX8" fmla="*/ 1932356 w 1953285"/>
                <a:gd name="connsiteY8" fmla="*/ 1866208 h 2986134"/>
                <a:gd name="connsiteX9" fmla="*/ 1906230 w 1953285"/>
                <a:gd name="connsiteY9" fmla="*/ 1943962 h 2986134"/>
                <a:gd name="connsiteX10" fmla="*/ 1653243 w 1953285"/>
                <a:gd name="connsiteY10" fmla="*/ 2106263 h 2986134"/>
                <a:gd name="connsiteX11" fmla="*/ 1253151 w 1953285"/>
                <a:gd name="connsiteY11" fmla="*/ 2208104 h 2986134"/>
                <a:gd name="connsiteX12" fmla="*/ 935836 w 1953285"/>
                <a:gd name="connsiteY12" fmla="*/ 2195250 h 2986134"/>
                <a:gd name="connsiteX13" fmla="*/ 578744 w 1953285"/>
                <a:gd name="connsiteY13" fmla="*/ 2089164 h 2986134"/>
                <a:gd name="connsiteX14" fmla="*/ 321950 w 1953285"/>
                <a:gd name="connsiteY14" fmla="*/ 1949541 h 2986134"/>
                <a:gd name="connsiteX15" fmla="*/ 292223 w 1953285"/>
                <a:gd name="connsiteY15" fmla="*/ 2002232 h 2986134"/>
                <a:gd name="connsiteX16" fmla="*/ 341185 w 1953285"/>
                <a:gd name="connsiteY16" fmla="*/ 2395326 h 2986134"/>
                <a:gd name="connsiteX17" fmla="*/ 426500 w 1953285"/>
                <a:gd name="connsiteY17" fmla="*/ 2772335 h 2986134"/>
                <a:gd name="connsiteX18" fmla="*/ 465284 w 1953285"/>
                <a:gd name="connsiteY18" fmla="*/ 2891702 h 2986134"/>
                <a:gd name="connsiteX19" fmla="*/ 246864 w 1953285"/>
                <a:gd name="connsiteY19" fmla="*/ 2986134 h 2986134"/>
                <a:gd name="connsiteX20" fmla="*/ 48349 w 1953285"/>
                <a:gd name="connsiteY20" fmla="*/ 2358824 h 2986134"/>
                <a:gd name="connsiteX21" fmla="*/ 413 w 1953285"/>
                <a:gd name="connsiteY21" fmla="*/ 1730652 h 2986134"/>
                <a:gd name="connsiteX22" fmla="*/ 105908 w 1953285"/>
                <a:gd name="connsiteY22" fmla="*/ 904785 h 2986134"/>
                <a:gd name="connsiteX23" fmla="*/ 278379 w 1953285"/>
                <a:gd name="connsiteY23" fmla="*/ 433148 h 2986134"/>
                <a:gd name="connsiteX24" fmla="*/ 443886 w 1953285"/>
                <a:gd name="connsiteY24" fmla="*/ 172515 h 2986134"/>
                <a:gd name="connsiteX25" fmla="*/ 612737 w 1953285"/>
                <a:gd name="connsiteY25" fmla="*/ 0 h 2986134"/>
                <a:gd name="connsiteX26" fmla="*/ 731959 w 1953285"/>
                <a:gd name="connsiteY26" fmla="*/ 332056 h 2986134"/>
                <a:gd name="connsiteX27" fmla="*/ 724845 w 1953285"/>
                <a:gd name="connsiteY27" fmla="*/ 678085 h 2986134"/>
                <a:gd name="connsiteX28" fmla="*/ 547743 w 1953285"/>
                <a:gd name="connsiteY28" fmla="*/ 1005788 h 2986134"/>
                <a:gd name="connsiteX29" fmla="*/ 550217 w 1953285"/>
                <a:gd name="connsiteY29" fmla="*/ 1049853 h 2986134"/>
                <a:gd name="connsiteX30" fmla="*/ 968955 w 1953285"/>
                <a:gd name="connsiteY30" fmla="*/ 813397 h 2986134"/>
                <a:gd name="connsiteX31" fmla="*/ 1461349 w 1953285"/>
                <a:gd name="connsiteY31" fmla="*/ 701311 h 2986134"/>
                <a:gd name="connsiteX32" fmla="*/ 1473951 w 1953285"/>
                <a:gd name="connsiteY32" fmla="*/ 708401 h 2986134"/>
                <a:gd name="connsiteX0" fmla="*/ 1473856 w 1953190"/>
                <a:gd name="connsiteY0" fmla="*/ 708401 h 2991508"/>
                <a:gd name="connsiteX1" fmla="*/ 1411263 w 1953190"/>
                <a:gd name="connsiteY1" fmla="*/ 919813 h 2991508"/>
                <a:gd name="connsiteX2" fmla="*/ 1190060 w 1953190"/>
                <a:gd name="connsiteY2" fmla="*/ 1213129 h 2991508"/>
                <a:gd name="connsiteX3" fmla="*/ 909179 w 1953190"/>
                <a:gd name="connsiteY3" fmla="*/ 1450576 h 2991508"/>
                <a:gd name="connsiteX4" fmla="*/ 566918 w 1953190"/>
                <a:gd name="connsiteY4" fmla="*/ 1632245 h 2991508"/>
                <a:gd name="connsiteX5" fmla="*/ 737266 w 1953190"/>
                <a:gd name="connsiteY5" fmla="*/ 1653421 h 2991508"/>
                <a:gd name="connsiteX6" fmla="*/ 1274880 w 1953190"/>
                <a:gd name="connsiteY6" fmla="*/ 1655250 h 2991508"/>
                <a:gd name="connsiteX7" fmla="*/ 1674972 w 1953190"/>
                <a:gd name="connsiteY7" fmla="*/ 1749816 h 2991508"/>
                <a:gd name="connsiteX8" fmla="*/ 1932261 w 1953190"/>
                <a:gd name="connsiteY8" fmla="*/ 1866208 h 2991508"/>
                <a:gd name="connsiteX9" fmla="*/ 1906135 w 1953190"/>
                <a:gd name="connsiteY9" fmla="*/ 1943962 h 2991508"/>
                <a:gd name="connsiteX10" fmla="*/ 1653148 w 1953190"/>
                <a:gd name="connsiteY10" fmla="*/ 2106263 h 2991508"/>
                <a:gd name="connsiteX11" fmla="*/ 1253056 w 1953190"/>
                <a:gd name="connsiteY11" fmla="*/ 2208104 h 2991508"/>
                <a:gd name="connsiteX12" fmla="*/ 935741 w 1953190"/>
                <a:gd name="connsiteY12" fmla="*/ 2195250 h 2991508"/>
                <a:gd name="connsiteX13" fmla="*/ 578649 w 1953190"/>
                <a:gd name="connsiteY13" fmla="*/ 2089164 h 2991508"/>
                <a:gd name="connsiteX14" fmla="*/ 321855 w 1953190"/>
                <a:gd name="connsiteY14" fmla="*/ 1949541 h 2991508"/>
                <a:gd name="connsiteX15" fmla="*/ 292128 w 1953190"/>
                <a:gd name="connsiteY15" fmla="*/ 2002232 h 2991508"/>
                <a:gd name="connsiteX16" fmla="*/ 341090 w 1953190"/>
                <a:gd name="connsiteY16" fmla="*/ 2395326 h 2991508"/>
                <a:gd name="connsiteX17" fmla="*/ 426405 w 1953190"/>
                <a:gd name="connsiteY17" fmla="*/ 2772335 h 2991508"/>
                <a:gd name="connsiteX18" fmla="*/ 465189 w 1953190"/>
                <a:gd name="connsiteY18" fmla="*/ 2891702 h 2991508"/>
                <a:gd name="connsiteX19" fmla="*/ 220668 w 1953190"/>
                <a:gd name="connsiteY19" fmla="*/ 2991507 h 2991508"/>
                <a:gd name="connsiteX20" fmla="*/ 48254 w 1953190"/>
                <a:gd name="connsiteY20" fmla="*/ 2358824 h 2991508"/>
                <a:gd name="connsiteX21" fmla="*/ 318 w 1953190"/>
                <a:gd name="connsiteY21" fmla="*/ 1730652 h 2991508"/>
                <a:gd name="connsiteX22" fmla="*/ 105813 w 1953190"/>
                <a:gd name="connsiteY22" fmla="*/ 904785 h 2991508"/>
                <a:gd name="connsiteX23" fmla="*/ 278284 w 1953190"/>
                <a:gd name="connsiteY23" fmla="*/ 433148 h 2991508"/>
                <a:gd name="connsiteX24" fmla="*/ 443791 w 1953190"/>
                <a:gd name="connsiteY24" fmla="*/ 172515 h 2991508"/>
                <a:gd name="connsiteX25" fmla="*/ 612642 w 1953190"/>
                <a:gd name="connsiteY25" fmla="*/ 0 h 2991508"/>
                <a:gd name="connsiteX26" fmla="*/ 731864 w 1953190"/>
                <a:gd name="connsiteY26" fmla="*/ 332056 h 2991508"/>
                <a:gd name="connsiteX27" fmla="*/ 724750 w 1953190"/>
                <a:gd name="connsiteY27" fmla="*/ 678085 h 2991508"/>
                <a:gd name="connsiteX28" fmla="*/ 547648 w 1953190"/>
                <a:gd name="connsiteY28" fmla="*/ 1005788 h 2991508"/>
                <a:gd name="connsiteX29" fmla="*/ 550122 w 1953190"/>
                <a:gd name="connsiteY29" fmla="*/ 1049853 h 2991508"/>
                <a:gd name="connsiteX30" fmla="*/ 968860 w 1953190"/>
                <a:gd name="connsiteY30" fmla="*/ 813397 h 2991508"/>
                <a:gd name="connsiteX31" fmla="*/ 1461254 w 1953190"/>
                <a:gd name="connsiteY31" fmla="*/ 701311 h 2991508"/>
                <a:gd name="connsiteX32" fmla="*/ 1473856 w 1953190"/>
                <a:gd name="connsiteY32" fmla="*/ 708401 h 2991508"/>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35637 w 1983014"/>
                <a:gd name="connsiteY22" fmla="*/ 904785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495013 w 1983014"/>
                <a:gd name="connsiteY18" fmla="*/ 2891702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56229 w 1983014"/>
                <a:gd name="connsiteY17" fmla="*/ 2772335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70914 w 1983014"/>
                <a:gd name="connsiteY16" fmla="*/ 2395326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21952 w 1983014"/>
                <a:gd name="connsiteY15" fmla="*/ 2002232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680 w 1983014"/>
                <a:gd name="connsiteY0" fmla="*/ 708401 h 2991507"/>
                <a:gd name="connsiteX1" fmla="*/ 1441087 w 1983014"/>
                <a:gd name="connsiteY1" fmla="*/ 919813 h 2991507"/>
                <a:gd name="connsiteX2" fmla="*/ 1219884 w 1983014"/>
                <a:gd name="connsiteY2" fmla="*/ 1213129 h 2991507"/>
                <a:gd name="connsiteX3" fmla="*/ 939003 w 1983014"/>
                <a:gd name="connsiteY3" fmla="*/ 1450576 h 2991507"/>
                <a:gd name="connsiteX4" fmla="*/ 596742 w 1983014"/>
                <a:gd name="connsiteY4" fmla="*/ 1632245 h 2991507"/>
                <a:gd name="connsiteX5" fmla="*/ 767090 w 1983014"/>
                <a:gd name="connsiteY5" fmla="*/ 1653421 h 2991507"/>
                <a:gd name="connsiteX6" fmla="*/ 1304704 w 1983014"/>
                <a:gd name="connsiteY6" fmla="*/ 1655250 h 2991507"/>
                <a:gd name="connsiteX7" fmla="*/ 1704796 w 1983014"/>
                <a:gd name="connsiteY7" fmla="*/ 1749816 h 2991507"/>
                <a:gd name="connsiteX8" fmla="*/ 1962085 w 1983014"/>
                <a:gd name="connsiteY8" fmla="*/ 1866208 h 2991507"/>
                <a:gd name="connsiteX9" fmla="*/ 1935959 w 1983014"/>
                <a:gd name="connsiteY9" fmla="*/ 1943962 h 2991507"/>
                <a:gd name="connsiteX10" fmla="*/ 1682972 w 1983014"/>
                <a:gd name="connsiteY10" fmla="*/ 2106263 h 2991507"/>
                <a:gd name="connsiteX11" fmla="*/ 1282880 w 1983014"/>
                <a:gd name="connsiteY11" fmla="*/ 2208104 h 2991507"/>
                <a:gd name="connsiteX12" fmla="*/ 965565 w 1983014"/>
                <a:gd name="connsiteY12" fmla="*/ 2195250 h 2991507"/>
                <a:gd name="connsiteX13" fmla="*/ 608473 w 1983014"/>
                <a:gd name="connsiteY13" fmla="*/ 2089164 h 2991507"/>
                <a:gd name="connsiteX14" fmla="*/ 351679 w 1983014"/>
                <a:gd name="connsiteY14" fmla="*/ 1949541 h 2991507"/>
                <a:gd name="connsiteX15" fmla="*/ 342833 w 1983014"/>
                <a:gd name="connsiteY15" fmla="*/ 1997936 h 2991507"/>
                <a:gd name="connsiteX16" fmla="*/ 396789 w 1983014"/>
                <a:gd name="connsiteY16" fmla="*/ 2349194 h 2991507"/>
                <a:gd name="connsiteX17" fmla="*/ 488935 w 1983014"/>
                <a:gd name="connsiteY17" fmla="*/ 2732957 h 2991507"/>
                <a:gd name="connsiteX18" fmla="*/ 552973 w 1983014"/>
                <a:gd name="connsiteY18" fmla="*/ 2882494 h 2991507"/>
                <a:gd name="connsiteX19" fmla="*/ 250492 w 1983014"/>
                <a:gd name="connsiteY19" fmla="*/ 2991507 h 2991507"/>
                <a:gd name="connsiteX20" fmla="*/ 78078 w 1983014"/>
                <a:gd name="connsiteY20" fmla="*/ 2358824 h 2991507"/>
                <a:gd name="connsiteX21" fmla="*/ 129 w 1983014"/>
                <a:gd name="connsiteY21" fmla="*/ 1690577 h 2991507"/>
                <a:gd name="connsiteX22" fmla="*/ 119976 w 1983014"/>
                <a:gd name="connsiteY22" fmla="*/ 908009 h 2991507"/>
                <a:gd name="connsiteX23" fmla="*/ 308108 w 1983014"/>
                <a:gd name="connsiteY23" fmla="*/ 433148 h 2991507"/>
                <a:gd name="connsiteX24" fmla="*/ 473615 w 1983014"/>
                <a:gd name="connsiteY24" fmla="*/ 172515 h 2991507"/>
                <a:gd name="connsiteX25" fmla="*/ 642466 w 1983014"/>
                <a:gd name="connsiteY25" fmla="*/ 0 h 2991507"/>
                <a:gd name="connsiteX26" fmla="*/ 761688 w 1983014"/>
                <a:gd name="connsiteY26" fmla="*/ 332056 h 2991507"/>
                <a:gd name="connsiteX27" fmla="*/ 754574 w 1983014"/>
                <a:gd name="connsiteY27" fmla="*/ 678085 h 2991507"/>
                <a:gd name="connsiteX28" fmla="*/ 577472 w 1983014"/>
                <a:gd name="connsiteY28" fmla="*/ 1005788 h 2991507"/>
                <a:gd name="connsiteX29" fmla="*/ 579946 w 1983014"/>
                <a:gd name="connsiteY29" fmla="*/ 1049853 h 2991507"/>
                <a:gd name="connsiteX30" fmla="*/ 998684 w 1983014"/>
                <a:gd name="connsiteY30" fmla="*/ 813397 h 2991507"/>
                <a:gd name="connsiteX31" fmla="*/ 1491078 w 1983014"/>
                <a:gd name="connsiteY31" fmla="*/ 701311 h 2991507"/>
                <a:gd name="connsiteX32" fmla="*/ 1503680 w 1983014"/>
                <a:gd name="connsiteY32" fmla="*/ 708401 h 2991507"/>
                <a:gd name="connsiteX0" fmla="*/ 1503750 w 1983084"/>
                <a:gd name="connsiteY0" fmla="*/ 708401 h 2991507"/>
                <a:gd name="connsiteX1" fmla="*/ 1441157 w 1983084"/>
                <a:gd name="connsiteY1" fmla="*/ 919813 h 2991507"/>
                <a:gd name="connsiteX2" fmla="*/ 1219954 w 1983084"/>
                <a:gd name="connsiteY2" fmla="*/ 1213129 h 2991507"/>
                <a:gd name="connsiteX3" fmla="*/ 939073 w 1983084"/>
                <a:gd name="connsiteY3" fmla="*/ 1450576 h 2991507"/>
                <a:gd name="connsiteX4" fmla="*/ 596812 w 1983084"/>
                <a:gd name="connsiteY4" fmla="*/ 1632245 h 2991507"/>
                <a:gd name="connsiteX5" fmla="*/ 767160 w 1983084"/>
                <a:gd name="connsiteY5" fmla="*/ 1653421 h 2991507"/>
                <a:gd name="connsiteX6" fmla="*/ 1304774 w 1983084"/>
                <a:gd name="connsiteY6" fmla="*/ 1655250 h 2991507"/>
                <a:gd name="connsiteX7" fmla="*/ 1704866 w 1983084"/>
                <a:gd name="connsiteY7" fmla="*/ 1749816 h 2991507"/>
                <a:gd name="connsiteX8" fmla="*/ 1962155 w 1983084"/>
                <a:gd name="connsiteY8" fmla="*/ 1866208 h 2991507"/>
                <a:gd name="connsiteX9" fmla="*/ 1936029 w 1983084"/>
                <a:gd name="connsiteY9" fmla="*/ 1943962 h 2991507"/>
                <a:gd name="connsiteX10" fmla="*/ 1683042 w 1983084"/>
                <a:gd name="connsiteY10" fmla="*/ 2106263 h 2991507"/>
                <a:gd name="connsiteX11" fmla="*/ 1282950 w 1983084"/>
                <a:gd name="connsiteY11" fmla="*/ 2208104 h 2991507"/>
                <a:gd name="connsiteX12" fmla="*/ 965635 w 1983084"/>
                <a:gd name="connsiteY12" fmla="*/ 2195250 h 2991507"/>
                <a:gd name="connsiteX13" fmla="*/ 608543 w 1983084"/>
                <a:gd name="connsiteY13" fmla="*/ 2089164 h 2991507"/>
                <a:gd name="connsiteX14" fmla="*/ 351749 w 1983084"/>
                <a:gd name="connsiteY14" fmla="*/ 1949541 h 2991507"/>
                <a:gd name="connsiteX15" fmla="*/ 342903 w 1983084"/>
                <a:gd name="connsiteY15" fmla="*/ 1997936 h 2991507"/>
                <a:gd name="connsiteX16" fmla="*/ 396859 w 1983084"/>
                <a:gd name="connsiteY16" fmla="*/ 2349194 h 2991507"/>
                <a:gd name="connsiteX17" fmla="*/ 489005 w 1983084"/>
                <a:gd name="connsiteY17" fmla="*/ 2732957 h 2991507"/>
                <a:gd name="connsiteX18" fmla="*/ 553043 w 1983084"/>
                <a:gd name="connsiteY18" fmla="*/ 2882494 h 2991507"/>
                <a:gd name="connsiteX19" fmla="*/ 250562 w 1983084"/>
                <a:gd name="connsiteY19" fmla="*/ 2991507 h 2991507"/>
                <a:gd name="connsiteX20" fmla="*/ 63305 w 1983084"/>
                <a:gd name="connsiteY20" fmla="*/ 2363639 h 2991507"/>
                <a:gd name="connsiteX21" fmla="*/ 199 w 1983084"/>
                <a:gd name="connsiteY21" fmla="*/ 1690577 h 2991507"/>
                <a:gd name="connsiteX22" fmla="*/ 120046 w 1983084"/>
                <a:gd name="connsiteY22" fmla="*/ 908009 h 2991507"/>
                <a:gd name="connsiteX23" fmla="*/ 308178 w 1983084"/>
                <a:gd name="connsiteY23" fmla="*/ 433148 h 2991507"/>
                <a:gd name="connsiteX24" fmla="*/ 473685 w 1983084"/>
                <a:gd name="connsiteY24" fmla="*/ 172515 h 2991507"/>
                <a:gd name="connsiteX25" fmla="*/ 642536 w 1983084"/>
                <a:gd name="connsiteY25" fmla="*/ 0 h 2991507"/>
                <a:gd name="connsiteX26" fmla="*/ 761758 w 1983084"/>
                <a:gd name="connsiteY26" fmla="*/ 332056 h 2991507"/>
                <a:gd name="connsiteX27" fmla="*/ 754644 w 1983084"/>
                <a:gd name="connsiteY27" fmla="*/ 678085 h 2991507"/>
                <a:gd name="connsiteX28" fmla="*/ 577542 w 1983084"/>
                <a:gd name="connsiteY28" fmla="*/ 1005788 h 2991507"/>
                <a:gd name="connsiteX29" fmla="*/ 580016 w 1983084"/>
                <a:gd name="connsiteY29" fmla="*/ 1049853 h 2991507"/>
                <a:gd name="connsiteX30" fmla="*/ 998754 w 1983084"/>
                <a:gd name="connsiteY30" fmla="*/ 813397 h 2991507"/>
                <a:gd name="connsiteX31" fmla="*/ 1491148 w 1983084"/>
                <a:gd name="connsiteY31" fmla="*/ 701311 h 2991507"/>
                <a:gd name="connsiteX32" fmla="*/ 1503750 w 1983084"/>
                <a:gd name="connsiteY32" fmla="*/ 708401 h 2991507"/>
                <a:gd name="connsiteX0" fmla="*/ 1503751 w 1983085"/>
                <a:gd name="connsiteY0" fmla="*/ 708401 h 2991507"/>
                <a:gd name="connsiteX1" fmla="*/ 1441158 w 1983085"/>
                <a:gd name="connsiteY1" fmla="*/ 919813 h 2991507"/>
                <a:gd name="connsiteX2" fmla="*/ 1219955 w 1983085"/>
                <a:gd name="connsiteY2" fmla="*/ 1213129 h 2991507"/>
                <a:gd name="connsiteX3" fmla="*/ 939074 w 1983085"/>
                <a:gd name="connsiteY3" fmla="*/ 1450576 h 2991507"/>
                <a:gd name="connsiteX4" fmla="*/ 596813 w 1983085"/>
                <a:gd name="connsiteY4" fmla="*/ 1632245 h 2991507"/>
                <a:gd name="connsiteX5" fmla="*/ 767161 w 1983085"/>
                <a:gd name="connsiteY5" fmla="*/ 1653421 h 2991507"/>
                <a:gd name="connsiteX6" fmla="*/ 1304775 w 1983085"/>
                <a:gd name="connsiteY6" fmla="*/ 1655250 h 2991507"/>
                <a:gd name="connsiteX7" fmla="*/ 1704867 w 1983085"/>
                <a:gd name="connsiteY7" fmla="*/ 1749816 h 2991507"/>
                <a:gd name="connsiteX8" fmla="*/ 1962156 w 1983085"/>
                <a:gd name="connsiteY8" fmla="*/ 1866208 h 2991507"/>
                <a:gd name="connsiteX9" fmla="*/ 1936030 w 1983085"/>
                <a:gd name="connsiteY9" fmla="*/ 1943962 h 2991507"/>
                <a:gd name="connsiteX10" fmla="*/ 1683043 w 1983085"/>
                <a:gd name="connsiteY10" fmla="*/ 2106263 h 2991507"/>
                <a:gd name="connsiteX11" fmla="*/ 1282951 w 1983085"/>
                <a:gd name="connsiteY11" fmla="*/ 2208104 h 2991507"/>
                <a:gd name="connsiteX12" fmla="*/ 965636 w 1983085"/>
                <a:gd name="connsiteY12" fmla="*/ 2195250 h 2991507"/>
                <a:gd name="connsiteX13" fmla="*/ 608544 w 1983085"/>
                <a:gd name="connsiteY13" fmla="*/ 2089164 h 2991507"/>
                <a:gd name="connsiteX14" fmla="*/ 351750 w 1983085"/>
                <a:gd name="connsiteY14" fmla="*/ 1949541 h 2991507"/>
                <a:gd name="connsiteX15" fmla="*/ 342904 w 1983085"/>
                <a:gd name="connsiteY15" fmla="*/ 1997936 h 2991507"/>
                <a:gd name="connsiteX16" fmla="*/ 396860 w 1983085"/>
                <a:gd name="connsiteY16" fmla="*/ 2349194 h 2991507"/>
                <a:gd name="connsiteX17" fmla="*/ 509109 w 1983085"/>
                <a:gd name="connsiteY17" fmla="*/ 2762247 h 2991507"/>
                <a:gd name="connsiteX18" fmla="*/ 553044 w 1983085"/>
                <a:gd name="connsiteY18" fmla="*/ 2882494 h 2991507"/>
                <a:gd name="connsiteX19" fmla="*/ 250563 w 1983085"/>
                <a:gd name="connsiteY19" fmla="*/ 2991507 h 2991507"/>
                <a:gd name="connsiteX20" fmla="*/ 63306 w 1983085"/>
                <a:gd name="connsiteY20" fmla="*/ 2363639 h 2991507"/>
                <a:gd name="connsiteX21" fmla="*/ 200 w 1983085"/>
                <a:gd name="connsiteY21" fmla="*/ 1690577 h 2991507"/>
                <a:gd name="connsiteX22" fmla="*/ 120047 w 1983085"/>
                <a:gd name="connsiteY22" fmla="*/ 908009 h 2991507"/>
                <a:gd name="connsiteX23" fmla="*/ 308179 w 1983085"/>
                <a:gd name="connsiteY23" fmla="*/ 433148 h 2991507"/>
                <a:gd name="connsiteX24" fmla="*/ 473686 w 1983085"/>
                <a:gd name="connsiteY24" fmla="*/ 172515 h 2991507"/>
                <a:gd name="connsiteX25" fmla="*/ 642537 w 1983085"/>
                <a:gd name="connsiteY25" fmla="*/ 0 h 2991507"/>
                <a:gd name="connsiteX26" fmla="*/ 761759 w 1983085"/>
                <a:gd name="connsiteY26" fmla="*/ 332056 h 2991507"/>
                <a:gd name="connsiteX27" fmla="*/ 754645 w 1983085"/>
                <a:gd name="connsiteY27" fmla="*/ 678085 h 2991507"/>
                <a:gd name="connsiteX28" fmla="*/ 577543 w 1983085"/>
                <a:gd name="connsiteY28" fmla="*/ 1005788 h 2991507"/>
                <a:gd name="connsiteX29" fmla="*/ 580017 w 1983085"/>
                <a:gd name="connsiteY29" fmla="*/ 1049853 h 2991507"/>
                <a:gd name="connsiteX30" fmla="*/ 998755 w 1983085"/>
                <a:gd name="connsiteY30" fmla="*/ 813397 h 2991507"/>
                <a:gd name="connsiteX31" fmla="*/ 1491149 w 1983085"/>
                <a:gd name="connsiteY31" fmla="*/ 701311 h 2991507"/>
                <a:gd name="connsiteX32" fmla="*/ 1503751 w 1983085"/>
                <a:gd name="connsiteY32" fmla="*/ 708401 h 2991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983085" h="2991507">
                  <a:moveTo>
                    <a:pt x="1503751" y="708401"/>
                  </a:moveTo>
                  <a:cubicBezTo>
                    <a:pt x="1523712" y="737061"/>
                    <a:pt x="1480707" y="845173"/>
                    <a:pt x="1441158" y="919813"/>
                  </a:cubicBezTo>
                  <a:cubicBezTo>
                    <a:pt x="1395959" y="1005116"/>
                    <a:pt x="1303636" y="1124669"/>
                    <a:pt x="1219955" y="1213129"/>
                  </a:cubicBezTo>
                  <a:cubicBezTo>
                    <a:pt x="1136275" y="1301590"/>
                    <a:pt x="1042931" y="1380723"/>
                    <a:pt x="939074" y="1450576"/>
                  </a:cubicBezTo>
                  <a:cubicBezTo>
                    <a:pt x="835217" y="1520429"/>
                    <a:pt x="606345" y="1620692"/>
                    <a:pt x="596813" y="1632245"/>
                  </a:cubicBezTo>
                  <a:cubicBezTo>
                    <a:pt x="587281" y="1643798"/>
                    <a:pt x="649167" y="1649587"/>
                    <a:pt x="767161" y="1653421"/>
                  </a:cubicBezTo>
                  <a:cubicBezTo>
                    <a:pt x="885155" y="1657255"/>
                    <a:pt x="1148491" y="1639184"/>
                    <a:pt x="1304775" y="1655250"/>
                  </a:cubicBezTo>
                  <a:cubicBezTo>
                    <a:pt x="1461059" y="1671316"/>
                    <a:pt x="1595303" y="1714658"/>
                    <a:pt x="1704867" y="1749816"/>
                  </a:cubicBezTo>
                  <a:cubicBezTo>
                    <a:pt x="1814430" y="1784976"/>
                    <a:pt x="1923629" y="1833850"/>
                    <a:pt x="1962156" y="1866208"/>
                  </a:cubicBezTo>
                  <a:cubicBezTo>
                    <a:pt x="2000683" y="1898565"/>
                    <a:pt x="1982548" y="1903952"/>
                    <a:pt x="1936030" y="1943962"/>
                  </a:cubicBezTo>
                  <a:cubicBezTo>
                    <a:pt x="1889511" y="1983971"/>
                    <a:pt x="1791890" y="2062239"/>
                    <a:pt x="1683043" y="2106263"/>
                  </a:cubicBezTo>
                  <a:cubicBezTo>
                    <a:pt x="1574197" y="2150286"/>
                    <a:pt x="1402519" y="2193274"/>
                    <a:pt x="1282951" y="2208104"/>
                  </a:cubicBezTo>
                  <a:cubicBezTo>
                    <a:pt x="1163382" y="2222935"/>
                    <a:pt x="1078036" y="2215074"/>
                    <a:pt x="965636" y="2195250"/>
                  </a:cubicBezTo>
                  <a:cubicBezTo>
                    <a:pt x="853235" y="2175427"/>
                    <a:pt x="710858" y="2130115"/>
                    <a:pt x="608544" y="2089164"/>
                  </a:cubicBezTo>
                  <a:cubicBezTo>
                    <a:pt x="506230" y="2048213"/>
                    <a:pt x="368968" y="1961518"/>
                    <a:pt x="351750" y="1949541"/>
                  </a:cubicBezTo>
                  <a:cubicBezTo>
                    <a:pt x="334532" y="1937564"/>
                    <a:pt x="335386" y="1931327"/>
                    <a:pt x="342904" y="1997936"/>
                  </a:cubicBezTo>
                  <a:cubicBezTo>
                    <a:pt x="350422" y="2064545"/>
                    <a:pt x="369159" y="2221809"/>
                    <a:pt x="396860" y="2349194"/>
                  </a:cubicBezTo>
                  <a:cubicBezTo>
                    <a:pt x="424561" y="2476579"/>
                    <a:pt x="467735" y="2639985"/>
                    <a:pt x="509109" y="2762247"/>
                  </a:cubicBezTo>
                  <a:lnTo>
                    <a:pt x="553044" y="2882494"/>
                  </a:lnTo>
                  <a:cubicBezTo>
                    <a:pt x="473777" y="2939687"/>
                    <a:pt x="326860" y="2968014"/>
                    <a:pt x="250563" y="2991507"/>
                  </a:cubicBezTo>
                  <a:cubicBezTo>
                    <a:pt x="170949" y="2783480"/>
                    <a:pt x="105033" y="2580461"/>
                    <a:pt x="63306" y="2363639"/>
                  </a:cubicBezTo>
                  <a:cubicBezTo>
                    <a:pt x="21579" y="2146817"/>
                    <a:pt x="-2461" y="1929490"/>
                    <a:pt x="200" y="1690577"/>
                  </a:cubicBezTo>
                  <a:cubicBezTo>
                    <a:pt x="2859" y="1451663"/>
                    <a:pt x="68717" y="1117581"/>
                    <a:pt x="120047" y="908009"/>
                  </a:cubicBezTo>
                  <a:cubicBezTo>
                    <a:pt x="171377" y="698438"/>
                    <a:pt x="249239" y="555730"/>
                    <a:pt x="308179" y="433148"/>
                  </a:cubicBezTo>
                  <a:cubicBezTo>
                    <a:pt x="367119" y="310566"/>
                    <a:pt x="414822" y="245163"/>
                    <a:pt x="473686" y="172515"/>
                  </a:cubicBezTo>
                  <a:cubicBezTo>
                    <a:pt x="525192" y="108949"/>
                    <a:pt x="595112" y="17610"/>
                    <a:pt x="642537" y="0"/>
                  </a:cubicBezTo>
                  <a:cubicBezTo>
                    <a:pt x="709556" y="115352"/>
                    <a:pt x="737990" y="210065"/>
                    <a:pt x="761759" y="332056"/>
                  </a:cubicBezTo>
                  <a:cubicBezTo>
                    <a:pt x="780973" y="477891"/>
                    <a:pt x="781276" y="547748"/>
                    <a:pt x="754645" y="678085"/>
                  </a:cubicBezTo>
                  <a:cubicBezTo>
                    <a:pt x="727497" y="810951"/>
                    <a:pt x="606647" y="943826"/>
                    <a:pt x="577543" y="1005788"/>
                  </a:cubicBezTo>
                  <a:cubicBezTo>
                    <a:pt x="548438" y="1067749"/>
                    <a:pt x="509816" y="1081918"/>
                    <a:pt x="580017" y="1049853"/>
                  </a:cubicBezTo>
                  <a:cubicBezTo>
                    <a:pt x="650219" y="1017789"/>
                    <a:pt x="846899" y="871489"/>
                    <a:pt x="998755" y="813397"/>
                  </a:cubicBezTo>
                  <a:cubicBezTo>
                    <a:pt x="1150609" y="755308"/>
                    <a:pt x="1446228" y="697135"/>
                    <a:pt x="1491149" y="701311"/>
                  </a:cubicBezTo>
                  <a:cubicBezTo>
                    <a:pt x="1496764" y="701833"/>
                    <a:pt x="1500901" y="704307"/>
                    <a:pt x="1503751" y="708401"/>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46" name="Freeform: Shape 45">
            <a:extLst>
              <a:ext uri="{FF2B5EF4-FFF2-40B4-BE49-F238E27FC236}">
                <a16:creationId xmlns:a16="http://schemas.microsoft.com/office/drawing/2014/main" id="{5D6199EE-1384-133B-5837-667F784AC7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757206">
            <a:off x="749174" y="6117230"/>
            <a:ext cx="1474845" cy="764257"/>
          </a:xfrm>
          <a:custGeom>
            <a:avLst/>
            <a:gdLst>
              <a:gd name="connsiteX0" fmla="*/ 285556 w 1474845"/>
              <a:gd name="connsiteY0" fmla="*/ 144638 h 764257"/>
              <a:gd name="connsiteX1" fmla="*/ 913088 w 1474845"/>
              <a:gd name="connsiteY1" fmla="*/ 6695 h 764257"/>
              <a:gd name="connsiteX2" fmla="*/ 1248153 w 1474845"/>
              <a:gd name="connsiteY2" fmla="*/ 145972 h 764257"/>
              <a:gd name="connsiteX3" fmla="*/ 1442152 w 1474845"/>
              <a:gd name="connsiteY3" fmla="*/ 331644 h 764257"/>
              <a:gd name="connsiteX4" fmla="*/ 1474845 w 1474845"/>
              <a:gd name="connsiteY4" fmla="*/ 379730 h 764257"/>
              <a:gd name="connsiteX5" fmla="*/ 1152560 w 1474845"/>
              <a:gd name="connsiteY5" fmla="*/ 560491 h 764257"/>
              <a:gd name="connsiteX6" fmla="*/ 1127333 w 1474845"/>
              <a:gd name="connsiteY6" fmla="*/ 511455 h 764257"/>
              <a:gd name="connsiteX7" fmla="*/ 863360 w 1474845"/>
              <a:gd name="connsiteY7" fmla="*/ 347872 h 764257"/>
              <a:gd name="connsiteX8" fmla="*/ 616287 w 1474845"/>
              <a:gd name="connsiteY8" fmla="*/ 375083 h 764257"/>
              <a:gd name="connsiteX9" fmla="*/ 408457 w 1474845"/>
              <a:gd name="connsiteY9" fmla="*/ 532495 h 764257"/>
              <a:gd name="connsiteX10" fmla="*/ 346745 w 1474845"/>
              <a:gd name="connsiteY10" fmla="*/ 743373 h 764257"/>
              <a:gd name="connsiteX11" fmla="*/ 0 w 1474845"/>
              <a:gd name="connsiteY11" fmla="*/ 762914 h 764257"/>
              <a:gd name="connsiteX12" fmla="*/ 23053 w 1474845"/>
              <a:gd name="connsiteY12" fmla="*/ 553082 h 764257"/>
              <a:gd name="connsiteX13" fmla="*/ 285556 w 1474845"/>
              <a:gd name="connsiteY13" fmla="*/ 144638 h 764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74845" h="764257">
                <a:moveTo>
                  <a:pt x="285556" y="144638"/>
                </a:moveTo>
                <a:cubicBezTo>
                  <a:pt x="463342" y="38940"/>
                  <a:pt x="663205" y="-20872"/>
                  <a:pt x="913088" y="6695"/>
                </a:cubicBezTo>
                <a:cubicBezTo>
                  <a:pt x="1047001" y="8703"/>
                  <a:pt x="1152359" y="80612"/>
                  <a:pt x="1248153" y="145972"/>
                </a:cubicBezTo>
                <a:cubicBezTo>
                  <a:pt x="1319998" y="194992"/>
                  <a:pt x="1389950" y="263543"/>
                  <a:pt x="1442152" y="331644"/>
                </a:cubicBezTo>
                <a:lnTo>
                  <a:pt x="1474845" y="379730"/>
                </a:lnTo>
                <a:lnTo>
                  <a:pt x="1152560" y="560491"/>
                </a:lnTo>
                <a:lnTo>
                  <a:pt x="1127333" y="511455"/>
                </a:lnTo>
                <a:cubicBezTo>
                  <a:pt x="1074820" y="449767"/>
                  <a:pt x="948534" y="370600"/>
                  <a:pt x="863360" y="347872"/>
                </a:cubicBezTo>
                <a:cubicBezTo>
                  <a:pt x="778186" y="325143"/>
                  <a:pt x="692105" y="344313"/>
                  <a:pt x="616287" y="375083"/>
                </a:cubicBezTo>
                <a:cubicBezTo>
                  <a:pt x="540470" y="405853"/>
                  <a:pt x="453380" y="471113"/>
                  <a:pt x="408457" y="532495"/>
                </a:cubicBezTo>
                <a:cubicBezTo>
                  <a:pt x="363532" y="593876"/>
                  <a:pt x="371516" y="631267"/>
                  <a:pt x="346745" y="743373"/>
                </a:cubicBezTo>
                <a:cubicBezTo>
                  <a:pt x="234179" y="751069"/>
                  <a:pt x="32832" y="769336"/>
                  <a:pt x="0" y="762914"/>
                </a:cubicBezTo>
                <a:cubicBezTo>
                  <a:pt x="3468" y="683930"/>
                  <a:pt x="4118" y="680211"/>
                  <a:pt x="23053" y="553082"/>
                </a:cubicBezTo>
                <a:cubicBezTo>
                  <a:pt x="41208" y="469151"/>
                  <a:pt x="144239" y="236822"/>
                  <a:pt x="285556" y="14463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Freeform: Shape 47">
            <a:extLst>
              <a:ext uri="{FF2B5EF4-FFF2-40B4-BE49-F238E27FC236}">
                <a16:creationId xmlns:a16="http://schemas.microsoft.com/office/drawing/2014/main" id="{2D81E1C3-5651-BE91-B266-92A08D0DD1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43931" y="5486909"/>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0" name="Freeform: Shape 49">
            <a:extLst>
              <a:ext uri="{FF2B5EF4-FFF2-40B4-BE49-F238E27FC236}">
                <a16:creationId xmlns:a16="http://schemas.microsoft.com/office/drawing/2014/main" id="{5B16611A-C556-98DA-A508-8099091C9E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121023" flipH="1">
            <a:off x="10962978" y="5803153"/>
            <a:ext cx="346601" cy="361356"/>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75"/>
              <a:gd name="connsiteY0" fmla="*/ -4 h 4963943"/>
              <a:gd name="connsiteX1" fmla="*/ 4735908 w 4849475"/>
              <a:gd name="connsiteY1" fmla="*/ 1905902 h 4963943"/>
              <a:gd name="connsiteX2" fmla="*/ 4451030 w 4849475"/>
              <a:gd name="connsiteY2" fmla="*/ 3809083 h 4963943"/>
              <a:gd name="connsiteX3" fmla="*/ 3419865 w 4849475"/>
              <a:gd name="connsiteY3" fmla="*/ 4844851 h 4963943"/>
              <a:gd name="connsiteX4" fmla="*/ 1074535 w 4849475"/>
              <a:gd name="connsiteY4" fmla="*/ 4657232 h 4963943"/>
              <a:gd name="connsiteX5" fmla="*/ 33359 w 4849475"/>
              <a:gd name="connsiteY5" fmla="*/ 2995661 h 4963943"/>
              <a:gd name="connsiteX6" fmla="*/ 592137 w 4849475"/>
              <a:gd name="connsiteY6" fmla="*/ 805852 h 4963943"/>
              <a:gd name="connsiteX7" fmla="*/ 2649000 w 4849475"/>
              <a:gd name="connsiteY7" fmla="*/ -4 h 4963943"/>
              <a:gd name="connsiteX0" fmla="*/ 2649000 w 4750338"/>
              <a:gd name="connsiteY0" fmla="*/ -4 h 4963943"/>
              <a:gd name="connsiteX1" fmla="*/ 4615020 w 4750338"/>
              <a:gd name="connsiteY1" fmla="*/ 1658609 h 4963943"/>
              <a:gd name="connsiteX2" fmla="*/ 4451030 w 4750338"/>
              <a:gd name="connsiteY2" fmla="*/ 3809083 h 4963943"/>
              <a:gd name="connsiteX3" fmla="*/ 3419865 w 4750338"/>
              <a:gd name="connsiteY3" fmla="*/ 4844851 h 4963943"/>
              <a:gd name="connsiteX4" fmla="*/ 1074535 w 4750338"/>
              <a:gd name="connsiteY4" fmla="*/ 4657232 h 4963943"/>
              <a:gd name="connsiteX5" fmla="*/ 33359 w 4750338"/>
              <a:gd name="connsiteY5" fmla="*/ 2995661 h 4963943"/>
              <a:gd name="connsiteX6" fmla="*/ 592137 w 4750338"/>
              <a:gd name="connsiteY6" fmla="*/ 805852 h 4963943"/>
              <a:gd name="connsiteX7" fmla="*/ 2649000 w 4750338"/>
              <a:gd name="connsiteY7" fmla="*/ -4 h 4963943"/>
              <a:gd name="connsiteX0" fmla="*/ 2158871 w 4260209"/>
              <a:gd name="connsiteY0" fmla="*/ -4 h 5086984"/>
              <a:gd name="connsiteX1" fmla="*/ 4124891 w 4260209"/>
              <a:gd name="connsiteY1" fmla="*/ 1658609 h 5086984"/>
              <a:gd name="connsiteX2" fmla="*/ 3960901 w 4260209"/>
              <a:gd name="connsiteY2" fmla="*/ 3809083 h 5086984"/>
              <a:gd name="connsiteX3" fmla="*/ 2929736 w 4260209"/>
              <a:gd name="connsiteY3" fmla="*/ 4844851 h 5086984"/>
              <a:gd name="connsiteX4" fmla="*/ 584406 w 4260209"/>
              <a:gd name="connsiteY4" fmla="*/ 4657232 h 5086984"/>
              <a:gd name="connsiteX5" fmla="*/ 102008 w 4260209"/>
              <a:gd name="connsiteY5" fmla="*/ 805852 h 5086984"/>
              <a:gd name="connsiteX6" fmla="*/ 2158871 w 4260209"/>
              <a:gd name="connsiteY6" fmla="*/ -4 h 5086984"/>
              <a:gd name="connsiteX0" fmla="*/ 2341715 w 4443053"/>
              <a:gd name="connsiteY0" fmla="*/ -4 h 4937580"/>
              <a:gd name="connsiteX1" fmla="*/ 4307735 w 4443053"/>
              <a:gd name="connsiteY1" fmla="*/ 1658609 h 4937580"/>
              <a:gd name="connsiteX2" fmla="*/ 4143745 w 4443053"/>
              <a:gd name="connsiteY2" fmla="*/ 3809083 h 4937580"/>
              <a:gd name="connsiteX3" fmla="*/ 3112580 w 4443053"/>
              <a:gd name="connsiteY3" fmla="*/ 4844851 h 4937580"/>
              <a:gd name="connsiteX4" fmla="*/ 321924 w 4443053"/>
              <a:gd name="connsiteY4" fmla="*/ 4230304 h 4937580"/>
              <a:gd name="connsiteX5" fmla="*/ 284852 w 4443053"/>
              <a:gd name="connsiteY5" fmla="*/ 805852 h 4937580"/>
              <a:gd name="connsiteX6" fmla="*/ 2341715 w 4443053"/>
              <a:gd name="connsiteY6" fmla="*/ -4 h 4937580"/>
              <a:gd name="connsiteX0" fmla="*/ 2567003 w 4668341"/>
              <a:gd name="connsiteY0" fmla="*/ -4 h 4924017"/>
              <a:gd name="connsiteX1" fmla="*/ 4533023 w 4668341"/>
              <a:gd name="connsiteY1" fmla="*/ 1658609 h 4924017"/>
              <a:gd name="connsiteX2" fmla="*/ 4369033 w 4668341"/>
              <a:gd name="connsiteY2" fmla="*/ 3809083 h 4924017"/>
              <a:gd name="connsiteX3" fmla="*/ 3337868 w 4668341"/>
              <a:gd name="connsiteY3" fmla="*/ 4844851 h 4924017"/>
              <a:gd name="connsiteX4" fmla="*/ 547212 w 4668341"/>
              <a:gd name="connsiteY4" fmla="*/ 4230304 h 4924017"/>
              <a:gd name="connsiteX5" fmla="*/ 169043 w 4668341"/>
              <a:gd name="connsiteY5" fmla="*/ 1352706 h 4924017"/>
              <a:gd name="connsiteX6" fmla="*/ 2567003 w 4668341"/>
              <a:gd name="connsiteY6" fmla="*/ -4 h 4924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8341" h="4924017">
                <a:moveTo>
                  <a:pt x="2567003" y="-4"/>
                </a:moveTo>
                <a:cubicBezTo>
                  <a:pt x="3257631" y="183338"/>
                  <a:pt x="4232685" y="1023761"/>
                  <a:pt x="4533023" y="1658609"/>
                </a:cubicBezTo>
                <a:cubicBezTo>
                  <a:pt x="4833361" y="2293457"/>
                  <a:pt x="4568226" y="3278043"/>
                  <a:pt x="4369033" y="3809083"/>
                </a:cubicBezTo>
                <a:cubicBezTo>
                  <a:pt x="4169841" y="4340123"/>
                  <a:pt x="3650694" y="4729882"/>
                  <a:pt x="3337868" y="4844851"/>
                </a:cubicBezTo>
                <a:cubicBezTo>
                  <a:pt x="2627022" y="5065916"/>
                  <a:pt x="1075350" y="4812328"/>
                  <a:pt x="547212" y="4230304"/>
                </a:cubicBezTo>
                <a:cubicBezTo>
                  <a:pt x="19074" y="3648280"/>
                  <a:pt x="-167589" y="2057757"/>
                  <a:pt x="169043" y="1352706"/>
                </a:cubicBezTo>
                <a:cubicBezTo>
                  <a:pt x="505675" y="647655"/>
                  <a:pt x="1914330" y="30744"/>
                  <a:pt x="2567003" y="-4"/>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2" name="Freeform: Shape 51">
            <a:extLst>
              <a:ext uri="{FF2B5EF4-FFF2-40B4-BE49-F238E27FC236}">
                <a16:creationId xmlns:a16="http://schemas.microsoft.com/office/drawing/2014/main" id="{92C60A4A-4BA5-C5DC-180A-27A207A83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088213">
            <a:off x="10906364" y="2220029"/>
            <a:ext cx="1616254" cy="886562"/>
          </a:xfrm>
          <a:custGeom>
            <a:avLst/>
            <a:gdLst>
              <a:gd name="connsiteX0" fmla="*/ 0 w 1616254"/>
              <a:gd name="connsiteY0" fmla="*/ 572889 h 886562"/>
              <a:gd name="connsiteX1" fmla="*/ 541831 w 1616254"/>
              <a:gd name="connsiteY1" fmla="*/ 34761 h 886562"/>
              <a:gd name="connsiteX2" fmla="*/ 682671 w 1616254"/>
              <a:gd name="connsiteY2" fmla="*/ 8520 h 886562"/>
              <a:gd name="connsiteX3" fmla="*/ 1023169 w 1616254"/>
              <a:gd name="connsiteY3" fmla="*/ 25958 h 886562"/>
              <a:gd name="connsiteX4" fmla="*/ 1478939 w 1616254"/>
              <a:gd name="connsiteY4" fmla="*/ 443951 h 886562"/>
              <a:gd name="connsiteX5" fmla="*/ 1611222 w 1616254"/>
              <a:gd name="connsiteY5" fmla="*/ 856638 h 886562"/>
              <a:gd name="connsiteX6" fmla="*/ 1573235 w 1616254"/>
              <a:gd name="connsiteY6" fmla="*/ 886026 h 886562"/>
              <a:gd name="connsiteX7" fmla="*/ 1221079 w 1616254"/>
              <a:gd name="connsiteY7" fmla="*/ 816150 h 886562"/>
              <a:gd name="connsiteX8" fmla="*/ 366540 w 1616254"/>
              <a:gd name="connsiteY8" fmla="*/ 642457 h 886562"/>
              <a:gd name="connsiteX9" fmla="*/ 31377 w 1616254"/>
              <a:gd name="connsiteY9" fmla="*/ 580001 h 886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16254" h="886562">
                <a:moveTo>
                  <a:pt x="0" y="572889"/>
                </a:moveTo>
                <a:lnTo>
                  <a:pt x="541831" y="34761"/>
                </a:lnTo>
                <a:lnTo>
                  <a:pt x="682671" y="8520"/>
                </a:lnTo>
                <a:cubicBezTo>
                  <a:pt x="805257" y="-5922"/>
                  <a:pt x="929033" y="-3198"/>
                  <a:pt x="1023169" y="25958"/>
                </a:cubicBezTo>
                <a:cubicBezTo>
                  <a:pt x="1211441" y="84272"/>
                  <a:pt x="1380931" y="305504"/>
                  <a:pt x="1478939" y="443951"/>
                </a:cubicBezTo>
                <a:cubicBezTo>
                  <a:pt x="1576948" y="582397"/>
                  <a:pt x="1602502" y="825932"/>
                  <a:pt x="1611222" y="856638"/>
                </a:cubicBezTo>
                <a:cubicBezTo>
                  <a:pt x="1619942" y="887345"/>
                  <a:pt x="1622736" y="887687"/>
                  <a:pt x="1573235" y="886026"/>
                </a:cubicBezTo>
                <a:cubicBezTo>
                  <a:pt x="1523735" y="884366"/>
                  <a:pt x="1221079" y="816150"/>
                  <a:pt x="1221079" y="816150"/>
                </a:cubicBezTo>
                <a:lnTo>
                  <a:pt x="366540" y="642457"/>
                </a:lnTo>
                <a:cubicBezTo>
                  <a:pt x="222847" y="613065"/>
                  <a:pt x="104747" y="594329"/>
                  <a:pt x="31377" y="580001"/>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4" name="Freeform: Shape 53">
            <a:extLst>
              <a:ext uri="{FF2B5EF4-FFF2-40B4-BE49-F238E27FC236}">
                <a16:creationId xmlns:a16="http://schemas.microsoft.com/office/drawing/2014/main" id="{43C7C659-6ED9-0E7B-FD54-A10AAA369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370261">
            <a:off x="1850443" y="5486910"/>
            <a:ext cx="367586" cy="370105"/>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468508"/>
              <a:gd name="connsiteY0" fmla="*/ 326 h 4964273"/>
              <a:gd name="connsiteX1" fmla="*/ 3964140 w 4468508"/>
              <a:gd name="connsiteY1" fmla="*/ 591130 h 4964273"/>
              <a:gd name="connsiteX2" fmla="*/ 4451030 w 4468508"/>
              <a:gd name="connsiteY2" fmla="*/ 3809413 h 4964273"/>
              <a:gd name="connsiteX3" fmla="*/ 3419865 w 4468508"/>
              <a:gd name="connsiteY3" fmla="*/ 4845181 h 4964273"/>
              <a:gd name="connsiteX4" fmla="*/ 1074535 w 4468508"/>
              <a:gd name="connsiteY4" fmla="*/ 4657562 h 4964273"/>
              <a:gd name="connsiteX5" fmla="*/ 33359 w 4468508"/>
              <a:gd name="connsiteY5" fmla="*/ 2995991 h 4964273"/>
              <a:gd name="connsiteX6" fmla="*/ 592137 w 4468508"/>
              <a:gd name="connsiteY6" fmla="*/ 806182 h 4964273"/>
              <a:gd name="connsiteX7" fmla="*/ 2649000 w 4468508"/>
              <a:gd name="connsiteY7" fmla="*/ 326 h 4964273"/>
              <a:gd name="connsiteX0" fmla="*/ 2788684 w 4608192"/>
              <a:gd name="connsiteY0" fmla="*/ 326 h 4845177"/>
              <a:gd name="connsiteX1" fmla="*/ 4103824 w 4608192"/>
              <a:gd name="connsiteY1" fmla="*/ 591130 h 4845177"/>
              <a:gd name="connsiteX2" fmla="*/ 4590714 w 4608192"/>
              <a:gd name="connsiteY2" fmla="*/ 3809413 h 4845177"/>
              <a:gd name="connsiteX3" fmla="*/ 3559549 w 4608192"/>
              <a:gd name="connsiteY3" fmla="*/ 4845181 h 4845177"/>
              <a:gd name="connsiteX4" fmla="*/ 173043 w 4608192"/>
              <a:gd name="connsiteY4" fmla="*/ 2995991 h 4845177"/>
              <a:gd name="connsiteX5" fmla="*/ 731821 w 4608192"/>
              <a:gd name="connsiteY5" fmla="*/ 806182 h 4845177"/>
              <a:gd name="connsiteX6" fmla="*/ 2788684 w 4608192"/>
              <a:gd name="connsiteY6" fmla="*/ 326 h 4845177"/>
              <a:gd name="connsiteX0" fmla="*/ 2788684 w 4656382"/>
              <a:gd name="connsiteY0" fmla="*/ 326 h 4593408"/>
              <a:gd name="connsiteX1" fmla="*/ 4103824 w 4656382"/>
              <a:gd name="connsiteY1" fmla="*/ 591130 h 4593408"/>
              <a:gd name="connsiteX2" fmla="*/ 4590714 w 4656382"/>
              <a:gd name="connsiteY2" fmla="*/ 3809413 h 4593408"/>
              <a:gd name="connsiteX3" fmla="*/ 2737164 w 4656382"/>
              <a:gd name="connsiteY3" fmla="*/ 4593410 h 4593408"/>
              <a:gd name="connsiteX4" fmla="*/ 173043 w 4656382"/>
              <a:gd name="connsiteY4" fmla="*/ 2995991 h 4593408"/>
              <a:gd name="connsiteX5" fmla="*/ 731821 w 4656382"/>
              <a:gd name="connsiteY5" fmla="*/ 806182 h 4593408"/>
              <a:gd name="connsiteX6" fmla="*/ 2788684 w 4656382"/>
              <a:gd name="connsiteY6" fmla="*/ 326 h 4593408"/>
              <a:gd name="connsiteX0" fmla="*/ 2788684 w 4720632"/>
              <a:gd name="connsiteY0" fmla="*/ 326 h 4593408"/>
              <a:gd name="connsiteX1" fmla="*/ 4103824 w 4720632"/>
              <a:gd name="connsiteY1" fmla="*/ 591130 h 4593408"/>
              <a:gd name="connsiteX2" fmla="*/ 4661706 w 4720632"/>
              <a:gd name="connsiteY2" fmla="*/ 3597011 h 4593408"/>
              <a:gd name="connsiteX3" fmla="*/ 2737164 w 4720632"/>
              <a:gd name="connsiteY3" fmla="*/ 4593410 h 4593408"/>
              <a:gd name="connsiteX4" fmla="*/ 173043 w 4720632"/>
              <a:gd name="connsiteY4" fmla="*/ 2995991 h 4593408"/>
              <a:gd name="connsiteX5" fmla="*/ 731821 w 4720632"/>
              <a:gd name="connsiteY5" fmla="*/ 806182 h 4593408"/>
              <a:gd name="connsiteX6" fmla="*/ 2788684 w 4720632"/>
              <a:gd name="connsiteY6" fmla="*/ 326 h 4593408"/>
              <a:gd name="connsiteX0" fmla="*/ 2615637 w 4547585"/>
              <a:gd name="connsiteY0" fmla="*/ 326 h 4593408"/>
              <a:gd name="connsiteX1" fmla="*/ 3930777 w 4547585"/>
              <a:gd name="connsiteY1" fmla="*/ 591130 h 4593408"/>
              <a:gd name="connsiteX2" fmla="*/ 4488659 w 4547585"/>
              <a:gd name="connsiteY2" fmla="*/ 3597011 h 4593408"/>
              <a:gd name="connsiteX3" fmla="*/ 2564117 w 4547585"/>
              <a:gd name="connsiteY3" fmla="*/ 4593410 h 4593408"/>
              <a:gd name="connsiteX4" fmla="*/ -4 w 4547585"/>
              <a:gd name="connsiteY4" fmla="*/ 2995991 h 4593408"/>
              <a:gd name="connsiteX5" fmla="*/ 2615637 w 4547585"/>
              <a:gd name="connsiteY5" fmla="*/ 326 h 4593408"/>
              <a:gd name="connsiteX0" fmla="*/ 1599114 w 4547585"/>
              <a:gd name="connsiteY0" fmla="*/ 673 h 4392722"/>
              <a:gd name="connsiteX1" fmla="*/ 3930777 w 4547585"/>
              <a:gd name="connsiteY1" fmla="*/ 390444 h 4392722"/>
              <a:gd name="connsiteX2" fmla="*/ 4488659 w 4547585"/>
              <a:gd name="connsiteY2" fmla="*/ 3396325 h 4392722"/>
              <a:gd name="connsiteX3" fmla="*/ 2564117 w 4547585"/>
              <a:gd name="connsiteY3" fmla="*/ 4392724 h 4392722"/>
              <a:gd name="connsiteX4" fmla="*/ -4 w 4547585"/>
              <a:gd name="connsiteY4" fmla="*/ 2795305 h 4392722"/>
              <a:gd name="connsiteX5" fmla="*/ 1599114 w 4547585"/>
              <a:gd name="connsiteY5" fmla="*/ 673 h 4392722"/>
              <a:gd name="connsiteX0" fmla="*/ 1599114 w 4556102"/>
              <a:gd name="connsiteY0" fmla="*/ 673 h 4345138"/>
              <a:gd name="connsiteX1" fmla="*/ 3930777 w 4556102"/>
              <a:gd name="connsiteY1" fmla="*/ 390444 h 4345138"/>
              <a:gd name="connsiteX2" fmla="*/ 4488659 w 4556102"/>
              <a:gd name="connsiteY2" fmla="*/ 3396325 h 4345138"/>
              <a:gd name="connsiteX3" fmla="*/ 2425030 w 4556102"/>
              <a:gd name="connsiteY3" fmla="*/ 4345136 h 4345138"/>
              <a:gd name="connsiteX4" fmla="*/ -4 w 4556102"/>
              <a:gd name="connsiteY4" fmla="*/ 2795305 h 4345138"/>
              <a:gd name="connsiteX5" fmla="*/ 1599114 w 4556102"/>
              <a:gd name="connsiteY5" fmla="*/ 673 h 4345138"/>
              <a:gd name="connsiteX0" fmla="*/ 1308676 w 4265664"/>
              <a:gd name="connsiteY0" fmla="*/ 673 h 4345138"/>
              <a:gd name="connsiteX1" fmla="*/ 3640339 w 4265664"/>
              <a:gd name="connsiteY1" fmla="*/ 390444 h 4345138"/>
              <a:gd name="connsiteX2" fmla="*/ 4198221 w 4265664"/>
              <a:gd name="connsiteY2" fmla="*/ 3396325 h 4345138"/>
              <a:gd name="connsiteX3" fmla="*/ 2134592 w 4265664"/>
              <a:gd name="connsiteY3" fmla="*/ 4345136 h 4345138"/>
              <a:gd name="connsiteX4" fmla="*/ 2 w 4265664"/>
              <a:gd name="connsiteY4" fmla="*/ 2737868 h 4345138"/>
              <a:gd name="connsiteX5" fmla="*/ 1308676 w 4265664"/>
              <a:gd name="connsiteY5" fmla="*/ 673 h 4345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65664" h="4345138">
                <a:moveTo>
                  <a:pt x="1308676" y="673"/>
                </a:moveTo>
                <a:cubicBezTo>
                  <a:pt x="1850442" y="-12337"/>
                  <a:pt x="3307336" y="165670"/>
                  <a:pt x="3640339" y="390444"/>
                </a:cubicBezTo>
                <a:cubicBezTo>
                  <a:pt x="3940677" y="1025292"/>
                  <a:pt x="4449179" y="2737210"/>
                  <a:pt x="4198221" y="3396325"/>
                </a:cubicBezTo>
                <a:cubicBezTo>
                  <a:pt x="3947263" y="4055440"/>
                  <a:pt x="2447418" y="4230167"/>
                  <a:pt x="2134592" y="4345136"/>
                </a:cubicBezTo>
                <a:cubicBezTo>
                  <a:pt x="1398314" y="4209566"/>
                  <a:pt x="471290" y="3411035"/>
                  <a:pt x="2" y="2737868"/>
                </a:cubicBezTo>
                <a:cubicBezTo>
                  <a:pt x="8589" y="1972354"/>
                  <a:pt x="653546" y="401483"/>
                  <a:pt x="1308676" y="673"/>
                </a:cubicBezTo>
                <a:close/>
              </a:path>
            </a:pathLst>
          </a:custGeom>
          <a:solidFill>
            <a:schemeClr val="accent4">
              <a:lumMod val="40000"/>
              <a:lumOff val="60000"/>
              <a:alpha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Espace réservé du numéro de diapositive 4">
            <a:extLst>
              <a:ext uri="{FF2B5EF4-FFF2-40B4-BE49-F238E27FC236}">
                <a16:creationId xmlns:a16="http://schemas.microsoft.com/office/drawing/2014/main" id="{E72DDAA2-6180-7EB2-11CF-F6852AB7747D}"/>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17</a:t>
            </a:fld>
            <a:endParaRPr lang="fr-CA">
              <a:solidFill>
                <a:schemeClr val="tx2"/>
              </a:solidFill>
            </a:endParaRPr>
          </a:p>
        </p:txBody>
      </p:sp>
    </p:spTree>
    <p:extLst>
      <p:ext uri="{BB962C8B-B14F-4D97-AF65-F5344CB8AC3E}">
        <p14:creationId xmlns:p14="http://schemas.microsoft.com/office/powerpoint/2010/main" val="111405552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C3B130-C5C3-A692-671B-5BA6CB5163DE}"/>
              </a:ext>
            </a:extLst>
          </p:cNvPr>
          <p:cNvSpPr>
            <a:spLocks noGrp="1"/>
          </p:cNvSpPr>
          <p:nvPr>
            <p:ph type="title"/>
          </p:nvPr>
        </p:nvSpPr>
        <p:spPr>
          <a:xfrm>
            <a:off x="616226" y="470687"/>
            <a:ext cx="4376643" cy="1642956"/>
          </a:xfrm>
        </p:spPr>
        <p:txBody>
          <a:bodyPr anchor="b">
            <a:normAutofit fontScale="90000"/>
          </a:bodyPr>
          <a:lstStyle/>
          <a:p>
            <a:br>
              <a:rPr lang="fr-CA" sz="2800" dirty="0">
                <a:solidFill>
                  <a:schemeClr val="tx2"/>
                </a:solidFill>
              </a:rPr>
            </a:br>
            <a:br>
              <a:rPr lang="fr-CA" sz="3200" dirty="0"/>
            </a:br>
            <a:r>
              <a:rPr lang="fr-CA" sz="3600" dirty="0"/>
              <a:t>Verbes à l’indicatif présent </a:t>
            </a:r>
            <a:br>
              <a:rPr lang="fr-CA" sz="2800" dirty="0">
                <a:solidFill>
                  <a:schemeClr val="tx2"/>
                </a:solidFill>
              </a:rPr>
            </a:br>
            <a:r>
              <a:rPr lang="fr-CA" sz="2800" dirty="0" err="1">
                <a:solidFill>
                  <a:schemeClr val="accent1">
                    <a:lumMod val="60000"/>
                    <a:lumOff val="40000"/>
                  </a:schemeClr>
                </a:solidFill>
              </a:rPr>
              <a:t>Verbs</a:t>
            </a:r>
            <a:r>
              <a:rPr lang="fr-CA" sz="2800" dirty="0">
                <a:solidFill>
                  <a:schemeClr val="accent1">
                    <a:lumMod val="60000"/>
                    <a:lumOff val="40000"/>
                  </a:schemeClr>
                </a:solidFill>
              </a:rPr>
              <a:t> in the </a:t>
            </a:r>
            <a:r>
              <a:rPr lang="fr-CA" sz="2800" dirty="0" err="1">
                <a:solidFill>
                  <a:schemeClr val="accent1">
                    <a:lumMod val="60000"/>
                    <a:lumOff val="40000"/>
                  </a:schemeClr>
                </a:solidFill>
              </a:rPr>
              <a:t>present</a:t>
            </a:r>
            <a:r>
              <a:rPr lang="fr-CA" sz="2800" dirty="0">
                <a:solidFill>
                  <a:schemeClr val="accent1">
                    <a:lumMod val="60000"/>
                    <a:lumOff val="40000"/>
                  </a:schemeClr>
                </a:solidFill>
              </a:rPr>
              <a:t> indicative</a:t>
            </a:r>
          </a:p>
        </p:txBody>
      </p:sp>
      <p:sp>
        <p:nvSpPr>
          <p:cNvPr id="3" name="Espace réservé du contenu 2">
            <a:extLst>
              <a:ext uri="{FF2B5EF4-FFF2-40B4-BE49-F238E27FC236}">
                <a16:creationId xmlns:a16="http://schemas.microsoft.com/office/drawing/2014/main" id="{3C06220A-7341-A206-4F7F-BE916F7B20A8}"/>
              </a:ext>
            </a:extLst>
          </p:cNvPr>
          <p:cNvSpPr>
            <a:spLocks noGrp="1"/>
          </p:cNvSpPr>
          <p:nvPr>
            <p:ph idx="1"/>
          </p:nvPr>
        </p:nvSpPr>
        <p:spPr>
          <a:xfrm>
            <a:off x="616226" y="2113643"/>
            <a:ext cx="5086074" cy="3689187"/>
          </a:xfrm>
        </p:spPr>
        <p:txBody>
          <a:bodyPr>
            <a:normAutofit/>
          </a:bodyPr>
          <a:lstStyle/>
          <a:p>
            <a:pPr marL="0" indent="0">
              <a:buNone/>
            </a:pPr>
            <a:endParaRPr lang="en-US" sz="1400" dirty="0">
              <a:solidFill>
                <a:schemeClr val="tx2"/>
              </a:solidFill>
              <a:effectLst/>
            </a:endParaRPr>
          </a:p>
          <a:p>
            <a:pPr marL="0" indent="0">
              <a:buNone/>
            </a:pPr>
            <a:r>
              <a:rPr lang="fr-FR" sz="1800" b="0" i="0" dirty="0">
                <a:solidFill>
                  <a:srgbClr val="666666"/>
                </a:solidFill>
                <a:effectLst/>
                <a:latin typeface="DDG_ProximaNova"/>
              </a:rPr>
              <a:t>Le présent dans la grammaire française (le présent) correspond au simple </a:t>
            </a:r>
            <a:r>
              <a:rPr lang="fr-FR" sz="1800" b="0" i="0" dirty="0" err="1">
                <a:solidFill>
                  <a:srgbClr val="666666"/>
                </a:solidFill>
                <a:effectLst/>
                <a:latin typeface="DDG_ProximaNova"/>
              </a:rPr>
              <a:t>present</a:t>
            </a:r>
            <a:r>
              <a:rPr lang="fr-FR" sz="1800" b="0" i="0" dirty="0">
                <a:solidFill>
                  <a:srgbClr val="666666"/>
                </a:solidFill>
                <a:effectLst/>
                <a:latin typeface="DDG_ProximaNova"/>
              </a:rPr>
              <a:t> en anglais. Il parle de faits, de situations actuelles et d'actions répétées dans le présent.</a:t>
            </a:r>
          </a:p>
          <a:p>
            <a:pPr marL="0" indent="0">
              <a:buNone/>
            </a:pPr>
            <a:r>
              <a:rPr lang="fr-FR" sz="1800" b="0" i="0" dirty="0">
                <a:solidFill>
                  <a:srgbClr val="666666"/>
                </a:solidFill>
                <a:effectLst/>
                <a:latin typeface="DDG_ProximaNova"/>
              </a:rPr>
              <a:t>Pour conjuguer un verbe au présent français, on ajoute des terminaisons spécifiques à l'infinitif du verbe (selon qu'il se termine en -er, -</a:t>
            </a:r>
            <a:r>
              <a:rPr lang="fr-FR" sz="1800" b="0" i="0" dirty="0" err="1">
                <a:solidFill>
                  <a:srgbClr val="666666"/>
                </a:solidFill>
                <a:effectLst/>
                <a:latin typeface="DDG_ProximaNova"/>
              </a:rPr>
              <a:t>ir</a:t>
            </a:r>
            <a:r>
              <a:rPr lang="fr-FR" sz="1800" b="0" i="0" dirty="0">
                <a:solidFill>
                  <a:srgbClr val="666666"/>
                </a:solidFill>
                <a:effectLst/>
                <a:latin typeface="DDG_ProximaNova"/>
              </a:rPr>
              <a:t> ou -re).</a:t>
            </a:r>
            <a:endParaRPr lang="en-US" sz="1800" dirty="0">
              <a:solidFill>
                <a:schemeClr val="tx2"/>
              </a:solidFill>
              <a:effectLst/>
            </a:endParaRPr>
          </a:p>
          <a:p>
            <a:pPr marL="0" indent="0">
              <a:buNone/>
            </a:pPr>
            <a:r>
              <a:rPr lang="en-US" sz="1400" dirty="0">
                <a:solidFill>
                  <a:schemeClr val="accent1">
                    <a:lumMod val="60000"/>
                    <a:lumOff val="40000"/>
                  </a:schemeClr>
                </a:solidFill>
                <a:effectLst/>
              </a:rPr>
              <a:t>The </a:t>
            </a:r>
            <a:r>
              <a:rPr lang="en-US" sz="1400" b="0" dirty="0">
                <a:solidFill>
                  <a:schemeClr val="accent1">
                    <a:lumMod val="60000"/>
                    <a:lumOff val="40000"/>
                  </a:schemeClr>
                </a:solidFill>
                <a:effectLst/>
              </a:rPr>
              <a:t>present tense</a:t>
            </a:r>
            <a:r>
              <a:rPr lang="en-US" sz="1400" dirty="0">
                <a:solidFill>
                  <a:schemeClr val="accent1">
                    <a:lumMod val="60000"/>
                    <a:lumOff val="40000"/>
                  </a:schemeClr>
                </a:solidFill>
                <a:effectLst/>
              </a:rPr>
              <a:t> in French grammar corresponds to</a:t>
            </a:r>
            <a:r>
              <a:rPr lang="en-US" sz="1400" u="sng" dirty="0">
                <a:solidFill>
                  <a:schemeClr val="accent1">
                    <a:lumMod val="60000"/>
                    <a:lumOff val="40000"/>
                  </a:schemeClr>
                </a:solidFill>
                <a:effectLst/>
              </a:rPr>
              <a:t> the </a:t>
            </a:r>
            <a:r>
              <a:rPr lang="en-US" sz="1400" u="sng" dirty="0">
                <a:solidFill>
                  <a:schemeClr val="accent1">
                    <a:lumMod val="60000"/>
                    <a:lumOff val="40000"/>
                  </a:schemeClr>
                </a:solidFill>
                <a:effectLst/>
                <a:hlinkClick r:id="rId2">
                  <a:extLst>
                    <a:ext uri="{A12FA001-AC4F-418D-AE19-62706E023703}">
                      <ahyp:hlinkClr xmlns:ahyp="http://schemas.microsoft.com/office/drawing/2018/hyperlinkcolor" val="tx"/>
                    </a:ext>
                  </a:extLst>
                </a:hlinkClick>
              </a:rPr>
              <a:t>English simple present</a:t>
            </a:r>
            <a:r>
              <a:rPr lang="en-US" sz="1400" u="sng" dirty="0">
                <a:solidFill>
                  <a:schemeClr val="accent1">
                    <a:lumMod val="60000"/>
                    <a:lumOff val="40000"/>
                  </a:schemeClr>
                </a:solidFill>
                <a:effectLst/>
              </a:rPr>
              <a:t>. </a:t>
            </a:r>
            <a:r>
              <a:rPr lang="en-US" sz="1400" dirty="0">
                <a:solidFill>
                  <a:schemeClr val="accent1">
                    <a:lumMod val="60000"/>
                    <a:lumOff val="40000"/>
                  </a:schemeClr>
                </a:solidFill>
                <a:effectLst/>
              </a:rPr>
              <a:t>It is about facts, current situations and repeated actions in the present.</a:t>
            </a:r>
            <a:endParaRPr lang="en-US" sz="1400" b="0" i="0" dirty="0">
              <a:solidFill>
                <a:schemeClr val="accent1">
                  <a:lumMod val="60000"/>
                  <a:lumOff val="40000"/>
                </a:schemeClr>
              </a:solidFill>
              <a:effectLst/>
              <a:latin typeface="noway"/>
            </a:endParaRPr>
          </a:p>
          <a:p>
            <a:pPr marL="0" indent="0">
              <a:buNone/>
            </a:pPr>
            <a:r>
              <a:rPr lang="en-US" sz="1400" b="0" i="0" dirty="0">
                <a:solidFill>
                  <a:schemeClr val="accent1">
                    <a:lumMod val="60000"/>
                    <a:lumOff val="40000"/>
                  </a:schemeClr>
                </a:solidFill>
                <a:effectLst/>
                <a:latin typeface="noway"/>
              </a:rPr>
              <a:t>To </a:t>
            </a:r>
            <a:r>
              <a:rPr lang="en-US" sz="1400" b="0" i="0" dirty="0">
                <a:solidFill>
                  <a:schemeClr val="accent1">
                    <a:lumMod val="60000"/>
                    <a:lumOff val="40000"/>
                  </a:schemeClr>
                </a:solidFill>
                <a:effectLst/>
                <a:latin typeface="noway"/>
                <a:hlinkClick r:id="rId3">
                  <a:extLst>
                    <a:ext uri="{A12FA001-AC4F-418D-AE19-62706E023703}">
                      <ahyp:hlinkClr xmlns:ahyp="http://schemas.microsoft.com/office/drawing/2018/hyperlinkcolor" val="tx"/>
                    </a:ext>
                  </a:extLst>
                </a:hlinkClick>
              </a:rPr>
              <a:t>conjugate</a:t>
            </a:r>
            <a:r>
              <a:rPr lang="en-US" sz="1400" b="0" i="0" dirty="0">
                <a:solidFill>
                  <a:schemeClr val="accent1">
                    <a:lumMod val="60000"/>
                    <a:lumOff val="40000"/>
                  </a:schemeClr>
                </a:solidFill>
                <a:effectLst/>
                <a:latin typeface="noway"/>
              </a:rPr>
              <a:t> a verb in the French present tense, we add specific endings to the </a:t>
            </a:r>
            <a:r>
              <a:rPr lang="en-US" sz="1400" b="0" i="0" dirty="0">
                <a:solidFill>
                  <a:schemeClr val="accent1">
                    <a:lumMod val="60000"/>
                    <a:lumOff val="40000"/>
                  </a:schemeClr>
                </a:solidFill>
                <a:effectLst/>
                <a:latin typeface="noway"/>
                <a:hlinkClick r:id="rId4">
                  <a:extLst>
                    <a:ext uri="{A12FA001-AC4F-418D-AE19-62706E023703}">
                      <ahyp:hlinkClr xmlns:ahyp="http://schemas.microsoft.com/office/drawing/2018/hyperlinkcolor" val="tx"/>
                    </a:ext>
                  </a:extLst>
                </a:hlinkClick>
              </a:rPr>
              <a:t>infinitive</a:t>
            </a:r>
            <a:r>
              <a:rPr lang="en-US" sz="1400" b="0" i="0" dirty="0">
                <a:solidFill>
                  <a:schemeClr val="accent1">
                    <a:lumMod val="60000"/>
                    <a:lumOff val="40000"/>
                  </a:schemeClr>
                </a:solidFill>
                <a:effectLst/>
                <a:latin typeface="noway"/>
              </a:rPr>
              <a:t> of the verb (depending on whether it ends in </a:t>
            </a:r>
            <a:r>
              <a:rPr lang="en-US" sz="1400" b="0" i="1" dirty="0">
                <a:solidFill>
                  <a:schemeClr val="accent1">
                    <a:lumMod val="60000"/>
                    <a:lumOff val="40000"/>
                  </a:schemeClr>
                </a:solidFill>
                <a:effectLst/>
                <a:latin typeface="noway"/>
              </a:rPr>
              <a:t>-er, -</a:t>
            </a:r>
            <a:r>
              <a:rPr lang="en-US" sz="1400" b="0" i="1" dirty="0" err="1">
                <a:solidFill>
                  <a:schemeClr val="accent1">
                    <a:lumMod val="60000"/>
                    <a:lumOff val="40000"/>
                  </a:schemeClr>
                </a:solidFill>
                <a:effectLst/>
                <a:latin typeface="noway"/>
              </a:rPr>
              <a:t>ir</a:t>
            </a:r>
            <a:r>
              <a:rPr lang="en-US" sz="1400" b="0" i="0" dirty="0">
                <a:solidFill>
                  <a:schemeClr val="accent1">
                    <a:lumMod val="60000"/>
                    <a:lumOff val="40000"/>
                  </a:schemeClr>
                </a:solidFill>
                <a:effectLst/>
                <a:latin typeface="noway"/>
              </a:rPr>
              <a:t> or </a:t>
            </a:r>
            <a:r>
              <a:rPr lang="en-US" sz="1400" b="0" i="1" dirty="0">
                <a:solidFill>
                  <a:schemeClr val="accent1">
                    <a:lumMod val="60000"/>
                    <a:lumOff val="40000"/>
                  </a:schemeClr>
                </a:solidFill>
                <a:effectLst/>
                <a:latin typeface="noway"/>
              </a:rPr>
              <a:t>-re</a:t>
            </a:r>
            <a:r>
              <a:rPr lang="en-US" sz="1400" dirty="0">
                <a:solidFill>
                  <a:schemeClr val="accent1">
                    <a:lumMod val="60000"/>
                    <a:lumOff val="40000"/>
                  </a:schemeClr>
                </a:solidFill>
                <a:latin typeface="noway"/>
              </a:rPr>
              <a:t>)</a:t>
            </a:r>
            <a:r>
              <a:rPr lang="en-US" sz="1400" i="1" dirty="0">
                <a:solidFill>
                  <a:schemeClr val="accent1">
                    <a:lumMod val="60000"/>
                    <a:lumOff val="40000"/>
                  </a:schemeClr>
                </a:solidFill>
                <a:latin typeface="noway"/>
              </a:rPr>
              <a:t>.</a:t>
            </a:r>
            <a:endParaRPr lang="en-US" sz="1400" dirty="0">
              <a:solidFill>
                <a:schemeClr val="accent1">
                  <a:lumMod val="60000"/>
                  <a:lumOff val="40000"/>
                </a:schemeClr>
              </a:solidFill>
              <a:effectLst/>
            </a:endParaRPr>
          </a:p>
          <a:p>
            <a:pPr marL="0" indent="0">
              <a:buNone/>
            </a:pPr>
            <a:endParaRPr lang="en-US" sz="1400" dirty="0">
              <a:solidFill>
                <a:schemeClr val="tx2"/>
              </a:solidFill>
            </a:endParaRPr>
          </a:p>
          <a:p>
            <a:pPr marL="0" indent="0">
              <a:buNone/>
            </a:pPr>
            <a:endParaRPr lang="en-US" sz="1400" dirty="0">
              <a:solidFill>
                <a:schemeClr val="tx2"/>
              </a:solidFill>
              <a:effectLst/>
            </a:endParaRPr>
          </a:p>
          <a:p>
            <a:pPr marL="0" indent="0">
              <a:buNone/>
            </a:pPr>
            <a:endParaRPr lang="en-US" sz="1400" dirty="0">
              <a:solidFill>
                <a:schemeClr val="tx2"/>
              </a:solidFill>
              <a:effectLst/>
            </a:endParaRPr>
          </a:p>
          <a:p>
            <a:pPr marL="0" indent="0">
              <a:buNone/>
            </a:pPr>
            <a:endParaRPr lang="en-US" sz="1400" dirty="0">
              <a:solidFill>
                <a:schemeClr val="tx2"/>
              </a:solidFill>
            </a:endParaRPr>
          </a:p>
          <a:p>
            <a:pPr marL="0" indent="0">
              <a:buNone/>
            </a:pPr>
            <a:endParaRPr lang="en-US" sz="1400" dirty="0">
              <a:solidFill>
                <a:schemeClr val="tx2"/>
              </a:solidFill>
              <a:effectLst/>
            </a:endParaRPr>
          </a:p>
          <a:p>
            <a:pPr marL="0" indent="0">
              <a:buNone/>
            </a:pPr>
            <a:endParaRPr lang="fr-CA" sz="1400" dirty="0">
              <a:solidFill>
                <a:schemeClr val="tx2"/>
              </a:solidFill>
            </a:endParaRPr>
          </a:p>
        </p:txBody>
      </p:sp>
      <p:pic>
        <p:nvPicPr>
          <p:cNvPr id="6" name="Image 5">
            <a:extLst>
              <a:ext uri="{FF2B5EF4-FFF2-40B4-BE49-F238E27FC236}">
                <a16:creationId xmlns:a16="http://schemas.microsoft.com/office/drawing/2014/main" id="{A028073B-E695-5992-C44E-2B9F82064019}"/>
              </a:ext>
            </a:extLst>
          </p:cNvPr>
          <p:cNvPicPr>
            <a:picLocks noChangeAspect="1"/>
          </p:cNvPicPr>
          <p:nvPr/>
        </p:nvPicPr>
        <p:blipFill rotWithShape="1">
          <a:blip r:embed="rId5" cstate="email">
            <a:extLst>
              <a:ext uri="{28A0092B-C50C-407E-A947-70E740481C1C}">
                <a14:useLocalDpi xmlns:a14="http://schemas.microsoft.com/office/drawing/2010/main"/>
              </a:ext>
              <a:ext uri="{837473B0-CC2E-450A-ABE3-18F120FF3D39}">
                <a1611:picAttrSrcUrl xmlns:a1611="http://schemas.microsoft.com/office/drawing/2016/11/main" r:id="rId6"/>
              </a:ext>
            </a:extLst>
          </a:blip>
          <a:srcRect/>
          <a:stretch/>
        </p:blipFill>
        <p:spPr>
          <a:xfrm>
            <a:off x="6089374" y="602974"/>
            <a:ext cx="5486400" cy="5638800"/>
          </a:xfrm>
          <a:prstGeom prst="rect">
            <a:avLst/>
          </a:prstGeom>
        </p:spPr>
      </p:pic>
      <p:sp>
        <p:nvSpPr>
          <p:cNvPr id="10" name="Espace réservé du numéro de diapositive 9">
            <a:extLst>
              <a:ext uri="{FF2B5EF4-FFF2-40B4-BE49-F238E27FC236}">
                <a16:creationId xmlns:a16="http://schemas.microsoft.com/office/drawing/2014/main" id="{F270C125-34B5-797B-3DCD-5549B7D225E2}"/>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18</a:t>
            </a:fld>
            <a:endParaRPr lang="fr-CA">
              <a:solidFill>
                <a:schemeClr val="tx2"/>
              </a:solidFill>
            </a:endParaRPr>
          </a:p>
        </p:txBody>
      </p:sp>
    </p:spTree>
    <p:extLst>
      <p:ext uri="{BB962C8B-B14F-4D97-AF65-F5344CB8AC3E}">
        <p14:creationId xmlns:p14="http://schemas.microsoft.com/office/powerpoint/2010/main" val="222224313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15E28EA2-5E81-13B4-9EF1-D55B6A50B972}"/>
              </a:ext>
            </a:extLst>
          </p:cNvPr>
          <p:cNvSpPr>
            <a:spLocks noGrp="1"/>
          </p:cNvSpPr>
          <p:nvPr>
            <p:ph type="title"/>
          </p:nvPr>
        </p:nvSpPr>
        <p:spPr>
          <a:xfrm>
            <a:off x="3131672" y="381001"/>
            <a:ext cx="5334197" cy="1708242"/>
          </a:xfrm>
        </p:spPr>
        <p:txBody>
          <a:bodyPr anchor="ctr">
            <a:normAutofit/>
          </a:bodyPr>
          <a:lstStyle/>
          <a:p>
            <a:pPr algn="ctr"/>
            <a:r>
              <a:rPr lang="fr-CA" sz="4000" dirty="0"/>
              <a:t>Verbes à l’indicatif présent</a:t>
            </a:r>
          </a:p>
        </p:txBody>
      </p:sp>
      <p:sp>
        <p:nvSpPr>
          <p:cNvPr id="3" name="Espace réservé du contenu 2">
            <a:extLst>
              <a:ext uri="{FF2B5EF4-FFF2-40B4-BE49-F238E27FC236}">
                <a16:creationId xmlns:a16="http://schemas.microsoft.com/office/drawing/2014/main" id="{B5DA6C15-CAB3-2280-3664-AD0891F1D5A7}"/>
              </a:ext>
            </a:extLst>
          </p:cNvPr>
          <p:cNvSpPr>
            <a:spLocks noGrp="1"/>
          </p:cNvSpPr>
          <p:nvPr>
            <p:ph idx="1"/>
          </p:nvPr>
        </p:nvSpPr>
        <p:spPr>
          <a:xfrm>
            <a:off x="2667000" y="2089244"/>
            <a:ext cx="6985000" cy="3896836"/>
          </a:xfrm>
        </p:spPr>
        <p:txBody>
          <a:bodyPr anchor="ctr">
            <a:normAutofit fontScale="92500" lnSpcReduction="20000"/>
          </a:bodyPr>
          <a:lstStyle/>
          <a:p>
            <a:pPr marL="0" indent="0">
              <a:buNone/>
            </a:pPr>
            <a:endParaRPr lang="fr-CA" sz="2200" dirty="0"/>
          </a:p>
          <a:p>
            <a:pPr marL="0" indent="0">
              <a:buNone/>
            </a:pPr>
            <a:r>
              <a:rPr lang="fr-CA" sz="2200" dirty="0"/>
              <a:t>Les verbes suivants sont à l’indicatif présent.</a:t>
            </a:r>
          </a:p>
          <a:p>
            <a:pPr marL="0" indent="0">
              <a:buNone/>
            </a:pPr>
            <a:r>
              <a:rPr lang="en-US" sz="1700" b="0" i="0" dirty="0">
                <a:solidFill>
                  <a:schemeClr val="accent1">
                    <a:lumMod val="60000"/>
                    <a:lumOff val="40000"/>
                  </a:schemeClr>
                </a:solidFill>
                <a:effectLst/>
                <a:latin typeface="DDG_ProximaNova"/>
              </a:rPr>
              <a:t>The following verbs are in the present indicative.</a:t>
            </a:r>
            <a:endParaRPr lang="fr-CA" sz="2600" dirty="0">
              <a:solidFill>
                <a:schemeClr val="accent1">
                  <a:lumMod val="60000"/>
                  <a:lumOff val="40000"/>
                </a:schemeClr>
              </a:solidFill>
            </a:endParaRPr>
          </a:p>
          <a:p>
            <a:pPr marL="0" indent="0">
              <a:buNone/>
            </a:pPr>
            <a:endParaRPr lang="fr-CA" sz="2000" dirty="0"/>
          </a:p>
          <a:p>
            <a:pPr marL="0" indent="0">
              <a:buNone/>
            </a:pPr>
            <a:r>
              <a:rPr lang="fr-CA" sz="2000" dirty="0"/>
              <a:t>Ex. </a:t>
            </a:r>
          </a:p>
          <a:p>
            <a:pPr marL="0" indent="0">
              <a:buNone/>
            </a:pPr>
            <a:r>
              <a:rPr lang="fr-CA" sz="2000" b="1" dirty="0"/>
              <a:t>Je suis </a:t>
            </a:r>
            <a:r>
              <a:rPr lang="fr-CA" sz="2000" dirty="0"/>
              <a:t>enthousiaste. </a:t>
            </a:r>
          </a:p>
          <a:p>
            <a:pPr marL="0" indent="0">
              <a:buNone/>
            </a:pPr>
            <a:r>
              <a:rPr lang="fr-CA" sz="2000" b="1" dirty="0"/>
              <a:t>Je fais </a:t>
            </a:r>
            <a:r>
              <a:rPr lang="fr-CA" sz="2000" dirty="0"/>
              <a:t>de l’exercice.</a:t>
            </a:r>
          </a:p>
          <a:p>
            <a:pPr marL="0" indent="0">
              <a:buNone/>
            </a:pPr>
            <a:r>
              <a:rPr lang="fr-CA" sz="2000" b="1" dirty="0"/>
              <a:t>J’étudie</a:t>
            </a:r>
            <a:r>
              <a:rPr lang="fr-CA" sz="2000" dirty="0"/>
              <a:t> à la bibliothèque. </a:t>
            </a:r>
          </a:p>
          <a:p>
            <a:pPr marL="0" indent="0">
              <a:buNone/>
            </a:pPr>
            <a:r>
              <a:rPr lang="fr-CA" sz="2000" b="1" dirty="0"/>
              <a:t>J’aime </a:t>
            </a:r>
            <a:r>
              <a:rPr lang="fr-CA" sz="2000" dirty="0"/>
              <a:t>le centre-ville.  </a:t>
            </a:r>
          </a:p>
          <a:p>
            <a:pPr marL="0" indent="0">
              <a:buNone/>
            </a:pPr>
            <a:r>
              <a:rPr lang="fr-CA" sz="2000" b="1" dirty="0"/>
              <a:t>Je vais </a:t>
            </a:r>
            <a:r>
              <a:rPr lang="fr-CA" sz="2000" dirty="0"/>
              <a:t>à la salle d’entraînement. </a:t>
            </a:r>
          </a:p>
          <a:p>
            <a:pPr marL="0" indent="0">
              <a:buNone/>
            </a:pPr>
            <a:r>
              <a:rPr lang="fr-CA" sz="2000" b="1" dirty="0"/>
              <a:t>J’ai</a:t>
            </a:r>
            <a:r>
              <a:rPr lang="fr-CA" sz="2000" dirty="0"/>
              <a:t> de bons collègues. </a:t>
            </a:r>
          </a:p>
          <a:p>
            <a:pPr marL="0" indent="0">
              <a:buNone/>
            </a:pPr>
            <a:endParaRPr lang="fr-CA" sz="2000" dirty="0"/>
          </a:p>
        </p:txBody>
      </p:sp>
      <p:sp>
        <p:nvSpPr>
          <p:cNvPr id="5" name="Espace réservé du numéro de diapositive 4">
            <a:extLst>
              <a:ext uri="{FF2B5EF4-FFF2-40B4-BE49-F238E27FC236}">
                <a16:creationId xmlns:a16="http://schemas.microsoft.com/office/drawing/2014/main" id="{A7506F42-A44F-28DA-4DAB-3C01AB8F82CC}"/>
              </a:ext>
            </a:extLst>
          </p:cNvPr>
          <p:cNvSpPr>
            <a:spLocks noGrp="1"/>
          </p:cNvSpPr>
          <p:nvPr>
            <p:ph type="sldNum" sz="quarter" idx="12"/>
          </p:nvPr>
        </p:nvSpPr>
        <p:spPr>
          <a:xfrm>
            <a:off x="10167869" y="6356350"/>
            <a:ext cx="1768425" cy="365125"/>
          </a:xfrm>
        </p:spPr>
        <p:txBody>
          <a:bodyPr>
            <a:normAutofit/>
          </a:bodyPr>
          <a:lstStyle/>
          <a:p>
            <a:pPr>
              <a:spcAft>
                <a:spcPts val="600"/>
              </a:spcAft>
            </a:pPr>
            <a:fld id="{434327D0-67C7-43D1-8AF8-402992F86F0E}" type="slidenum">
              <a:rPr lang="fr-CA">
                <a:solidFill>
                  <a:srgbClr val="FFFFFF"/>
                </a:solidFill>
              </a:rPr>
              <a:pPr>
                <a:spcAft>
                  <a:spcPts val="600"/>
                </a:spcAft>
              </a:pPr>
              <a:t>19</a:t>
            </a:fld>
            <a:endParaRPr lang="fr-CA">
              <a:solidFill>
                <a:srgbClr val="FFFFFF"/>
              </a:solidFill>
            </a:endParaRPr>
          </a:p>
        </p:txBody>
      </p:sp>
    </p:spTree>
    <p:extLst>
      <p:ext uri="{BB962C8B-B14F-4D97-AF65-F5344CB8AC3E}">
        <p14:creationId xmlns:p14="http://schemas.microsoft.com/office/powerpoint/2010/main" val="384326881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8">
            <a:extLst>
              <a:ext uri="{FF2B5EF4-FFF2-40B4-BE49-F238E27FC236}">
                <a16:creationId xmlns:a16="http://schemas.microsoft.com/office/drawing/2014/main" id="{CA16F22E-4716-CA29-1F53-4AAD52955E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760503" y="-18309"/>
            <a:ext cx="4438566" cy="6883029"/>
            <a:chOff x="7760503" y="-18309"/>
            <a:chExt cx="4438566" cy="6883029"/>
          </a:xfrm>
        </p:grpSpPr>
        <p:sp>
          <p:nvSpPr>
            <p:cNvPr id="10" name="Rectangle 9">
              <a:extLst>
                <a:ext uri="{FF2B5EF4-FFF2-40B4-BE49-F238E27FC236}">
                  <a16:creationId xmlns:a16="http://schemas.microsoft.com/office/drawing/2014/main" id="{59412336-19ED-F153-443B-C46CDBED62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0512" y="-11580"/>
              <a:ext cx="4431490" cy="6876300"/>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0">
              <a:extLst>
                <a:ext uri="{FF2B5EF4-FFF2-40B4-BE49-F238E27FC236}">
                  <a16:creationId xmlns:a16="http://schemas.microsoft.com/office/drawing/2014/main" id="{1506AA53-E761-6881-5941-313119CC76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7760503" y="1713600"/>
              <a:ext cx="4431496" cy="5144400"/>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12" name="Rectangle 11">
              <a:extLst>
                <a:ext uri="{FF2B5EF4-FFF2-40B4-BE49-F238E27FC236}">
                  <a16:creationId xmlns:a16="http://schemas.microsoft.com/office/drawing/2014/main" id="{844707E7-29B6-36B5-B4C4-6160DFDB98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0509" y="-11586"/>
              <a:ext cx="3264743" cy="6876300"/>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2">
              <a:extLst>
                <a:ext uri="{FF2B5EF4-FFF2-40B4-BE49-F238E27FC236}">
                  <a16:creationId xmlns:a16="http://schemas.microsoft.com/office/drawing/2014/main" id="{2C1A8476-48ED-D7D6-F383-338B2F00A1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547151" y="1202115"/>
              <a:ext cx="6872341" cy="4431494"/>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re 1">
            <a:extLst>
              <a:ext uri="{FF2B5EF4-FFF2-40B4-BE49-F238E27FC236}">
                <a16:creationId xmlns:a16="http://schemas.microsoft.com/office/drawing/2014/main" id="{D2E7FBAF-4117-07E4-1E2C-02A951674C7C}"/>
              </a:ext>
            </a:extLst>
          </p:cNvPr>
          <p:cNvSpPr>
            <a:spLocks noGrp="1"/>
          </p:cNvSpPr>
          <p:nvPr>
            <p:ph type="ctrTitle"/>
          </p:nvPr>
        </p:nvSpPr>
        <p:spPr>
          <a:xfrm>
            <a:off x="8328214" y="1489364"/>
            <a:ext cx="3310215" cy="3136500"/>
          </a:xfrm>
        </p:spPr>
        <p:txBody>
          <a:bodyPr anchor="t">
            <a:normAutofit fontScale="90000"/>
          </a:bodyPr>
          <a:lstStyle/>
          <a:p>
            <a:br>
              <a:rPr lang="fr-CA" sz="3100" dirty="0">
                <a:solidFill>
                  <a:srgbClr val="FFFFFF"/>
                </a:solidFill>
              </a:rPr>
            </a:br>
            <a:r>
              <a:rPr lang="fr-CA" sz="4400" dirty="0">
                <a:solidFill>
                  <a:srgbClr val="FFFFFF"/>
                </a:solidFill>
                <a:effectLst>
                  <a:outerShdw blurRad="38100" dist="38100" dir="2700000" algn="tl">
                    <a:srgbClr val="000000">
                      <a:alpha val="43137"/>
                    </a:srgbClr>
                  </a:outerShdw>
                </a:effectLst>
              </a:rPr>
              <a:t>Introduction au français 1</a:t>
            </a:r>
            <a:br>
              <a:rPr lang="fr-CA" sz="4400" dirty="0">
                <a:solidFill>
                  <a:srgbClr val="FFFFFF"/>
                </a:solidFill>
                <a:effectLst>
                  <a:outerShdw blurRad="38100" dist="38100" dir="2700000" algn="tl">
                    <a:srgbClr val="000000">
                      <a:alpha val="43137"/>
                    </a:srgbClr>
                  </a:outerShdw>
                </a:effectLst>
              </a:rPr>
            </a:br>
            <a:r>
              <a:rPr lang="fr-CA" sz="4400" b="1" dirty="0">
                <a:solidFill>
                  <a:schemeClr val="accent2">
                    <a:lumMod val="75000"/>
                  </a:schemeClr>
                </a:solidFill>
                <a:effectLst>
                  <a:outerShdw blurRad="38100" dist="38100" dir="2700000" algn="tl">
                    <a:srgbClr val="000000">
                      <a:alpha val="43137"/>
                    </a:srgbClr>
                  </a:outerShdw>
                </a:effectLst>
              </a:rPr>
              <a:t>Décrire sa routine</a:t>
            </a:r>
            <a:br>
              <a:rPr lang="fr-CA" sz="4400" b="1" dirty="0">
                <a:solidFill>
                  <a:srgbClr val="FFFFFF"/>
                </a:solidFill>
                <a:effectLst>
                  <a:outerShdw blurRad="38100" dist="38100" dir="2700000" algn="tl">
                    <a:srgbClr val="000000">
                      <a:alpha val="43137"/>
                    </a:srgbClr>
                  </a:outerShdw>
                </a:effectLst>
              </a:rPr>
            </a:br>
            <a:br>
              <a:rPr lang="fr-CA" sz="4400" dirty="0">
                <a:solidFill>
                  <a:srgbClr val="FFFFFF"/>
                </a:solidFill>
                <a:effectLst>
                  <a:outerShdw blurRad="38100" dist="38100" dir="2700000" algn="tl">
                    <a:srgbClr val="000000">
                      <a:alpha val="43137"/>
                    </a:srgbClr>
                  </a:outerShdw>
                </a:effectLst>
              </a:rPr>
            </a:br>
            <a:r>
              <a:rPr lang="fr-CA" sz="3600" dirty="0">
                <a:solidFill>
                  <a:schemeClr val="accent1">
                    <a:lumMod val="40000"/>
                    <a:lumOff val="60000"/>
                  </a:schemeClr>
                </a:solidFill>
                <a:effectLst>
                  <a:outerShdw blurRad="38100" dist="38100" dir="2700000" algn="tl">
                    <a:srgbClr val="000000">
                      <a:alpha val="43137"/>
                    </a:srgbClr>
                  </a:outerShdw>
                </a:effectLst>
              </a:rPr>
              <a:t>Introduction to French 1  </a:t>
            </a:r>
            <a:br>
              <a:rPr lang="fr-CA" sz="3600" dirty="0">
                <a:solidFill>
                  <a:schemeClr val="accent1">
                    <a:lumMod val="40000"/>
                    <a:lumOff val="60000"/>
                  </a:schemeClr>
                </a:solidFill>
                <a:effectLst>
                  <a:outerShdw blurRad="38100" dist="38100" dir="2700000" algn="tl">
                    <a:srgbClr val="000000">
                      <a:alpha val="43137"/>
                    </a:srgbClr>
                  </a:outerShdw>
                </a:effectLst>
              </a:rPr>
            </a:br>
            <a:r>
              <a:rPr lang="fr-CA" sz="2700" dirty="0" err="1">
                <a:solidFill>
                  <a:schemeClr val="accent1">
                    <a:lumMod val="40000"/>
                    <a:lumOff val="60000"/>
                  </a:schemeClr>
                </a:solidFill>
                <a:effectLst>
                  <a:outerShdw blurRad="38100" dist="38100" dir="2700000" algn="tl">
                    <a:srgbClr val="000000">
                      <a:alpha val="43137"/>
                    </a:srgbClr>
                  </a:outerShdw>
                </a:effectLst>
              </a:rPr>
              <a:t>Describe</a:t>
            </a:r>
            <a:r>
              <a:rPr lang="fr-CA" sz="2700" dirty="0">
                <a:solidFill>
                  <a:schemeClr val="accent1">
                    <a:lumMod val="40000"/>
                    <a:lumOff val="60000"/>
                  </a:schemeClr>
                </a:solidFill>
                <a:effectLst>
                  <a:outerShdw blurRad="38100" dist="38100" dir="2700000" algn="tl">
                    <a:srgbClr val="000000">
                      <a:alpha val="43137"/>
                    </a:srgbClr>
                  </a:outerShdw>
                </a:effectLst>
              </a:rPr>
              <a:t> </a:t>
            </a:r>
            <a:r>
              <a:rPr lang="fr-CA" sz="2700" dirty="0" err="1">
                <a:solidFill>
                  <a:schemeClr val="accent1">
                    <a:lumMod val="40000"/>
                    <a:lumOff val="60000"/>
                  </a:schemeClr>
                </a:solidFill>
                <a:effectLst>
                  <a:outerShdw blurRad="38100" dist="38100" dir="2700000" algn="tl">
                    <a:srgbClr val="000000">
                      <a:alpha val="43137"/>
                    </a:srgbClr>
                  </a:outerShdw>
                </a:effectLst>
              </a:rPr>
              <a:t>your</a:t>
            </a:r>
            <a:r>
              <a:rPr lang="fr-CA" sz="2700" dirty="0">
                <a:solidFill>
                  <a:schemeClr val="accent1">
                    <a:lumMod val="40000"/>
                    <a:lumOff val="60000"/>
                  </a:schemeClr>
                </a:solidFill>
                <a:effectLst>
                  <a:outerShdw blurRad="38100" dist="38100" dir="2700000" algn="tl">
                    <a:srgbClr val="000000">
                      <a:alpha val="43137"/>
                    </a:srgbClr>
                  </a:outerShdw>
                </a:effectLst>
              </a:rPr>
              <a:t> routine</a:t>
            </a:r>
            <a:br>
              <a:rPr lang="fr-CA" sz="3600" dirty="0">
                <a:solidFill>
                  <a:schemeClr val="accent1">
                    <a:lumMod val="40000"/>
                    <a:lumOff val="60000"/>
                  </a:schemeClr>
                </a:solidFill>
                <a:effectLst>
                  <a:outerShdw blurRad="38100" dist="38100" dir="2700000" algn="tl">
                    <a:srgbClr val="000000">
                      <a:alpha val="43137"/>
                    </a:srgbClr>
                  </a:outerShdw>
                </a:effectLst>
              </a:rPr>
            </a:br>
            <a:br>
              <a:rPr lang="fr-CA" sz="3200" dirty="0">
                <a:solidFill>
                  <a:srgbClr val="FFFFFF"/>
                </a:solidFill>
              </a:rPr>
            </a:br>
            <a:br>
              <a:rPr lang="fr-CA" sz="3200" dirty="0">
                <a:solidFill>
                  <a:srgbClr val="FFFFFF"/>
                </a:solidFill>
              </a:rPr>
            </a:br>
            <a:br>
              <a:rPr lang="fr-CA" sz="3200" dirty="0">
                <a:solidFill>
                  <a:srgbClr val="FFFFFF"/>
                </a:solidFill>
              </a:rPr>
            </a:br>
            <a:br>
              <a:rPr lang="fr-CA" sz="3200" dirty="0">
                <a:solidFill>
                  <a:srgbClr val="FFFFFF"/>
                </a:solidFill>
              </a:rPr>
            </a:br>
            <a:br>
              <a:rPr lang="fr-CA" sz="3200" dirty="0">
                <a:solidFill>
                  <a:srgbClr val="FFFFFF"/>
                </a:solidFill>
              </a:rPr>
            </a:br>
            <a:endParaRPr lang="fr-CA" sz="3200" dirty="0">
              <a:solidFill>
                <a:srgbClr val="FFFFFF"/>
              </a:solidFill>
            </a:endParaRPr>
          </a:p>
        </p:txBody>
      </p:sp>
      <p:pic>
        <p:nvPicPr>
          <p:cNvPr id="4" name="Image 3" descr="Une image contenant vaisselle, tasse de café, soucoupe, table&#10;&#10;Description générée automatiquement">
            <a:extLst>
              <a:ext uri="{FF2B5EF4-FFF2-40B4-BE49-F238E27FC236}">
                <a16:creationId xmlns:a16="http://schemas.microsoft.com/office/drawing/2014/main" id="{DA0286FB-B380-987C-0CC0-6D2EDB6F133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7629"/>
            <a:ext cx="7760508" cy="6872343"/>
          </a:xfrm>
          <a:prstGeom prst="rect">
            <a:avLst/>
          </a:prstGeom>
        </p:spPr>
      </p:pic>
      <p:sp>
        <p:nvSpPr>
          <p:cNvPr id="6" name="Espace réservé du numéro de diapositive 5">
            <a:extLst>
              <a:ext uri="{FF2B5EF4-FFF2-40B4-BE49-F238E27FC236}">
                <a16:creationId xmlns:a16="http://schemas.microsoft.com/office/drawing/2014/main" id="{8626F973-973C-051D-073A-012ED429817B}"/>
              </a:ext>
            </a:extLst>
          </p:cNvPr>
          <p:cNvSpPr>
            <a:spLocks noGrp="1"/>
          </p:cNvSpPr>
          <p:nvPr>
            <p:ph type="sldNum" sz="quarter" idx="12"/>
          </p:nvPr>
        </p:nvSpPr>
        <p:spPr/>
        <p:txBody>
          <a:bodyPr/>
          <a:lstStyle/>
          <a:p>
            <a:fld id="{434327D0-67C7-43D1-8AF8-402992F86F0E}" type="slidenum">
              <a:rPr lang="fr-CA" smtClean="0"/>
              <a:t>2</a:t>
            </a:fld>
            <a:endParaRPr lang="fr-CA" dirty="0"/>
          </a:p>
        </p:txBody>
      </p:sp>
    </p:spTree>
    <p:extLst>
      <p:ext uri="{BB962C8B-B14F-4D97-AF65-F5344CB8AC3E}">
        <p14:creationId xmlns:p14="http://schemas.microsoft.com/office/powerpoint/2010/main" val="2193408038"/>
      </p:ext>
    </p:extLst>
  </p:cSld>
  <p:clrMapOvr>
    <a:masterClrMapping/>
  </p:clrMapOvr>
  <p:transition spd="slow">
    <p:wheel spokes="1"/>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1115568" y="548640"/>
            <a:ext cx="10168128" cy="1179576"/>
          </a:xfrm>
        </p:spPr>
        <p:txBody>
          <a:bodyPr>
            <a:normAutofit/>
          </a:bodyPr>
          <a:lstStyle/>
          <a:p>
            <a:r>
              <a:rPr lang="fr-CA" sz="4000" dirty="0"/>
              <a:t>Les articles indéfinis</a:t>
            </a:r>
            <a:br>
              <a:rPr lang="fr-CA" sz="4000" dirty="0"/>
            </a:br>
            <a:r>
              <a:rPr lang="fr-CA" sz="3200" dirty="0" err="1">
                <a:solidFill>
                  <a:schemeClr val="accent1">
                    <a:lumMod val="60000"/>
                    <a:lumOff val="40000"/>
                  </a:schemeClr>
                </a:solidFill>
              </a:rPr>
              <a:t>Indefinite</a:t>
            </a:r>
            <a:r>
              <a:rPr lang="fr-CA" sz="3200" dirty="0">
                <a:solidFill>
                  <a:schemeClr val="accent1">
                    <a:lumMod val="60000"/>
                    <a:lumOff val="40000"/>
                  </a:schemeClr>
                </a:solidFill>
              </a:rPr>
              <a:t> articles </a:t>
            </a:r>
            <a:endParaRPr lang="fr-CA" sz="4000" dirty="0">
              <a:solidFill>
                <a:schemeClr val="accent1">
                  <a:lumMod val="60000"/>
                  <a:lumOff val="40000"/>
                </a:schemeClr>
              </a:solidFill>
            </a:endParaRP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1115568" y="2481943"/>
            <a:ext cx="10168128" cy="3695020"/>
          </a:xfrm>
        </p:spPr>
        <p:txBody>
          <a:bodyPr>
            <a:normAutofit fontScale="92500" lnSpcReduction="10000"/>
          </a:bodyPr>
          <a:lstStyle/>
          <a:p>
            <a:pPr marL="0" indent="0">
              <a:buNone/>
            </a:pPr>
            <a:r>
              <a:rPr lang="fr-FR" sz="2400" b="0" i="0" dirty="0">
                <a:effectLst/>
              </a:rPr>
              <a:t>Les termes </a:t>
            </a:r>
            <a:r>
              <a:rPr lang="fr-FR" sz="2400" b="0" i="1" dirty="0">
                <a:effectLst/>
              </a:rPr>
              <a:t>un</a:t>
            </a:r>
            <a:r>
              <a:rPr lang="fr-FR" sz="2400" b="0" i="0" dirty="0">
                <a:effectLst/>
              </a:rPr>
              <a:t> ou </a:t>
            </a:r>
            <a:r>
              <a:rPr lang="fr-FR" sz="2400" i="1" dirty="0"/>
              <a:t>une</a:t>
            </a:r>
            <a:r>
              <a:rPr lang="fr-FR" sz="2400" b="0" i="0" dirty="0">
                <a:effectLst/>
              </a:rPr>
              <a:t> désigne une personne ou une chose qui n'est pas identifiée ou spécifiée. </a:t>
            </a:r>
          </a:p>
          <a:p>
            <a:pPr marL="0" indent="0">
              <a:buNone/>
            </a:pPr>
            <a:r>
              <a:rPr lang="en-US" sz="1800" b="0" i="0" dirty="0">
                <a:solidFill>
                  <a:schemeClr val="accent1">
                    <a:lumMod val="60000"/>
                    <a:lumOff val="40000"/>
                  </a:schemeClr>
                </a:solidFill>
                <a:effectLst/>
              </a:rPr>
              <a:t>The terms </a:t>
            </a:r>
            <a:r>
              <a:rPr lang="en-US" sz="1800" b="0" i="1" dirty="0">
                <a:solidFill>
                  <a:schemeClr val="accent1">
                    <a:lumMod val="60000"/>
                    <a:lumOff val="40000"/>
                  </a:schemeClr>
                </a:solidFill>
                <a:effectLst/>
              </a:rPr>
              <a:t>un</a:t>
            </a:r>
            <a:r>
              <a:rPr lang="en-US" sz="1800" b="0" i="0" dirty="0">
                <a:solidFill>
                  <a:schemeClr val="accent1">
                    <a:lumMod val="60000"/>
                    <a:lumOff val="40000"/>
                  </a:schemeClr>
                </a:solidFill>
                <a:effectLst/>
              </a:rPr>
              <a:t> </a:t>
            </a:r>
            <a:r>
              <a:rPr lang="en-US" sz="1800" b="0" i="0" dirty="0" err="1">
                <a:solidFill>
                  <a:schemeClr val="accent1">
                    <a:lumMod val="60000"/>
                    <a:lumOff val="40000"/>
                  </a:schemeClr>
                </a:solidFill>
                <a:effectLst/>
              </a:rPr>
              <a:t>ou</a:t>
            </a:r>
            <a:r>
              <a:rPr lang="en-US" sz="1800" b="0" i="0" dirty="0">
                <a:solidFill>
                  <a:schemeClr val="accent1">
                    <a:lumMod val="60000"/>
                    <a:lumOff val="40000"/>
                  </a:schemeClr>
                </a:solidFill>
                <a:effectLst/>
              </a:rPr>
              <a:t> </a:t>
            </a:r>
            <a:r>
              <a:rPr lang="en-US" sz="1800" b="0" i="1" dirty="0" err="1">
                <a:solidFill>
                  <a:schemeClr val="accent1">
                    <a:lumMod val="60000"/>
                    <a:lumOff val="40000"/>
                  </a:schemeClr>
                </a:solidFill>
                <a:effectLst/>
              </a:rPr>
              <a:t>une</a:t>
            </a:r>
            <a:r>
              <a:rPr lang="en-US" sz="1800" b="0" i="0" dirty="0">
                <a:solidFill>
                  <a:schemeClr val="accent1">
                    <a:lumMod val="60000"/>
                    <a:lumOff val="40000"/>
                  </a:schemeClr>
                </a:solidFill>
                <a:effectLst/>
              </a:rPr>
              <a:t> (</a:t>
            </a:r>
            <a:r>
              <a:rPr lang="en-US" sz="1800" b="0" i="1" dirty="0" err="1">
                <a:solidFill>
                  <a:schemeClr val="accent1">
                    <a:lumMod val="60000"/>
                    <a:lumOff val="40000"/>
                  </a:schemeClr>
                </a:solidFill>
                <a:effectLst/>
              </a:rPr>
              <a:t>a,an</a:t>
            </a:r>
            <a:r>
              <a:rPr lang="en-US" sz="1800" b="0" i="0" dirty="0">
                <a:solidFill>
                  <a:schemeClr val="accent1">
                    <a:lumMod val="60000"/>
                    <a:lumOff val="40000"/>
                  </a:schemeClr>
                </a:solidFill>
                <a:effectLst/>
              </a:rPr>
              <a:t>) refer to a person or thing that is not identified or specified.</a:t>
            </a:r>
            <a:endParaRPr lang="fr-FR" b="0" i="0" dirty="0">
              <a:solidFill>
                <a:schemeClr val="accent1">
                  <a:lumMod val="60000"/>
                  <a:lumOff val="40000"/>
                </a:schemeClr>
              </a:solidFill>
              <a:effectLst/>
            </a:endParaRPr>
          </a:p>
          <a:p>
            <a:pPr marL="0" indent="0">
              <a:buNone/>
            </a:pPr>
            <a:endParaRPr lang="fr-FR" sz="2400" dirty="0">
              <a:solidFill>
                <a:srgbClr val="666666"/>
              </a:solidFill>
            </a:endParaRPr>
          </a:p>
          <a:p>
            <a:pPr marL="0" indent="0">
              <a:buNone/>
            </a:pPr>
            <a:r>
              <a:rPr lang="fr-FR" sz="2400" dirty="0"/>
              <a:t>Ex. </a:t>
            </a:r>
          </a:p>
          <a:p>
            <a:pPr marL="0" indent="0">
              <a:buNone/>
            </a:pPr>
            <a:r>
              <a:rPr lang="fr-FR" sz="2400" b="0" i="0" dirty="0">
                <a:effectLst/>
              </a:rPr>
              <a:t>Je donne </a:t>
            </a:r>
            <a:r>
              <a:rPr lang="fr-FR" sz="2400" b="1" i="0" u="sng" dirty="0">
                <a:effectLst/>
              </a:rPr>
              <a:t>un </a:t>
            </a:r>
            <a:r>
              <a:rPr lang="fr-FR" sz="2400" b="0" i="0" dirty="0">
                <a:effectLst/>
              </a:rPr>
              <a:t>livre au garçon.</a:t>
            </a:r>
          </a:p>
          <a:p>
            <a:pPr marL="0" indent="0">
              <a:buNone/>
            </a:pPr>
            <a:r>
              <a:rPr lang="fr-FR" sz="2200" b="0" i="0" dirty="0">
                <a:solidFill>
                  <a:schemeClr val="accent1">
                    <a:lumMod val="60000"/>
                    <a:lumOff val="40000"/>
                  </a:schemeClr>
                </a:solidFill>
                <a:effectLst/>
              </a:rPr>
              <a:t>I </a:t>
            </a:r>
            <a:r>
              <a:rPr lang="fr-FR" sz="2200" b="0" i="0" dirty="0" err="1">
                <a:solidFill>
                  <a:schemeClr val="accent1">
                    <a:lumMod val="60000"/>
                    <a:lumOff val="40000"/>
                  </a:schemeClr>
                </a:solidFill>
                <a:effectLst/>
              </a:rPr>
              <a:t>give</a:t>
            </a:r>
            <a:r>
              <a:rPr lang="fr-FR" sz="2200" b="0" i="0" dirty="0">
                <a:solidFill>
                  <a:schemeClr val="accent1">
                    <a:lumMod val="60000"/>
                    <a:lumOff val="40000"/>
                  </a:schemeClr>
                </a:solidFill>
                <a:effectLst/>
              </a:rPr>
              <a:t> the boy a book. </a:t>
            </a:r>
          </a:p>
          <a:p>
            <a:pPr marL="0" indent="0">
              <a:buNone/>
            </a:pPr>
            <a:endParaRPr lang="fr-FR" sz="2400" dirty="0"/>
          </a:p>
          <a:p>
            <a:pPr marL="0" indent="0">
              <a:buNone/>
            </a:pPr>
            <a:r>
              <a:rPr lang="fr-FR" sz="2200" b="0" i="0" dirty="0">
                <a:effectLst/>
              </a:rPr>
              <a:t>Le terme </a:t>
            </a:r>
            <a:r>
              <a:rPr lang="fr-FR" sz="2200" b="0" i="1" dirty="0">
                <a:effectLst/>
              </a:rPr>
              <a:t>un</a:t>
            </a:r>
            <a:r>
              <a:rPr lang="fr-FR" sz="2200" b="0" i="0" dirty="0">
                <a:effectLst/>
              </a:rPr>
              <a:t> est un article indéfini.</a:t>
            </a:r>
            <a:endParaRPr lang="fr-CA" sz="3000" dirty="0"/>
          </a:p>
          <a:p>
            <a:pPr marL="0" indent="0">
              <a:buNone/>
            </a:pPr>
            <a:r>
              <a:rPr lang="fr-CA" sz="1900" dirty="0">
                <a:solidFill>
                  <a:schemeClr val="accent1">
                    <a:lumMod val="60000"/>
                    <a:lumOff val="40000"/>
                  </a:schemeClr>
                </a:solidFill>
              </a:rPr>
              <a:t>The </a:t>
            </a:r>
            <a:r>
              <a:rPr lang="fr-CA" sz="1900" dirty="0" err="1">
                <a:solidFill>
                  <a:schemeClr val="accent1">
                    <a:lumMod val="60000"/>
                    <a:lumOff val="40000"/>
                  </a:schemeClr>
                </a:solidFill>
              </a:rPr>
              <a:t>term</a:t>
            </a:r>
            <a:r>
              <a:rPr lang="fr-CA" sz="1900" dirty="0">
                <a:solidFill>
                  <a:schemeClr val="accent1">
                    <a:lumMod val="60000"/>
                    <a:lumOff val="40000"/>
                  </a:schemeClr>
                </a:solidFill>
              </a:rPr>
              <a:t> </a:t>
            </a:r>
            <a:r>
              <a:rPr lang="fr-CA" sz="1900" i="1" dirty="0">
                <a:solidFill>
                  <a:schemeClr val="accent1">
                    <a:lumMod val="60000"/>
                    <a:lumOff val="40000"/>
                  </a:schemeClr>
                </a:solidFill>
              </a:rPr>
              <a:t>un</a:t>
            </a:r>
            <a:r>
              <a:rPr lang="fr-CA" sz="1900" dirty="0">
                <a:solidFill>
                  <a:schemeClr val="accent1">
                    <a:lumMod val="60000"/>
                    <a:lumOff val="40000"/>
                  </a:schemeClr>
                </a:solidFill>
              </a:rPr>
              <a:t> </a:t>
            </a:r>
            <a:r>
              <a:rPr lang="fr-CA" sz="1900" dirty="0" err="1">
                <a:solidFill>
                  <a:schemeClr val="accent1">
                    <a:lumMod val="60000"/>
                    <a:lumOff val="40000"/>
                  </a:schemeClr>
                </a:solidFill>
              </a:rPr>
              <a:t>is</a:t>
            </a:r>
            <a:r>
              <a:rPr lang="fr-CA" sz="1900" dirty="0">
                <a:solidFill>
                  <a:schemeClr val="accent1">
                    <a:lumMod val="60000"/>
                    <a:lumOff val="40000"/>
                  </a:schemeClr>
                </a:solidFill>
              </a:rPr>
              <a:t> an </a:t>
            </a:r>
            <a:r>
              <a:rPr lang="fr-CA" sz="1900" dirty="0" err="1">
                <a:solidFill>
                  <a:schemeClr val="accent1">
                    <a:lumMod val="60000"/>
                    <a:lumOff val="40000"/>
                  </a:schemeClr>
                </a:solidFill>
              </a:rPr>
              <a:t>indefinite</a:t>
            </a:r>
            <a:r>
              <a:rPr lang="fr-CA" sz="1900" dirty="0">
                <a:solidFill>
                  <a:schemeClr val="accent1">
                    <a:lumMod val="60000"/>
                    <a:lumOff val="40000"/>
                  </a:schemeClr>
                </a:solidFill>
              </a:rPr>
              <a:t> article. </a:t>
            </a:r>
          </a:p>
          <a:p>
            <a:pPr marL="0" indent="0">
              <a:buNone/>
            </a:pPr>
            <a:endParaRPr lang="fr-CA" sz="2200" dirty="0"/>
          </a:p>
          <a:p>
            <a:pPr marL="0" indent="0">
              <a:buNone/>
            </a:pPr>
            <a:endParaRPr lang="fr-CA" sz="2200" dirty="0"/>
          </a:p>
        </p:txBody>
      </p:sp>
      <p:sp>
        <p:nvSpPr>
          <p:cNvPr id="6" name="Espace réservé du numéro de diapositive 5">
            <a:extLst>
              <a:ext uri="{FF2B5EF4-FFF2-40B4-BE49-F238E27FC236}">
                <a16:creationId xmlns:a16="http://schemas.microsoft.com/office/drawing/2014/main" id="{0C0639DC-7B2A-AF6F-DAD5-A33B15EF05E5}"/>
              </a:ext>
            </a:extLst>
          </p:cNvPr>
          <p:cNvSpPr>
            <a:spLocks noGrp="1"/>
          </p:cNvSpPr>
          <p:nvPr>
            <p:ph type="sldNum" sz="quarter" idx="12"/>
          </p:nvPr>
        </p:nvSpPr>
        <p:spPr/>
        <p:txBody>
          <a:bodyPr/>
          <a:lstStyle/>
          <a:p>
            <a:fld id="{434327D0-67C7-43D1-8AF8-402992F86F0E}" type="slidenum">
              <a:rPr lang="fr-CA" smtClean="0"/>
              <a:t>20</a:t>
            </a:fld>
            <a:endParaRPr lang="fr-CA"/>
          </a:p>
        </p:txBody>
      </p:sp>
    </p:spTree>
    <p:extLst>
      <p:ext uri="{BB962C8B-B14F-4D97-AF65-F5344CB8AC3E}">
        <p14:creationId xmlns:p14="http://schemas.microsoft.com/office/powerpoint/2010/main" val="328557843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1115568" y="548640"/>
            <a:ext cx="10168128" cy="1179576"/>
          </a:xfrm>
        </p:spPr>
        <p:txBody>
          <a:bodyPr>
            <a:normAutofit/>
          </a:bodyPr>
          <a:lstStyle/>
          <a:p>
            <a:r>
              <a:rPr lang="fr-CA" sz="4000" dirty="0"/>
              <a:t>Les articles indéfinis</a:t>
            </a:r>
            <a:br>
              <a:rPr lang="fr-CA" sz="4000" dirty="0"/>
            </a:br>
            <a:r>
              <a:rPr lang="fr-CA" sz="3200" dirty="0" err="1">
                <a:solidFill>
                  <a:schemeClr val="accent1">
                    <a:lumMod val="60000"/>
                    <a:lumOff val="40000"/>
                  </a:schemeClr>
                </a:solidFill>
              </a:rPr>
              <a:t>Indefinite</a:t>
            </a:r>
            <a:r>
              <a:rPr lang="fr-CA" sz="3200" dirty="0">
                <a:solidFill>
                  <a:schemeClr val="accent1">
                    <a:lumMod val="60000"/>
                    <a:lumOff val="40000"/>
                  </a:schemeClr>
                </a:solidFill>
              </a:rPr>
              <a:t> articles </a:t>
            </a:r>
            <a:endParaRPr lang="fr-CA" sz="4000" dirty="0">
              <a:solidFill>
                <a:schemeClr val="accent1">
                  <a:lumMod val="60000"/>
                  <a:lumOff val="40000"/>
                </a:schemeClr>
              </a:solidFill>
            </a:endParaRP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1115568" y="2481943"/>
            <a:ext cx="10168128" cy="3695020"/>
          </a:xfrm>
        </p:spPr>
        <p:txBody>
          <a:bodyPr>
            <a:normAutofit/>
          </a:bodyPr>
          <a:lstStyle/>
          <a:p>
            <a:pPr marL="0" indent="0" algn="l" fontAlgn="base">
              <a:buNone/>
            </a:pPr>
            <a:r>
              <a:rPr lang="en-US" sz="2400" b="1" i="1" dirty="0"/>
              <a:t>un, </a:t>
            </a:r>
            <a:r>
              <a:rPr lang="en-US" sz="2400" b="1" i="1" dirty="0" err="1"/>
              <a:t>une</a:t>
            </a:r>
            <a:r>
              <a:rPr lang="en-US" sz="2400" b="1" i="1" dirty="0"/>
              <a:t> </a:t>
            </a:r>
            <a:r>
              <a:rPr lang="en-US" sz="2400" dirty="0" err="1"/>
              <a:t>en</a:t>
            </a:r>
            <a:r>
              <a:rPr lang="en-US" sz="2400" dirty="0"/>
              <a:t> </a:t>
            </a:r>
            <a:r>
              <a:rPr lang="en-US" sz="2400" dirty="0" err="1"/>
              <a:t>français</a:t>
            </a:r>
            <a:r>
              <a:rPr lang="en-US" sz="2400" dirty="0"/>
              <a:t> </a:t>
            </a:r>
            <a:r>
              <a:rPr lang="en-US" sz="2400" dirty="0" err="1"/>
              <a:t>signifie</a:t>
            </a:r>
            <a:r>
              <a:rPr lang="en-US" sz="2400" dirty="0"/>
              <a:t> </a:t>
            </a:r>
            <a:r>
              <a:rPr lang="en-US" sz="2400" b="1" i="1" dirty="0"/>
              <a:t>a </a:t>
            </a:r>
            <a:r>
              <a:rPr lang="en-US" sz="2400" dirty="0" err="1"/>
              <a:t>en</a:t>
            </a:r>
            <a:r>
              <a:rPr lang="en-US" sz="2400" dirty="0"/>
              <a:t> </a:t>
            </a:r>
            <a:r>
              <a:rPr lang="en-US" sz="2400" dirty="0" err="1"/>
              <a:t>anglais</a:t>
            </a:r>
            <a:r>
              <a:rPr lang="en-US" sz="2400" b="1" i="1" dirty="0"/>
              <a:t>.</a:t>
            </a:r>
            <a:endParaRPr lang="en-US" sz="2400" b="1" i="1" dirty="0">
              <a:effectLst/>
            </a:endParaRPr>
          </a:p>
          <a:p>
            <a:pPr marL="0" indent="0" algn="l" fontAlgn="base">
              <a:buNone/>
            </a:pPr>
            <a:r>
              <a:rPr lang="en-US" sz="2000" b="1" i="1" dirty="0">
                <a:solidFill>
                  <a:schemeClr val="accent1"/>
                </a:solidFill>
                <a:effectLst/>
              </a:rPr>
              <a:t>un</a:t>
            </a:r>
            <a:r>
              <a:rPr lang="en-US" sz="2000" b="0" i="0" dirty="0">
                <a:solidFill>
                  <a:schemeClr val="accent1">
                    <a:lumMod val="60000"/>
                    <a:lumOff val="40000"/>
                  </a:schemeClr>
                </a:solidFill>
                <a:effectLst/>
              </a:rPr>
              <a:t>,</a:t>
            </a:r>
            <a:r>
              <a:rPr lang="en-US" sz="2000" b="0" i="0" dirty="0">
                <a:solidFill>
                  <a:schemeClr val="accent1">
                    <a:lumMod val="50000"/>
                  </a:schemeClr>
                </a:solidFill>
                <a:effectLst/>
              </a:rPr>
              <a:t> </a:t>
            </a:r>
            <a:r>
              <a:rPr lang="en-US" sz="2000" b="1" i="1" dirty="0" err="1">
                <a:solidFill>
                  <a:srgbClr val="FC6098"/>
                </a:solidFill>
                <a:effectLst/>
              </a:rPr>
              <a:t>une</a:t>
            </a:r>
            <a:r>
              <a:rPr lang="en-US" sz="2000" b="0" i="0" dirty="0">
                <a:solidFill>
                  <a:schemeClr val="accent1">
                    <a:lumMod val="50000"/>
                  </a:schemeClr>
                </a:solidFill>
                <a:effectLst/>
              </a:rPr>
              <a:t> </a:t>
            </a:r>
            <a:r>
              <a:rPr lang="en-US" sz="2000" b="0" i="0" dirty="0">
                <a:solidFill>
                  <a:schemeClr val="accent1">
                    <a:lumMod val="60000"/>
                    <a:lumOff val="40000"/>
                  </a:schemeClr>
                </a:solidFill>
                <a:effectLst/>
              </a:rPr>
              <a:t>in Frenc</a:t>
            </a:r>
            <a:r>
              <a:rPr lang="en-US" sz="2000" dirty="0">
                <a:solidFill>
                  <a:schemeClr val="accent1">
                    <a:lumMod val="60000"/>
                    <a:lumOff val="40000"/>
                  </a:schemeClr>
                </a:solidFill>
              </a:rPr>
              <a:t>h means</a:t>
            </a:r>
            <a:r>
              <a:rPr lang="en-US" sz="2000" b="0" i="0" dirty="0">
                <a:solidFill>
                  <a:schemeClr val="accent1">
                    <a:lumMod val="60000"/>
                    <a:lumOff val="40000"/>
                  </a:schemeClr>
                </a:solidFill>
                <a:effectLst/>
              </a:rPr>
              <a:t> </a:t>
            </a:r>
            <a:r>
              <a:rPr lang="en-US" sz="2000" b="1" i="1" dirty="0">
                <a:solidFill>
                  <a:schemeClr val="accent1">
                    <a:lumMod val="60000"/>
                    <a:lumOff val="40000"/>
                  </a:schemeClr>
                </a:solidFill>
                <a:effectLst/>
              </a:rPr>
              <a:t>a</a:t>
            </a:r>
            <a:r>
              <a:rPr lang="en-US" sz="2000" b="0" i="0" dirty="0">
                <a:solidFill>
                  <a:schemeClr val="accent1">
                    <a:lumMod val="60000"/>
                    <a:lumOff val="40000"/>
                  </a:schemeClr>
                </a:solidFill>
                <a:effectLst/>
              </a:rPr>
              <a:t> in English.</a:t>
            </a:r>
          </a:p>
          <a:p>
            <a:pPr marL="0" indent="0" algn="l" fontAlgn="base">
              <a:buNone/>
            </a:pPr>
            <a:endParaRPr lang="en-US" sz="2400" b="1" i="0" dirty="0">
              <a:effectLst/>
            </a:endParaRPr>
          </a:p>
          <a:p>
            <a:pPr marL="0" indent="0" algn="l" fontAlgn="base">
              <a:buNone/>
            </a:pPr>
            <a:r>
              <a:rPr lang="en-US" sz="2400" b="1" i="1" dirty="0">
                <a:solidFill>
                  <a:schemeClr val="accent1"/>
                </a:solidFill>
              </a:rPr>
              <a:t>u</a:t>
            </a:r>
            <a:r>
              <a:rPr lang="en-US" sz="2400" b="1" i="1" dirty="0">
                <a:solidFill>
                  <a:schemeClr val="accent1"/>
                </a:solidFill>
                <a:effectLst/>
              </a:rPr>
              <a:t>n</a:t>
            </a:r>
            <a:r>
              <a:rPr lang="en-US" sz="2400" b="1" i="0" dirty="0">
                <a:effectLst/>
              </a:rPr>
              <a:t> </a:t>
            </a:r>
            <a:r>
              <a:rPr lang="en-US" sz="2400" i="0" dirty="0" err="1">
                <a:effectLst/>
              </a:rPr>
              <a:t>est</a:t>
            </a:r>
            <a:r>
              <a:rPr lang="en-US" sz="2400" i="0" dirty="0">
                <a:effectLst/>
              </a:rPr>
              <a:t> </a:t>
            </a:r>
            <a:r>
              <a:rPr lang="en-US" sz="2400" i="0" dirty="0" err="1">
                <a:effectLst/>
              </a:rPr>
              <a:t>employé</a:t>
            </a:r>
            <a:r>
              <a:rPr lang="en-US" sz="2400" i="0" dirty="0">
                <a:effectLst/>
              </a:rPr>
              <a:t> avec les choses </a:t>
            </a:r>
            <a:r>
              <a:rPr lang="en-US" sz="2400" i="0" dirty="0" err="1">
                <a:effectLst/>
              </a:rPr>
              <a:t>ou</a:t>
            </a:r>
            <a:r>
              <a:rPr lang="en-US" sz="2400" i="0" dirty="0">
                <a:effectLst/>
              </a:rPr>
              <a:t> les </a:t>
            </a:r>
            <a:r>
              <a:rPr lang="en-US" sz="2400" i="0" dirty="0" err="1">
                <a:effectLst/>
              </a:rPr>
              <a:t>êtres</a:t>
            </a:r>
            <a:r>
              <a:rPr lang="en-US" sz="2400" i="0" dirty="0">
                <a:effectLst/>
              </a:rPr>
              <a:t> au</a:t>
            </a:r>
            <a:r>
              <a:rPr lang="en-US" sz="2400" i="0" dirty="0">
                <a:solidFill>
                  <a:schemeClr val="accent1"/>
                </a:solidFill>
                <a:effectLst/>
              </a:rPr>
              <a:t> </a:t>
            </a:r>
            <a:r>
              <a:rPr lang="en-US" sz="2400" b="1" i="0" dirty="0" err="1">
                <a:solidFill>
                  <a:schemeClr val="accent1"/>
                </a:solidFill>
                <a:effectLst/>
              </a:rPr>
              <a:t>masculin</a:t>
            </a:r>
            <a:r>
              <a:rPr lang="en-US" sz="2400" dirty="0"/>
              <a:t>.</a:t>
            </a:r>
            <a:endParaRPr lang="en-US" sz="2400" i="0" dirty="0">
              <a:effectLst/>
            </a:endParaRPr>
          </a:p>
          <a:p>
            <a:pPr marL="0" indent="0" algn="l" fontAlgn="base">
              <a:buNone/>
            </a:pPr>
            <a:r>
              <a:rPr lang="en-US" sz="2000" b="1" i="1" dirty="0">
                <a:solidFill>
                  <a:schemeClr val="accent1">
                    <a:lumMod val="60000"/>
                    <a:lumOff val="40000"/>
                  </a:schemeClr>
                </a:solidFill>
                <a:effectLst/>
              </a:rPr>
              <a:t>un</a:t>
            </a:r>
            <a:r>
              <a:rPr lang="en-US" sz="2000" b="0" i="0" dirty="0">
                <a:solidFill>
                  <a:schemeClr val="accent1">
                    <a:lumMod val="60000"/>
                    <a:lumOff val="40000"/>
                  </a:schemeClr>
                </a:solidFill>
                <a:effectLst/>
              </a:rPr>
              <a:t> is used for masculine things/persons.</a:t>
            </a:r>
          </a:p>
          <a:p>
            <a:pPr marL="0" indent="0" algn="l" fontAlgn="base">
              <a:buNone/>
            </a:pPr>
            <a:endParaRPr lang="en-US" sz="2400" b="0" i="0" dirty="0">
              <a:effectLst/>
            </a:endParaRPr>
          </a:p>
          <a:p>
            <a:pPr marL="0" indent="0" fontAlgn="base">
              <a:buNone/>
            </a:pPr>
            <a:r>
              <a:rPr lang="en-US" sz="2400" b="1" i="1" dirty="0" err="1">
                <a:solidFill>
                  <a:srgbClr val="FC6098"/>
                </a:solidFill>
              </a:rPr>
              <a:t>u</a:t>
            </a:r>
            <a:r>
              <a:rPr lang="en-US" sz="2400" b="1" i="1" dirty="0" err="1">
                <a:solidFill>
                  <a:srgbClr val="FC6098"/>
                </a:solidFill>
                <a:effectLst/>
              </a:rPr>
              <a:t>ne</a:t>
            </a:r>
            <a:r>
              <a:rPr lang="en-US" sz="2400" b="1" i="0" dirty="0">
                <a:effectLst/>
              </a:rPr>
              <a:t> </a:t>
            </a:r>
            <a:r>
              <a:rPr lang="en-US" sz="2400" i="0" dirty="0" err="1">
                <a:effectLst/>
              </a:rPr>
              <a:t>est</a:t>
            </a:r>
            <a:r>
              <a:rPr lang="en-US" sz="2400" i="0" dirty="0">
                <a:effectLst/>
              </a:rPr>
              <a:t> </a:t>
            </a:r>
            <a:r>
              <a:rPr lang="en-US" sz="2400" i="0" dirty="0" err="1">
                <a:effectLst/>
              </a:rPr>
              <a:t>employé</a:t>
            </a:r>
            <a:r>
              <a:rPr lang="en-US" sz="2400" i="0" dirty="0">
                <a:effectLst/>
              </a:rPr>
              <a:t> avec les choses </a:t>
            </a:r>
            <a:r>
              <a:rPr lang="en-US" sz="2400" i="0" dirty="0" err="1">
                <a:effectLst/>
              </a:rPr>
              <a:t>ou</a:t>
            </a:r>
            <a:r>
              <a:rPr lang="en-US" sz="2400" i="0" dirty="0">
                <a:effectLst/>
              </a:rPr>
              <a:t> les </a:t>
            </a:r>
            <a:r>
              <a:rPr lang="en-US" sz="2400" i="0" dirty="0" err="1">
                <a:effectLst/>
              </a:rPr>
              <a:t>êtres</a:t>
            </a:r>
            <a:r>
              <a:rPr lang="en-US" sz="2400" i="0" dirty="0">
                <a:effectLst/>
              </a:rPr>
              <a:t> au</a:t>
            </a:r>
            <a:r>
              <a:rPr lang="en-US" sz="2400" b="1" i="0" dirty="0">
                <a:effectLst/>
              </a:rPr>
              <a:t> </a:t>
            </a:r>
            <a:r>
              <a:rPr lang="en-US" sz="2400" b="1" i="0" dirty="0" err="1">
                <a:solidFill>
                  <a:srgbClr val="FC6098"/>
                </a:solidFill>
                <a:effectLst/>
              </a:rPr>
              <a:t>féminin</a:t>
            </a:r>
            <a:r>
              <a:rPr lang="en-US" sz="2400" dirty="0"/>
              <a:t>.</a:t>
            </a:r>
            <a:endParaRPr lang="en-US" sz="2400" b="0" i="0" dirty="0">
              <a:effectLst/>
            </a:endParaRPr>
          </a:p>
          <a:p>
            <a:pPr marL="0" indent="0" algn="l" fontAlgn="base">
              <a:buNone/>
            </a:pPr>
            <a:r>
              <a:rPr lang="en-US" sz="2000" b="1" i="1" dirty="0" err="1">
                <a:solidFill>
                  <a:schemeClr val="accent1">
                    <a:lumMod val="60000"/>
                    <a:lumOff val="40000"/>
                  </a:schemeClr>
                </a:solidFill>
              </a:rPr>
              <a:t>u</a:t>
            </a:r>
            <a:r>
              <a:rPr lang="en-US" sz="2000" b="1" i="1" dirty="0" err="1">
                <a:solidFill>
                  <a:schemeClr val="accent1">
                    <a:lumMod val="60000"/>
                    <a:lumOff val="40000"/>
                  </a:schemeClr>
                </a:solidFill>
                <a:effectLst/>
              </a:rPr>
              <a:t>ne</a:t>
            </a:r>
            <a:r>
              <a:rPr lang="en-US" sz="2000" b="1" i="0" dirty="0">
                <a:solidFill>
                  <a:schemeClr val="accent1">
                    <a:lumMod val="60000"/>
                    <a:lumOff val="40000"/>
                  </a:schemeClr>
                </a:solidFill>
                <a:effectLst/>
              </a:rPr>
              <a:t> </a:t>
            </a:r>
            <a:r>
              <a:rPr lang="en-US" sz="2000" i="0" dirty="0">
                <a:solidFill>
                  <a:schemeClr val="accent1">
                    <a:lumMod val="60000"/>
                    <a:lumOff val="40000"/>
                  </a:schemeClr>
                </a:solidFill>
                <a:effectLst/>
              </a:rPr>
              <a:t>is used </a:t>
            </a:r>
            <a:r>
              <a:rPr lang="en-US" sz="2000" b="0" i="0" dirty="0">
                <a:solidFill>
                  <a:schemeClr val="accent1">
                    <a:lumMod val="60000"/>
                    <a:lumOff val="40000"/>
                  </a:schemeClr>
                </a:solidFill>
                <a:effectLst/>
              </a:rPr>
              <a:t>for feminine things/persons</a:t>
            </a:r>
            <a:endParaRPr lang="fr-CA" sz="2000" dirty="0">
              <a:solidFill>
                <a:schemeClr val="accent1">
                  <a:lumMod val="60000"/>
                  <a:lumOff val="40000"/>
                </a:schemeClr>
              </a:solidFill>
            </a:endParaRPr>
          </a:p>
          <a:p>
            <a:pPr marL="0" indent="0">
              <a:buNone/>
            </a:pPr>
            <a:endParaRPr lang="fr-CA" sz="2200" dirty="0"/>
          </a:p>
        </p:txBody>
      </p:sp>
      <p:sp>
        <p:nvSpPr>
          <p:cNvPr id="6" name="Espace réservé du numéro de diapositive 5">
            <a:extLst>
              <a:ext uri="{FF2B5EF4-FFF2-40B4-BE49-F238E27FC236}">
                <a16:creationId xmlns:a16="http://schemas.microsoft.com/office/drawing/2014/main" id="{0C0639DC-7B2A-AF6F-DAD5-A33B15EF05E5}"/>
              </a:ext>
            </a:extLst>
          </p:cNvPr>
          <p:cNvSpPr>
            <a:spLocks noGrp="1"/>
          </p:cNvSpPr>
          <p:nvPr>
            <p:ph type="sldNum" sz="quarter" idx="12"/>
          </p:nvPr>
        </p:nvSpPr>
        <p:spPr/>
        <p:txBody>
          <a:bodyPr/>
          <a:lstStyle/>
          <a:p>
            <a:fld id="{434327D0-67C7-43D1-8AF8-402992F86F0E}" type="slidenum">
              <a:rPr lang="fr-CA" smtClean="0"/>
              <a:t>21</a:t>
            </a:fld>
            <a:endParaRPr lang="fr-CA"/>
          </a:p>
        </p:txBody>
      </p:sp>
    </p:spTree>
    <p:extLst>
      <p:ext uri="{BB962C8B-B14F-4D97-AF65-F5344CB8AC3E}">
        <p14:creationId xmlns:p14="http://schemas.microsoft.com/office/powerpoint/2010/main" val="47895000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1115568" y="548640"/>
            <a:ext cx="10168128" cy="1179576"/>
          </a:xfrm>
        </p:spPr>
        <p:txBody>
          <a:bodyPr>
            <a:normAutofit/>
          </a:bodyPr>
          <a:lstStyle/>
          <a:p>
            <a:r>
              <a:rPr lang="fr-CA" sz="4000" dirty="0"/>
              <a:t>Les articles indéfinis</a:t>
            </a:r>
            <a:br>
              <a:rPr lang="fr-CA" sz="4000" dirty="0"/>
            </a:br>
            <a:r>
              <a:rPr lang="fr-CA" sz="3200" dirty="0" err="1">
                <a:solidFill>
                  <a:schemeClr val="accent1">
                    <a:lumMod val="60000"/>
                    <a:lumOff val="40000"/>
                  </a:schemeClr>
                </a:solidFill>
              </a:rPr>
              <a:t>Indefinite</a:t>
            </a:r>
            <a:r>
              <a:rPr lang="fr-CA" sz="3200" dirty="0">
                <a:solidFill>
                  <a:schemeClr val="accent1">
                    <a:lumMod val="60000"/>
                    <a:lumOff val="40000"/>
                  </a:schemeClr>
                </a:solidFill>
              </a:rPr>
              <a:t> articles </a:t>
            </a:r>
            <a:endParaRPr lang="fr-CA" sz="4000" dirty="0">
              <a:solidFill>
                <a:schemeClr val="accent1">
                  <a:lumMod val="60000"/>
                  <a:lumOff val="40000"/>
                </a:schemeClr>
              </a:solidFill>
            </a:endParaRP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1011936" y="2276856"/>
            <a:ext cx="10168128" cy="4239532"/>
          </a:xfrm>
        </p:spPr>
        <p:txBody>
          <a:bodyPr>
            <a:normAutofit fontScale="25000" lnSpcReduction="20000"/>
          </a:bodyPr>
          <a:lstStyle/>
          <a:p>
            <a:pPr marL="0" indent="0" algn="l" fontAlgn="base">
              <a:buNone/>
            </a:pPr>
            <a:r>
              <a:rPr lang="en-US" sz="9600" i="0" dirty="0">
                <a:effectLst/>
              </a:rPr>
              <a:t>Ex. </a:t>
            </a:r>
            <a:endParaRPr lang="en-US" sz="9600" dirty="0"/>
          </a:p>
          <a:p>
            <a:pPr marL="0" indent="0" algn="l" fontAlgn="base">
              <a:buNone/>
            </a:pPr>
            <a:r>
              <a:rPr lang="en-US" sz="7200" dirty="0">
                <a:solidFill>
                  <a:schemeClr val="accent5">
                    <a:lumMod val="50000"/>
                  </a:schemeClr>
                </a:solidFill>
              </a:rPr>
              <a:t>un </a:t>
            </a:r>
            <a:r>
              <a:rPr lang="en-US" sz="7200" dirty="0" err="1">
                <a:solidFill>
                  <a:schemeClr val="accent5">
                    <a:lumMod val="50000"/>
                  </a:schemeClr>
                </a:solidFill>
              </a:rPr>
              <a:t>collègue</a:t>
            </a:r>
            <a:r>
              <a:rPr lang="en-US" sz="7200" dirty="0">
                <a:solidFill>
                  <a:schemeClr val="accent5">
                    <a:lumMod val="50000"/>
                  </a:schemeClr>
                </a:solidFill>
              </a:rPr>
              <a:t>, un </a:t>
            </a:r>
            <a:r>
              <a:rPr lang="en-US" sz="7200" dirty="0" err="1">
                <a:solidFill>
                  <a:schemeClr val="accent5">
                    <a:lumMod val="50000"/>
                  </a:schemeClr>
                </a:solidFill>
              </a:rPr>
              <a:t>chien</a:t>
            </a:r>
            <a:r>
              <a:rPr lang="en-US" sz="7200" dirty="0">
                <a:solidFill>
                  <a:schemeClr val="accent5">
                    <a:lumMod val="50000"/>
                  </a:schemeClr>
                </a:solidFill>
              </a:rPr>
              <a:t>, un </a:t>
            </a:r>
            <a:r>
              <a:rPr lang="en-US" sz="7200" dirty="0" err="1">
                <a:solidFill>
                  <a:schemeClr val="accent5">
                    <a:lumMod val="50000"/>
                  </a:schemeClr>
                </a:solidFill>
              </a:rPr>
              <a:t>ordinateur</a:t>
            </a:r>
            <a:r>
              <a:rPr lang="en-US" sz="7200" dirty="0">
                <a:solidFill>
                  <a:schemeClr val="accent5">
                    <a:lumMod val="50000"/>
                  </a:schemeClr>
                </a:solidFill>
              </a:rPr>
              <a:t> portable</a:t>
            </a:r>
            <a:r>
              <a:rPr lang="en-US" sz="7200" dirty="0"/>
              <a:t>, etc.</a:t>
            </a:r>
            <a:endParaRPr lang="en-US" sz="7200" i="0" dirty="0">
              <a:effectLst/>
            </a:endParaRPr>
          </a:p>
          <a:p>
            <a:pPr marL="0" indent="0" algn="l" fontAlgn="base">
              <a:buNone/>
            </a:pPr>
            <a:r>
              <a:rPr lang="en-US" sz="9600" b="0" i="0" dirty="0" err="1">
                <a:solidFill>
                  <a:schemeClr val="accent5">
                    <a:lumMod val="50000"/>
                  </a:schemeClr>
                </a:solidFill>
                <a:effectLst/>
              </a:rPr>
              <a:t>Noms</a:t>
            </a:r>
            <a:r>
              <a:rPr lang="en-US" sz="9600" b="0" i="0" dirty="0">
                <a:solidFill>
                  <a:schemeClr val="accent5">
                    <a:lumMod val="50000"/>
                  </a:schemeClr>
                </a:solidFill>
                <a:effectLst/>
              </a:rPr>
              <a:t> </a:t>
            </a:r>
            <a:r>
              <a:rPr lang="en-US" sz="9600" b="0" i="0" dirty="0" err="1">
                <a:solidFill>
                  <a:schemeClr val="accent5">
                    <a:lumMod val="50000"/>
                  </a:schemeClr>
                </a:solidFill>
                <a:effectLst/>
              </a:rPr>
              <a:t>masculins</a:t>
            </a:r>
            <a:r>
              <a:rPr lang="en-US" sz="9600" dirty="0">
                <a:solidFill>
                  <a:schemeClr val="accent5">
                    <a:lumMod val="50000"/>
                  </a:schemeClr>
                </a:solidFill>
              </a:rPr>
              <a:t>, </a:t>
            </a:r>
            <a:r>
              <a:rPr lang="en-US" sz="9600" dirty="0" err="1">
                <a:solidFill>
                  <a:schemeClr val="accent5">
                    <a:lumMod val="50000"/>
                  </a:schemeClr>
                </a:solidFill>
              </a:rPr>
              <a:t>singuliers</a:t>
            </a:r>
            <a:r>
              <a:rPr lang="en-US" sz="9600" dirty="0">
                <a:solidFill>
                  <a:schemeClr val="accent5">
                    <a:lumMod val="50000"/>
                  </a:schemeClr>
                </a:solidFill>
              </a:rPr>
              <a:t>                 </a:t>
            </a:r>
          </a:p>
          <a:p>
            <a:pPr marL="0" indent="0" algn="l" fontAlgn="base">
              <a:buNone/>
            </a:pPr>
            <a:r>
              <a:rPr lang="en-US" sz="7200" b="0" i="0" dirty="0">
                <a:solidFill>
                  <a:schemeClr val="accent1">
                    <a:lumMod val="60000"/>
                    <a:lumOff val="40000"/>
                  </a:schemeClr>
                </a:solidFill>
                <a:effectLst/>
              </a:rPr>
              <a:t>Masculine, singular nouns</a:t>
            </a:r>
          </a:p>
          <a:p>
            <a:pPr marL="0" indent="0" algn="l" fontAlgn="base">
              <a:buNone/>
            </a:pPr>
            <a:endParaRPr lang="en-US" sz="9600" b="0" i="0" dirty="0">
              <a:solidFill>
                <a:srgbClr val="FC6098"/>
              </a:solidFill>
              <a:effectLst/>
            </a:endParaRPr>
          </a:p>
          <a:p>
            <a:pPr marL="0" indent="0" algn="l" fontAlgn="base">
              <a:buNone/>
            </a:pPr>
            <a:r>
              <a:rPr lang="en-US" sz="7200" dirty="0" err="1">
                <a:solidFill>
                  <a:srgbClr val="FC6098"/>
                </a:solidFill>
              </a:rPr>
              <a:t>une</a:t>
            </a:r>
            <a:r>
              <a:rPr lang="en-US" sz="7200" dirty="0">
                <a:solidFill>
                  <a:srgbClr val="FC6098"/>
                </a:solidFill>
              </a:rPr>
              <a:t> </a:t>
            </a:r>
            <a:r>
              <a:rPr lang="en-US" sz="7200" dirty="0" err="1">
                <a:solidFill>
                  <a:srgbClr val="FC6098"/>
                </a:solidFill>
              </a:rPr>
              <a:t>classe</a:t>
            </a:r>
            <a:r>
              <a:rPr lang="en-US" sz="7200" dirty="0">
                <a:solidFill>
                  <a:srgbClr val="FC6098"/>
                </a:solidFill>
              </a:rPr>
              <a:t>, </a:t>
            </a:r>
            <a:r>
              <a:rPr lang="en-US" sz="7200" dirty="0" err="1">
                <a:solidFill>
                  <a:srgbClr val="FC6098"/>
                </a:solidFill>
              </a:rPr>
              <a:t>une</a:t>
            </a:r>
            <a:r>
              <a:rPr lang="en-US" sz="7200" dirty="0">
                <a:solidFill>
                  <a:srgbClr val="FC6098"/>
                </a:solidFill>
              </a:rPr>
              <a:t> salle, </a:t>
            </a:r>
            <a:r>
              <a:rPr lang="en-US" sz="7200" dirty="0" err="1">
                <a:solidFill>
                  <a:srgbClr val="FC6098"/>
                </a:solidFill>
              </a:rPr>
              <a:t>une</a:t>
            </a:r>
            <a:r>
              <a:rPr lang="en-US" sz="7200" dirty="0">
                <a:solidFill>
                  <a:srgbClr val="FC6098"/>
                </a:solidFill>
              </a:rPr>
              <a:t> cuisine, etc.</a:t>
            </a:r>
            <a:endParaRPr lang="en-US" sz="7200" b="0" i="0" dirty="0">
              <a:solidFill>
                <a:srgbClr val="FC6098"/>
              </a:solidFill>
              <a:effectLst/>
            </a:endParaRPr>
          </a:p>
          <a:p>
            <a:pPr marL="0" indent="0" fontAlgn="base">
              <a:buNone/>
            </a:pPr>
            <a:r>
              <a:rPr lang="en-US" sz="9600" i="0" dirty="0" err="1">
                <a:solidFill>
                  <a:srgbClr val="FC6098"/>
                </a:solidFill>
                <a:effectLst/>
              </a:rPr>
              <a:t>Noms</a:t>
            </a:r>
            <a:r>
              <a:rPr lang="en-US" sz="9600" i="0" dirty="0">
                <a:solidFill>
                  <a:srgbClr val="FC6098"/>
                </a:solidFill>
                <a:effectLst/>
              </a:rPr>
              <a:t> </a:t>
            </a:r>
            <a:r>
              <a:rPr lang="en-US" sz="9600" i="0" dirty="0" err="1">
                <a:solidFill>
                  <a:srgbClr val="FC6098"/>
                </a:solidFill>
                <a:effectLst/>
              </a:rPr>
              <a:t>féminins</a:t>
            </a:r>
            <a:r>
              <a:rPr lang="en-US" sz="9600" dirty="0">
                <a:solidFill>
                  <a:srgbClr val="FC6098"/>
                </a:solidFill>
              </a:rPr>
              <a:t>, </a:t>
            </a:r>
            <a:r>
              <a:rPr lang="en-US" sz="9600" dirty="0" err="1">
                <a:solidFill>
                  <a:srgbClr val="FC6098"/>
                </a:solidFill>
              </a:rPr>
              <a:t>singuliers</a:t>
            </a:r>
            <a:endParaRPr lang="en-US" sz="9600" dirty="0">
              <a:solidFill>
                <a:srgbClr val="FC6098"/>
              </a:solidFill>
            </a:endParaRPr>
          </a:p>
          <a:p>
            <a:pPr marL="0" indent="0" fontAlgn="base">
              <a:buNone/>
            </a:pPr>
            <a:r>
              <a:rPr lang="en-US" sz="9600" dirty="0"/>
              <a:t> </a:t>
            </a:r>
            <a:r>
              <a:rPr lang="en-US" sz="7200" dirty="0">
                <a:solidFill>
                  <a:schemeClr val="accent1">
                    <a:lumMod val="60000"/>
                    <a:lumOff val="40000"/>
                  </a:schemeClr>
                </a:solidFill>
              </a:rPr>
              <a:t>Feminine, singular nouns</a:t>
            </a:r>
          </a:p>
          <a:p>
            <a:pPr marL="0" indent="0" fontAlgn="base">
              <a:buNone/>
            </a:pPr>
            <a:endParaRPr lang="fr-CA" sz="8000" i="1" dirty="0"/>
          </a:p>
          <a:p>
            <a:pPr marL="0" indent="0" fontAlgn="base">
              <a:buNone/>
            </a:pPr>
            <a:r>
              <a:rPr lang="fr-CA" sz="8000" i="1" dirty="0"/>
              <a:t>*</a:t>
            </a:r>
            <a:r>
              <a:rPr lang="fr-CA" sz="8000" dirty="0"/>
              <a:t>Lorsque vous n’êtes pas certain du genre et du nombre du nom, veuillez utiliser un dictionnaire bilingue en ligne comme </a:t>
            </a:r>
            <a:r>
              <a:rPr lang="fr-CA" sz="8000" u="sng" dirty="0">
                <a:hlinkClick r:id="rId2">
                  <a:extLst>
                    <a:ext uri="{A12FA001-AC4F-418D-AE19-62706E023703}">
                      <ahyp:hlinkClr xmlns:ahyp="http://schemas.microsoft.com/office/drawing/2018/hyperlinkcolor" val="tx"/>
                    </a:ext>
                  </a:extLst>
                </a:hlinkClick>
              </a:rPr>
              <a:t>WordReference.com</a:t>
            </a:r>
            <a:r>
              <a:rPr lang="fr-CA" sz="8000" u="sng" dirty="0"/>
              <a:t>.</a:t>
            </a:r>
            <a:endParaRPr lang="fr-CA" sz="4400" dirty="0"/>
          </a:p>
          <a:p>
            <a:pPr marL="0" indent="0" fontAlgn="base">
              <a:buNone/>
            </a:pPr>
            <a:r>
              <a:rPr lang="fr-CA" sz="4400" i="1" dirty="0">
                <a:solidFill>
                  <a:schemeClr val="accent1">
                    <a:lumMod val="60000"/>
                    <a:lumOff val="40000"/>
                  </a:schemeClr>
                </a:solidFill>
              </a:rPr>
              <a:t>*</a:t>
            </a:r>
            <a:r>
              <a:rPr lang="fr-CA" sz="6400" dirty="0">
                <a:solidFill>
                  <a:schemeClr val="accent1">
                    <a:lumMod val="60000"/>
                    <a:lumOff val="40000"/>
                  </a:schemeClr>
                </a:solidFill>
              </a:rPr>
              <a:t>When </a:t>
            </a:r>
            <a:r>
              <a:rPr lang="fr-CA" sz="6400" dirty="0" err="1">
                <a:solidFill>
                  <a:schemeClr val="accent1">
                    <a:lumMod val="60000"/>
                    <a:lumOff val="40000"/>
                  </a:schemeClr>
                </a:solidFill>
              </a:rPr>
              <a:t>you</a:t>
            </a:r>
            <a:r>
              <a:rPr lang="fr-CA" sz="6400" dirty="0">
                <a:solidFill>
                  <a:schemeClr val="accent1">
                    <a:lumMod val="60000"/>
                    <a:lumOff val="40000"/>
                  </a:schemeClr>
                </a:solidFill>
              </a:rPr>
              <a:t> are not sure about the </a:t>
            </a:r>
            <a:r>
              <a:rPr lang="fr-CA" sz="6400" dirty="0" err="1">
                <a:solidFill>
                  <a:schemeClr val="accent1">
                    <a:lumMod val="60000"/>
                    <a:lumOff val="40000"/>
                  </a:schemeClr>
                </a:solidFill>
              </a:rPr>
              <a:t>gender</a:t>
            </a:r>
            <a:r>
              <a:rPr lang="fr-CA" sz="6400" dirty="0">
                <a:solidFill>
                  <a:schemeClr val="accent1">
                    <a:lumMod val="60000"/>
                    <a:lumOff val="40000"/>
                  </a:schemeClr>
                </a:solidFill>
              </a:rPr>
              <a:t> and the </a:t>
            </a:r>
            <a:r>
              <a:rPr lang="fr-CA" sz="6400" dirty="0" err="1">
                <a:solidFill>
                  <a:schemeClr val="accent1">
                    <a:lumMod val="60000"/>
                    <a:lumOff val="40000"/>
                  </a:schemeClr>
                </a:solidFill>
              </a:rPr>
              <a:t>number</a:t>
            </a:r>
            <a:r>
              <a:rPr lang="fr-CA" sz="6400" dirty="0">
                <a:solidFill>
                  <a:schemeClr val="accent1">
                    <a:lumMod val="60000"/>
                    <a:lumOff val="40000"/>
                  </a:schemeClr>
                </a:solidFill>
              </a:rPr>
              <a:t> of a </a:t>
            </a:r>
            <a:r>
              <a:rPr lang="fr-CA" sz="6400" dirty="0" err="1">
                <a:solidFill>
                  <a:schemeClr val="accent1">
                    <a:lumMod val="60000"/>
                    <a:lumOff val="40000"/>
                  </a:schemeClr>
                </a:solidFill>
              </a:rPr>
              <a:t>noun</a:t>
            </a:r>
            <a:r>
              <a:rPr lang="fr-CA" sz="6400" dirty="0">
                <a:solidFill>
                  <a:schemeClr val="accent1">
                    <a:lumMod val="60000"/>
                    <a:lumOff val="40000"/>
                  </a:schemeClr>
                </a:solidFill>
              </a:rPr>
              <a:t>, </a:t>
            </a:r>
            <a:r>
              <a:rPr lang="fr-CA" sz="6400" dirty="0" err="1">
                <a:solidFill>
                  <a:schemeClr val="accent1">
                    <a:lumMod val="60000"/>
                    <a:lumOff val="40000"/>
                  </a:schemeClr>
                </a:solidFill>
              </a:rPr>
              <a:t>you</a:t>
            </a:r>
            <a:r>
              <a:rPr lang="fr-CA" sz="6400" dirty="0">
                <a:solidFill>
                  <a:schemeClr val="accent1">
                    <a:lumMod val="60000"/>
                    <a:lumOff val="40000"/>
                  </a:schemeClr>
                </a:solidFill>
              </a:rPr>
              <a:t> can use a </a:t>
            </a:r>
            <a:r>
              <a:rPr lang="fr-CA" sz="6400" dirty="0" err="1">
                <a:solidFill>
                  <a:schemeClr val="accent1">
                    <a:lumMod val="60000"/>
                    <a:lumOff val="40000"/>
                  </a:schemeClr>
                </a:solidFill>
              </a:rPr>
              <a:t>bilingual</a:t>
            </a:r>
            <a:r>
              <a:rPr lang="fr-CA" sz="6400" dirty="0">
                <a:solidFill>
                  <a:schemeClr val="accent1">
                    <a:lumMod val="60000"/>
                    <a:lumOff val="40000"/>
                  </a:schemeClr>
                </a:solidFill>
              </a:rPr>
              <a:t> </a:t>
            </a:r>
            <a:r>
              <a:rPr lang="fr-CA" sz="6400" dirty="0" err="1">
                <a:solidFill>
                  <a:schemeClr val="accent1">
                    <a:lumMod val="60000"/>
                    <a:lumOff val="40000"/>
                  </a:schemeClr>
                </a:solidFill>
              </a:rPr>
              <a:t>dictionnary</a:t>
            </a:r>
            <a:r>
              <a:rPr lang="fr-CA" sz="6400" dirty="0">
                <a:solidFill>
                  <a:schemeClr val="accent1">
                    <a:lumMod val="60000"/>
                    <a:lumOff val="40000"/>
                  </a:schemeClr>
                </a:solidFill>
              </a:rPr>
              <a:t> online </a:t>
            </a:r>
            <a:r>
              <a:rPr lang="fr-CA" sz="6400" dirty="0" err="1">
                <a:solidFill>
                  <a:schemeClr val="accent1">
                    <a:lumMod val="60000"/>
                    <a:lumOff val="40000"/>
                  </a:schemeClr>
                </a:solidFill>
              </a:rPr>
              <a:t>such</a:t>
            </a:r>
            <a:r>
              <a:rPr lang="fr-CA" sz="6400" dirty="0">
                <a:solidFill>
                  <a:schemeClr val="accent1">
                    <a:lumMod val="60000"/>
                    <a:lumOff val="40000"/>
                  </a:schemeClr>
                </a:solidFill>
              </a:rPr>
              <a:t> as </a:t>
            </a:r>
            <a:r>
              <a:rPr lang="fr-CA" sz="6400" u="sng" dirty="0">
                <a:solidFill>
                  <a:schemeClr val="accent1">
                    <a:lumMod val="60000"/>
                    <a:lumOff val="40000"/>
                  </a:schemeClr>
                </a:solidFill>
                <a:hlinkClick r:id="rId2">
                  <a:extLst>
                    <a:ext uri="{A12FA001-AC4F-418D-AE19-62706E023703}">
                      <ahyp:hlinkClr xmlns:ahyp="http://schemas.microsoft.com/office/drawing/2018/hyperlinkcolor" val="tx"/>
                    </a:ext>
                  </a:extLst>
                </a:hlinkClick>
              </a:rPr>
              <a:t>WordReference.com</a:t>
            </a:r>
            <a:r>
              <a:rPr lang="fr-CA" sz="6400" u="sng" dirty="0">
                <a:solidFill>
                  <a:schemeClr val="accent1">
                    <a:lumMod val="60000"/>
                    <a:lumOff val="40000"/>
                  </a:schemeClr>
                </a:solidFill>
              </a:rPr>
              <a:t>.</a:t>
            </a:r>
          </a:p>
          <a:p>
            <a:pPr marL="0" indent="0" fontAlgn="base">
              <a:buNone/>
            </a:pPr>
            <a:endParaRPr lang="en-US" sz="3200" dirty="0">
              <a:solidFill>
                <a:schemeClr val="accent1">
                  <a:lumMod val="60000"/>
                  <a:lumOff val="40000"/>
                </a:schemeClr>
              </a:solidFill>
            </a:endParaRPr>
          </a:p>
          <a:p>
            <a:pPr marL="0" indent="0" fontAlgn="base">
              <a:buNone/>
            </a:pPr>
            <a:endParaRPr lang="en-US" sz="2000" dirty="0">
              <a:solidFill>
                <a:schemeClr val="accent1">
                  <a:lumMod val="60000"/>
                  <a:lumOff val="40000"/>
                </a:schemeClr>
              </a:solidFill>
            </a:endParaRPr>
          </a:p>
          <a:p>
            <a:pPr marL="0" indent="0" fontAlgn="base">
              <a:buNone/>
            </a:pPr>
            <a:endParaRPr lang="fr-CA" sz="1800" dirty="0">
              <a:solidFill>
                <a:schemeClr val="accent1">
                  <a:lumMod val="60000"/>
                  <a:lumOff val="40000"/>
                </a:schemeClr>
              </a:solidFill>
            </a:endParaRPr>
          </a:p>
          <a:p>
            <a:pPr marL="0" indent="0">
              <a:buNone/>
            </a:pPr>
            <a:endParaRPr lang="fr-CA" sz="2200" dirty="0"/>
          </a:p>
        </p:txBody>
      </p:sp>
      <p:sp>
        <p:nvSpPr>
          <p:cNvPr id="6" name="Espace réservé du numéro de diapositive 5">
            <a:extLst>
              <a:ext uri="{FF2B5EF4-FFF2-40B4-BE49-F238E27FC236}">
                <a16:creationId xmlns:a16="http://schemas.microsoft.com/office/drawing/2014/main" id="{0C0639DC-7B2A-AF6F-DAD5-A33B15EF05E5}"/>
              </a:ext>
            </a:extLst>
          </p:cNvPr>
          <p:cNvSpPr>
            <a:spLocks noGrp="1"/>
          </p:cNvSpPr>
          <p:nvPr>
            <p:ph type="sldNum" sz="quarter" idx="12"/>
          </p:nvPr>
        </p:nvSpPr>
        <p:spPr/>
        <p:txBody>
          <a:bodyPr/>
          <a:lstStyle/>
          <a:p>
            <a:fld id="{434327D0-67C7-43D1-8AF8-402992F86F0E}" type="slidenum">
              <a:rPr lang="fr-CA" smtClean="0"/>
              <a:t>22</a:t>
            </a:fld>
            <a:endParaRPr lang="fr-CA"/>
          </a:p>
        </p:txBody>
      </p:sp>
    </p:spTree>
    <p:extLst>
      <p:ext uri="{BB962C8B-B14F-4D97-AF65-F5344CB8AC3E}">
        <p14:creationId xmlns:p14="http://schemas.microsoft.com/office/powerpoint/2010/main" val="7861303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1115568" y="548640"/>
            <a:ext cx="10168128" cy="1179576"/>
          </a:xfrm>
        </p:spPr>
        <p:txBody>
          <a:bodyPr>
            <a:normAutofit/>
          </a:bodyPr>
          <a:lstStyle/>
          <a:p>
            <a:r>
              <a:rPr lang="fr-CA" sz="4000" dirty="0"/>
              <a:t>Les articles indéfinis</a:t>
            </a:r>
            <a:br>
              <a:rPr lang="fr-CA" sz="4000" dirty="0"/>
            </a:br>
            <a:r>
              <a:rPr lang="fr-CA" sz="3200" dirty="0" err="1">
                <a:solidFill>
                  <a:schemeClr val="accent1">
                    <a:lumMod val="60000"/>
                    <a:lumOff val="40000"/>
                  </a:schemeClr>
                </a:solidFill>
              </a:rPr>
              <a:t>Indefinite</a:t>
            </a:r>
            <a:r>
              <a:rPr lang="fr-CA" sz="3200" dirty="0">
                <a:solidFill>
                  <a:schemeClr val="accent1">
                    <a:lumMod val="60000"/>
                    <a:lumOff val="40000"/>
                  </a:schemeClr>
                </a:solidFill>
              </a:rPr>
              <a:t> articles </a:t>
            </a:r>
            <a:endParaRPr lang="fr-CA" sz="4000" dirty="0">
              <a:solidFill>
                <a:schemeClr val="accent1">
                  <a:lumMod val="60000"/>
                  <a:lumOff val="40000"/>
                </a:schemeClr>
              </a:solidFill>
            </a:endParaRP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736600" y="2276856"/>
            <a:ext cx="10443464" cy="4239532"/>
          </a:xfrm>
        </p:spPr>
        <p:txBody>
          <a:bodyPr>
            <a:normAutofit/>
          </a:bodyPr>
          <a:lstStyle/>
          <a:p>
            <a:pPr marL="0" indent="0" fontAlgn="base">
              <a:buNone/>
            </a:pPr>
            <a:endParaRPr lang="en-US" sz="3200" dirty="0">
              <a:solidFill>
                <a:schemeClr val="accent1">
                  <a:lumMod val="60000"/>
                  <a:lumOff val="40000"/>
                </a:schemeClr>
              </a:solidFill>
            </a:endParaRPr>
          </a:p>
          <a:p>
            <a:pPr marL="0" indent="0" fontAlgn="base">
              <a:buNone/>
            </a:pPr>
            <a:endParaRPr lang="en-US" sz="2000" dirty="0">
              <a:solidFill>
                <a:schemeClr val="accent1">
                  <a:lumMod val="60000"/>
                  <a:lumOff val="40000"/>
                </a:schemeClr>
              </a:solidFill>
            </a:endParaRPr>
          </a:p>
          <a:p>
            <a:pPr marL="0" indent="0" fontAlgn="base">
              <a:buNone/>
            </a:pPr>
            <a:endParaRPr lang="fr-CA" sz="1800" dirty="0">
              <a:solidFill>
                <a:schemeClr val="accent1">
                  <a:lumMod val="60000"/>
                  <a:lumOff val="40000"/>
                </a:schemeClr>
              </a:solidFill>
            </a:endParaRPr>
          </a:p>
          <a:p>
            <a:pPr marL="0" indent="0">
              <a:buNone/>
            </a:pPr>
            <a:endParaRPr lang="fr-CA" sz="2200" dirty="0"/>
          </a:p>
        </p:txBody>
      </p:sp>
      <p:sp>
        <p:nvSpPr>
          <p:cNvPr id="6" name="Espace réservé du numéro de diapositive 5">
            <a:extLst>
              <a:ext uri="{FF2B5EF4-FFF2-40B4-BE49-F238E27FC236}">
                <a16:creationId xmlns:a16="http://schemas.microsoft.com/office/drawing/2014/main" id="{0C0639DC-7B2A-AF6F-DAD5-A33B15EF05E5}"/>
              </a:ext>
            </a:extLst>
          </p:cNvPr>
          <p:cNvSpPr>
            <a:spLocks noGrp="1"/>
          </p:cNvSpPr>
          <p:nvPr>
            <p:ph type="sldNum" sz="quarter" idx="12"/>
          </p:nvPr>
        </p:nvSpPr>
        <p:spPr/>
        <p:txBody>
          <a:bodyPr/>
          <a:lstStyle/>
          <a:p>
            <a:fld id="{434327D0-67C7-43D1-8AF8-402992F86F0E}" type="slidenum">
              <a:rPr lang="fr-CA" smtClean="0"/>
              <a:t>23</a:t>
            </a:fld>
            <a:endParaRPr lang="fr-CA"/>
          </a:p>
        </p:txBody>
      </p:sp>
      <p:sp>
        <p:nvSpPr>
          <p:cNvPr id="4" name="TextBox 3">
            <a:extLst>
              <a:ext uri="{FF2B5EF4-FFF2-40B4-BE49-F238E27FC236}">
                <a16:creationId xmlns:a16="http://schemas.microsoft.com/office/drawing/2014/main" id="{5810E2E4-7236-E46C-BDCC-17C8CA9B2962}"/>
              </a:ext>
            </a:extLst>
          </p:cNvPr>
          <p:cNvSpPr txBox="1"/>
          <p:nvPr/>
        </p:nvSpPr>
        <p:spPr>
          <a:xfrm>
            <a:off x="1115568" y="2626340"/>
            <a:ext cx="8305800" cy="3354765"/>
          </a:xfrm>
          <a:prstGeom prst="rect">
            <a:avLst/>
          </a:prstGeom>
          <a:noFill/>
        </p:spPr>
        <p:txBody>
          <a:bodyPr wrap="square">
            <a:spAutoFit/>
          </a:bodyPr>
          <a:lstStyle/>
          <a:p>
            <a:pPr marL="0" indent="0">
              <a:buNone/>
            </a:pPr>
            <a:r>
              <a:rPr lang="fr-CA" sz="2400" b="1" i="1" dirty="0"/>
              <a:t>Des</a:t>
            </a:r>
            <a:r>
              <a:rPr lang="fr-CA" sz="2400" dirty="0"/>
              <a:t> est l’équivalent de </a:t>
            </a:r>
            <a:r>
              <a:rPr lang="fr-CA" sz="2400" i="1" dirty="0" err="1"/>
              <a:t>some</a:t>
            </a:r>
            <a:r>
              <a:rPr lang="fr-CA" sz="2400" dirty="0"/>
              <a:t> en anglais. </a:t>
            </a:r>
          </a:p>
          <a:p>
            <a:pPr marL="0" indent="0">
              <a:buNone/>
            </a:pPr>
            <a:r>
              <a:rPr lang="fr-CA" b="1" i="1" dirty="0">
                <a:solidFill>
                  <a:schemeClr val="accent1">
                    <a:lumMod val="60000"/>
                    <a:lumOff val="40000"/>
                  </a:schemeClr>
                </a:solidFill>
              </a:rPr>
              <a:t>Des</a:t>
            </a:r>
            <a:r>
              <a:rPr lang="fr-CA" dirty="0">
                <a:solidFill>
                  <a:schemeClr val="accent1">
                    <a:lumMod val="60000"/>
                    <a:lumOff val="40000"/>
                  </a:schemeClr>
                </a:solidFill>
              </a:rPr>
              <a:t> </a:t>
            </a:r>
            <a:r>
              <a:rPr lang="fr-CA" dirty="0" err="1">
                <a:solidFill>
                  <a:schemeClr val="accent1">
                    <a:lumMod val="60000"/>
                    <a:lumOff val="40000"/>
                  </a:schemeClr>
                </a:solidFill>
              </a:rPr>
              <a:t>is</a:t>
            </a:r>
            <a:r>
              <a:rPr lang="fr-CA" dirty="0">
                <a:solidFill>
                  <a:schemeClr val="accent1">
                    <a:lumMod val="60000"/>
                    <a:lumOff val="40000"/>
                  </a:schemeClr>
                </a:solidFill>
              </a:rPr>
              <a:t> the </a:t>
            </a:r>
            <a:r>
              <a:rPr lang="fr-CA" dirty="0" err="1">
                <a:solidFill>
                  <a:schemeClr val="accent1">
                    <a:lumMod val="60000"/>
                    <a:lumOff val="40000"/>
                  </a:schemeClr>
                </a:solidFill>
              </a:rPr>
              <a:t>equivalent</a:t>
            </a:r>
            <a:r>
              <a:rPr lang="fr-CA" dirty="0">
                <a:solidFill>
                  <a:schemeClr val="accent1">
                    <a:lumMod val="60000"/>
                    <a:lumOff val="40000"/>
                  </a:schemeClr>
                </a:solidFill>
              </a:rPr>
              <a:t> of </a:t>
            </a:r>
            <a:r>
              <a:rPr lang="fr-CA" i="1" dirty="0" err="1">
                <a:solidFill>
                  <a:schemeClr val="accent1">
                    <a:lumMod val="60000"/>
                    <a:lumOff val="40000"/>
                  </a:schemeClr>
                </a:solidFill>
              </a:rPr>
              <a:t>some</a:t>
            </a:r>
            <a:r>
              <a:rPr lang="fr-CA" dirty="0">
                <a:solidFill>
                  <a:schemeClr val="accent1">
                    <a:lumMod val="60000"/>
                    <a:lumOff val="40000"/>
                  </a:schemeClr>
                </a:solidFill>
              </a:rPr>
              <a:t> in English.</a:t>
            </a:r>
          </a:p>
          <a:p>
            <a:pPr marL="0" indent="0">
              <a:buNone/>
            </a:pPr>
            <a:endParaRPr lang="fr-CA" sz="2400" dirty="0"/>
          </a:p>
          <a:p>
            <a:pPr marL="0" indent="0">
              <a:buNone/>
            </a:pPr>
            <a:r>
              <a:rPr lang="fr-CA" sz="2400" dirty="0"/>
              <a:t>Au pluriel, seulement </a:t>
            </a:r>
            <a:r>
              <a:rPr lang="fr-CA" sz="2400" i="1" dirty="0"/>
              <a:t>des</a:t>
            </a:r>
            <a:r>
              <a:rPr lang="fr-CA" sz="2400" dirty="0"/>
              <a:t> est employé pour les noms au masculin et au féminin. </a:t>
            </a:r>
          </a:p>
          <a:p>
            <a:pPr marL="0" indent="0" fontAlgn="base">
              <a:buNone/>
            </a:pPr>
            <a:r>
              <a:rPr lang="en-US" dirty="0">
                <a:solidFill>
                  <a:schemeClr val="accent1">
                    <a:lumMod val="60000"/>
                    <a:lumOff val="40000"/>
                  </a:schemeClr>
                </a:solidFill>
              </a:rPr>
              <a:t>I</a:t>
            </a:r>
            <a:r>
              <a:rPr lang="en-US" b="0" i="0" dirty="0">
                <a:solidFill>
                  <a:schemeClr val="accent1">
                    <a:lumMod val="60000"/>
                    <a:lumOff val="40000"/>
                  </a:schemeClr>
                </a:solidFill>
                <a:effectLst/>
              </a:rPr>
              <a:t>n plural, only</a:t>
            </a:r>
            <a:r>
              <a:rPr lang="en-US" b="1" i="0" dirty="0">
                <a:solidFill>
                  <a:schemeClr val="accent1">
                    <a:lumMod val="60000"/>
                    <a:lumOff val="40000"/>
                  </a:schemeClr>
                </a:solidFill>
                <a:effectLst/>
              </a:rPr>
              <a:t> </a:t>
            </a:r>
            <a:r>
              <a:rPr lang="en-US" b="1" i="1" dirty="0">
                <a:solidFill>
                  <a:schemeClr val="accent1">
                    <a:lumMod val="60000"/>
                    <a:lumOff val="40000"/>
                  </a:schemeClr>
                </a:solidFill>
                <a:effectLst/>
              </a:rPr>
              <a:t>des</a:t>
            </a:r>
            <a:r>
              <a:rPr lang="en-US" b="1" i="0" dirty="0">
                <a:solidFill>
                  <a:schemeClr val="accent1">
                    <a:lumMod val="60000"/>
                    <a:lumOff val="40000"/>
                  </a:schemeClr>
                </a:solidFill>
                <a:effectLst/>
              </a:rPr>
              <a:t> </a:t>
            </a:r>
            <a:r>
              <a:rPr lang="en-US" b="0" i="0" dirty="0">
                <a:solidFill>
                  <a:schemeClr val="accent1">
                    <a:lumMod val="60000"/>
                    <a:lumOff val="40000"/>
                  </a:schemeClr>
                </a:solidFill>
                <a:effectLst/>
              </a:rPr>
              <a:t>is used for masculine and feminine nouns.</a:t>
            </a:r>
          </a:p>
          <a:p>
            <a:pPr marL="0" indent="0" fontAlgn="base">
              <a:buNone/>
            </a:pPr>
            <a:endParaRPr lang="en-US" sz="2000" dirty="0">
              <a:solidFill>
                <a:schemeClr val="accent1">
                  <a:lumMod val="60000"/>
                  <a:lumOff val="40000"/>
                </a:schemeClr>
              </a:solidFill>
            </a:endParaRPr>
          </a:p>
          <a:p>
            <a:pPr marL="0" indent="0" fontAlgn="base">
              <a:buNone/>
            </a:pPr>
            <a:r>
              <a:rPr lang="en-US" sz="2000" b="0" i="0" dirty="0">
                <a:effectLst/>
              </a:rPr>
              <a:t>Ex. </a:t>
            </a:r>
          </a:p>
          <a:p>
            <a:pPr marL="0" indent="0" fontAlgn="base">
              <a:buNone/>
            </a:pPr>
            <a:r>
              <a:rPr lang="en-US" sz="2000" dirty="0"/>
              <a:t>Des notes, des </a:t>
            </a:r>
            <a:r>
              <a:rPr lang="en-US" sz="2000" dirty="0" err="1"/>
              <a:t>repas</a:t>
            </a:r>
            <a:r>
              <a:rPr lang="en-US" sz="2000" dirty="0"/>
              <a:t>, des livres, etc.</a:t>
            </a:r>
            <a:endParaRPr lang="en-US" sz="2000" b="0" i="0" dirty="0">
              <a:effectLst/>
            </a:endParaRPr>
          </a:p>
          <a:p>
            <a:pPr marL="0" indent="0" fontAlgn="base">
              <a:buNone/>
            </a:pPr>
            <a:r>
              <a:rPr lang="en-US" sz="2000" b="0" i="0" dirty="0">
                <a:effectLst/>
              </a:rPr>
              <a:t> </a:t>
            </a:r>
          </a:p>
        </p:txBody>
      </p:sp>
    </p:spTree>
    <p:extLst>
      <p:ext uri="{BB962C8B-B14F-4D97-AF65-F5344CB8AC3E}">
        <p14:creationId xmlns:p14="http://schemas.microsoft.com/office/powerpoint/2010/main" val="27441033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1" name="Rectangle 40">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6803409" y="762001"/>
            <a:ext cx="4156512" cy="1708244"/>
          </a:xfrm>
        </p:spPr>
        <p:txBody>
          <a:bodyPr anchor="ctr">
            <a:normAutofit/>
          </a:bodyPr>
          <a:lstStyle/>
          <a:p>
            <a:r>
              <a:rPr lang="fr-CA" sz="3600" dirty="0"/>
              <a:t>Exercices</a:t>
            </a:r>
          </a:p>
        </p:txBody>
      </p:sp>
      <p:pic>
        <p:nvPicPr>
          <p:cNvPr id="19" name="Picture 18" descr="Pile of books with an apple on top">
            <a:extLst>
              <a:ext uri="{FF2B5EF4-FFF2-40B4-BE49-F238E27FC236}">
                <a16:creationId xmlns:a16="http://schemas.microsoft.com/office/drawing/2014/main" id="{193D1363-4BF1-B974-4BC1-038377958DF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
            <a:ext cx="6096001" cy="6858002"/>
          </a:xfrm>
          <a:prstGeom prst="rect">
            <a:avLst/>
          </a:prstGeom>
        </p:spPr>
      </p:pic>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6803409" y="1797145"/>
            <a:ext cx="4156512" cy="3769835"/>
          </a:xfrm>
        </p:spPr>
        <p:txBody>
          <a:bodyPr anchor="ctr">
            <a:normAutofit/>
          </a:bodyPr>
          <a:lstStyle/>
          <a:p>
            <a:pPr marL="0" indent="0">
              <a:buNone/>
            </a:pPr>
            <a:r>
              <a:rPr lang="fr-CA" sz="2000" dirty="0"/>
              <a:t>Remplissez les espaces. </a:t>
            </a:r>
          </a:p>
          <a:p>
            <a:pPr marL="0" indent="0">
              <a:buNone/>
            </a:pPr>
            <a:r>
              <a:rPr lang="fr-CA" sz="1800" dirty="0">
                <a:solidFill>
                  <a:schemeClr val="accent1">
                    <a:lumMod val="60000"/>
                    <a:lumOff val="40000"/>
                  </a:schemeClr>
                </a:solidFill>
              </a:rPr>
              <a:t>Fill in the </a:t>
            </a:r>
            <a:r>
              <a:rPr lang="fr-CA" sz="1800" dirty="0" err="1">
                <a:solidFill>
                  <a:schemeClr val="accent1">
                    <a:lumMod val="60000"/>
                    <a:lumOff val="40000"/>
                  </a:schemeClr>
                </a:solidFill>
              </a:rPr>
              <a:t>blanks</a:t>
            </a:r>
            <a:r>
              <a:rPr lang="fr-CA" sz="1800" dirty="0">
                <a:solidFill>
                  <a:schemeClr val="accent1">
                    <a:lumMod val="60000"/>
                    <a:lumOff val="40000"/>
                  </a:schemeClr>
                </a:solidFill>
              </a:rPr>
              <a:t>.</a:t>
            </a:r>
          </a:p>
          <a:p>
            <a:pPr marL="0" indent="0">
              <a:buNone/>
            </a:pPr>
            <a:endParaRPr lang="fr-CA" sz="2000" dirty="0"/>
          </a:p>
          <a:p>
            <a:pPr marL="0" indent="0">
              <a:buNone/>
            </a:pPr>
            <a:r>
              <a:rPr lang="fr-CA" sz="2000" dirty="0"/>
              <a:t>Je prends              notes.</a:t>
            </a:r>
          </a:p>
          <a:p>
            <a:pPr marL="0" indent="0">
              <a:buNone/>
            </a:pPr>
            <a:r>
              <a:rPr lang="fr-CA" sz="2000" dirty="0"/>
              <a:t>Je discute avec              ami. </a:t>
            </a:r>
          </a:p>
          <a:p>
            <a:pPr marL="0" indent="0">
              <a:buNone/>
            </a:pPr>
            <a:r>
              <a:rPr lang="fr-CA" sz="2000" dirty="0"/>
              <a:t>Je mange             pomme. </a:t>
            </a:r>
          </a:p>
          <a:p>
            <a:pPr marL="0" indent="0">
              <a:buNone/>
            </a:pPr>
            <a:endParaRPr lang="fr-CA" sz="2000" dirty="0"/>
          </a:p>
          <a:p>
            <a:pPr marL="0" indent="0">
              <a:buNone/>
            </a:pPr>
            <a:endParaRPr lang="fr-CA" sz="2000" dirty="0"/>
          </a:p>
        </p:txBody>
      </p:sp>
      <p:sp>
        <p:nvSpPr>
          <p:cNvPr id="4" name="Espace réservé du numéro de diapositive 3">
            <a:extLst>
              <a:ext uri="{FF2B5EF4-FFF2-40B4-BE49-F238E27FC236}">
                <a16:creationId xmlns:a16="http://schemas.microsoft.com/office/drawing/2014/main" id="{F758FEFB-B49C-DAD9-8657-FB6AD237FB23}"/>
              </a:ext>
            </a:extLst>
          </p:cNvPr>
          <p:cNvSpPr>
            <a:spLocks noGrp="1"/>
          </p:cNvSpPr>
          <p:nvPr>
            <p:ph type="sldNum" sz="quarter" idx="12"/>
          </p:nvPr>
        </p:nvSpPr>
        <p:spPr>
          <a:xfrm>
            <a:off x="10657268" y="6356350"/>
            <a:ext cx="1275652" cy="365125"/>
          </a:xfrm>
        </p:spPr>
        <p:txBody>
          <a:bodyPr>
            <a:normAutofit/>
          </a:bodyPr>
          <a:lstStyle/>
          <a:p>
            <a:pPr>
              <a:spcAft>
                <a:spcPts val="600"/>
              </a:spcAft>
            </a:pPr>
            <a:fld id="{434327D0-67C7-43D1-8AF8-402992F86F0E}" type="slidenum">
              <a:rPr lang="fr-CA">
                <a:solidFill>
                  <a:schemeClr val="tx1"/>
                </a:solidFill>
              </a:rPr>
              <a:pPr>
                <a:spcAft>
                  <a:spcPts val="600"/>
                </a:spcAft>
              </a:pPr>
              <a:t>24</a:t>
            </a:fld>
            <a:endParaRPr lang="fr-CA">
              <a:solidFill>
                <a:schemeClr val="tx1"/>
              </a:solidFill>
            </a:endParaRPr>
          </a:p>
        </p:txBody>
      </p:sp>
      <p:sp>
        <p:nvSpPr>
          <p:cNvPr id="6" name="Rectangle: Rounded Corners 5">
            <a:extLst>
              <a:ext uri="{FF2B5EF4-FFF2-40B4-BE49-F238E27FC236}">
                <a16:creationId xmlns:a16="http://schemas.microsoft.com/office/drawing/2014/main" id="{FF18FDD2-D9E8-C106-A0D2-938BCFCB1221}"/>
              </a:ext>
            </a:extLst>
          </p:cNvPr>
          <p:cNvSpPr/>
          <p:nvPr/>
        </p:nvSpPr>
        <p:spPr>
          <a:xfrm>
            <a:off x="7912100" y="3403598"/>
            <a:ext cx="647700" cy="177800"/>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63A912AA-6902-6CC5-7EAD-754EF4827FF3}"/>
              </a:ext>
            </a:extLst>
          </p:cNvPr>
          <p:cNvSpPr/>
          <p:nvPr/>
        </p:nvSpPr>
        <p:spPr>
          <a:xfrm>
            <a:off x="8496300" y="3765786"/>
            <a:ext cx="647700" cy="177800"/>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Rounded Corners 7">
            <a:extLst>
              <a:ext uri="{FF2B5EF4-FFF2-40B4-BE49-F238E27FC236}">
                <a16:creationId xmlns:a16="http://schemas.microsoft.com/office/drawing/2014/main" id="{4F4C0EC6-7065-64C7-3B16-2C24D261DAE7}"/>
              </a:ext>
            </a:extLst>
          </p:cNvPr>
          <p:cNvSpPr/>
          <p:nvPr/>
        </p:nvSpPr>
        <p:spPr>
          <a:xfrm>
            <a:off x="7912100" y="4186710"/>
            <a:ext cx="647700" cy="184058"/>
          </a:xfrm>
          <a:prstGeom prst="roundRect">
            <a:avLst/>
          </a:prstGeom>
          <a:ln>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440341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Slide Background">
            <a:extLst>
              <a:ext uri="{FF2B5EF4-FFF2-40B4-BE49-F238E27FC236}">
                <a16:creationId xmlns:a16="http://schemas.microsoft.com/office/drawing/2014/main" id="{B210AC1D-4063-4C6E-9528-FA9C4C0C18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1" name="Rectangle 40">
            <a:extLst>
              <a:ext uri="{FF2B5EF4-FFF2-40B4-BE49-F238E27FC236}">
                <a16:creationId xmlns:a16="http://schemas.microsoft.com/office/drawing/2014/main" id="{02F8C595-E68C-4306-AED8-DC7826A0A5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16414"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CD68CE78-8D3E-9EB8-DFD0-D3AEB6410BF4}"/>
              </a:ext>
            </a:extLst>
          </p:cNvPr>
          <p:cNvSpPr>
            <a:spLocks noGrp="1"/>
          </p:cNvSpPr>
          <p:nvPr>
            <p:ph type="title"/>
          </p:nvPr>
        </p:nvSpPr>
        <p:spPr>
          <a:xfrm>
            <a:off x="6803409" y="762001"/>
            <a:ext cx="4156512" cy="1708244"/>
          </a:xfrm>
        </p:spPr>
        <p:txBody>
          <a:bodyPr anchor="ctr">
            <a:normAutofit/>
          </a:bodyPr>
          <a:lstStyle/>
          <a:p>
            <a:r>
              <a:rPr lang="fr-CA" sz="3600" dirty="0"/>
              <a:t>Exercices</a:t>
            </a:r>
          </a:p>
        </p:txBody>
      </p:sp>
      <p:pic>
        <p:nvPicPr>
          <p:cNvPr id="19" name="Picture 18" descr="Pile of books with an apple on top">
            <a:extLst>
              <a:ext uri="{FF2B5EF4-FFF2-40B4-BE49-F238E27FC236}">
                <a16:creationId xmlns:a16="http://schemas.microsoft.com/office/drawing/2014/main" id="{193D1363-4BF1-B974-4BC1-038377958DF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2"/>
            <a:ext cx="6096001" cy="6858002"/>
          </a:xfrm>
          <a:prstGeom prst="rect">
            <a:avLst/>
          </a:prstGeom>
        </p:spPr>
      </p:pic>
      <p:sp>
        <p:nvSpPr>
          <p:cNvPr id="17" name="Espace réservé du contenu 2">
            <a:extLst>
              <a:ext uri="{FF2B5EF4-FFF2-40B4-BE49-F238E27FC236}">
                <a16:creationId xmlns:a16="http://schemas.microsoft.com/office/drawing/2014/main" id="{670FF72F-D87F-DE90-2610-BB55CCD691DC}"/>
              </a:ext>
            </a:extLst>
          </p:cNvPr>
          <p:cNvSpPr>
            <a:spLocks noGrp="1"/>
          </p:cNvSpPr>
          <p:nvPr>
            <p:ph idx="1"/>
          </p:nvPr>
        </p:nvSpPr>
        <p:spPr>
          <a:xfrm>
            <a:off x="6803409" y="1797145"/>
            <a:ext cx="4156512" cy="3769835"/>
          </a:xfrm>
        </p:spPr>
        <p:txBody>
          <a:bodyPr anchor="ctr">
            <a:normAutofit/>
          </a:bodyPr>
          <a:lstStyle/>
          <a:p>
            <a:pPr marL="0" indent="0">
              <a:buNone/>
            </a:pPr>
            <a:r>
              <a:rPr lang="fr-CA" sz="2000" dirty="0"/>
              <a:t>Remplissez les espaces. </a:t>
            </a:r>
          </a:p>
          <a:p>
            <a:pPr marL="0" indent="0">
              <a:buNone/>
            </a:pPr>
            <a:r>
              <a:rPr lang="fr-CA" sz="1800" dirty="0">
                <a:solidFill>
                  <a:schemeClr val="accent1">
                    <a:lumMod val="60000"/>
                    <a:lumOff val="40000"/>
                  </a:schemeClr>
                </a:solidFill>
              </a:rPr>
              <a:t>Fill in the </a:t>
            </a:r>
            <a:r>
              <a:rPr lang="fr-CA" sz="1800" dirty="0" err="1">
                <a:solidFill>
                  <a:schemeClr val="accent1">
                    <a:lumMod val="60000"/>
                    <a:lumOff val="40000"/>
                  </a:schemeClr>
                </a:solidFill>
              </a:rPr>
              <a:t>blanks</a:t>
            </a:r>
            <a:r>
              <a:rPr lang="fr-CA" sz="1800" dirty="0">
                <a:solidFill>
                  <a:schemeClr val="accent1">
                    <a:lumMod val="60000"/>
                    <a:lumOff val="40000"/>
                  </a:schemeClr>
                </a:solidFill>
              </a:rPr>
              <a:t>.</a:t>
            </a:r>
          </a:p>
          <a:p>
            <a:pPr marL="0" indent="0">
              <a:buNone/>
            </a:pPr>
            <a:endParaRPr lang="fr-CA" sz="2000" dirty="0"/>
          </a:p>
          <a:p>
            <a:pPr marL="0" indent="0">
              <a:buNone/>
            </a:pPr>
            <a:r>
              <a:rPr lang="fr-CA" sz="2000" dirty="0"/>
              <a:t>Je prends des notes.</a:t>
            </a:r>
          </a:p>
          <a:p>
            <a:pPr marL="0" indent="0">
              <a:buNone/>
            </a:pPr>
            <a:r>
              <a:rPr lang="fr-CA" sz="2000" dirty="0"/>
              <a:t>Je discute avec un ami. </a:t>
            </a:r>
          </a:p>
          <a:p>
            <a:pPr marL="0" indent="0">
              <a:buNone/>
            </a:pPr>
            <a:r>
              <a:rPr lang="fr-CA" sz="2000" dirty="0"/>
              <a:t>Je mange une pomme. </a:t>
            </a:r>
          </a:p>
          <a:p>
            <a:pPr marL="0" indent="0">
              <a:buNone/>
            </a:pPr>
            <a:endParaRPr lang="fr-CA" sz="2000" dirty="0"/>
          </a:p>
          <a:p>
            <a:pPr marL="0" indent="0">
              <a:buNone/>
            </a:pPr>
            <a:endParaRPr lang="fr-CA" sz="2000" dirty="0"/>
          </a:p>
        </p:txBody>
      </p:sp>
      <p:sp>
        <p:nvSpPr>
          <p:cNvPr id="4" name="Espace réservé du numéro de diapositive 3">
            <a:extLst>
              <a:ext uri="{FF2B5EF4-FFF2-40B4-BE49-F238E27FC236}">
                <a16:creationId xmlns:a16="http://schemas.microsoft.com/office/drawing/2014/main" id="{F758FEFB-B49C-DAD9-8657-FB6AD237FB23}"/>
              </a:ext>
            </a:extLst>
          </p:cNvPr>
          <p:cNvSpPr>
            <a:spLocks noGrp="1"/>
          </p:cNvSpPr>
          <p:nvPr>
            <p:ph type="sldNum" sz="quarter" idx="12"/>
          </p:nvPr>
        </p:nvSpPr>
        <p:spPr>
          <a:xfrm>
            <a:off x="10657268" y="6356350"/>
            <a:ext cx="1275652" cy="365125"/>
          </a:xfrm>
        </p:spPr>
        <p:txBody>
          <a:bodyPr>
            <a:normAutofit/>
          </a:bodyPr>
          <a:lstStyle/>
          <a:p>
            <a:pPr>
              <a:spcAft>
                <a:spcPts val="600"/>
              </a:spcAft>
            </a:pPr>
            <a:fld id="{434327D0-67C7-43D1-8AF8-402992F86F0E}" type="slidenum">
              <a:rPr lang="fr-CA">
                <a:solidFill>
                  <a:schemeClr val="tx1"/>
                </a:solidFill>
              </a:rPr>
              <a:pPr>
                <a:spcAft>
                  <a:spcPts val="600"/>
                </a:spcAft>
              </a:pPr>
              <a:t>25</a:t>
            </a:fld>
            <a:endParaRPr lang="fr-CA">
              <a:solidFill>
                <a:schemeClr val="tx1"/>
              </a:solidFill>
            </a:endParaRPr>
          </a:p>
        </p:txBody>
      </p:sp>
    </p:spTree>
    <p:extLst>
      <p:ext uri="{BB962C8B-B14F-4D97-AF65-F5344CB8AC3E}">
        <p14:creationId xmlns:p14="http://schemas.microsoft.com/office/powerpoint/2010/main" val="378912944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c 24">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E7F03DE-0F13-FA6A-D779-3E36235055B1}"/>
              </a:ext>
            </a:extLst>
          </p:cNvPr>
          <p:cNvSpPr>
            <a:spLocks noGrp="1"/>
          </p:cNvSpPr>
          <p:nvPr>
            <p:ph type="title"/>
          </p:nvPr>
        </p:nvSpPr>
        <p:spPr>
          <a:xfrm>
            <a:off x="5894962" y="479493"/>
            <a:ext cx="5458838" cy="1325563"/>
          </a:xfrm>
        </p:spPr>
        <p:txBody>
          <a:bodyPr>
            <a:normAutofit/>
          </a:bodyPr>
          <a:lstStyle/>
          <a:p>
            <a:r>
              <a:rPr lang="fr-CA"/>
              <a:t>Routine</a:t>
            </a:r>
          </a:p>
        </p:txBody>
      </p:sp>
      <p:sp>
        <p:nvSpPr>
          <p:cNvPr id="27" name="Freeform: Shape 26">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 3">
            <a:extLst>
              <a:ext uri="{FF2B5EF4-FFF2-40B4-BE49-F238E27FC236}">
                <a16:creationId xmlns:a16="http://schemas.microsoft.com/office/drawing/2014/main" id="{AE0AEAFA-FA19-6BFD-54B9-825CFDA77AA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68047" y="511293"/>
            <a:ext cx="3847650"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Espace réservé du contenu 2">
            <a:extLst>
              <a:ext uri="{FF2B5EF4-FFF2-40B4-BE49-F238E27FC236}">
                <a16:creationId xmlns:a16="http://schemas.microsoft.com/office/drawing/2014/main" id="{C060DDBE-C239-81E9-2089-2BE8D1ACFD02}"/>
              </a:ext>
            </a:extLst>
          </p:cNvPr>
          <p:cNvSpPr>
            <a:spLocks noGrp="1"/>
          </p:cNvSpPr>
          <p:nvPr>
            <p:ph idx="1"/>
          </p:nvPr>
        </p:nvSpPr>
        <p:spPr>
          <a:xfrm>
            <a:off x="5894962" y="1984443"/>
            <a:ext cx="5458838" cy="4192520"/>
          </a:xfrm>
        </p:spPr>
        <p:txBody>
          <a:bodyPr>
            <a:normAutofit fontScale="92500" lnSpcReduction="20000"/>
          </a:bodyPr>
          <a:lstStyle/>
          <a:p>
            <a:pPr marL="0" indent="0">
              <a:buNone/>
            </a:pPr>
            <a:r>
              <a:rPr lang="fr-CA" sz="2400" dirty="0">
                <a:latin typeface="Book Antiqua" panose="02040602050305030304" pitchFamily="18" charset="0"/>
              </a:rPr>
              <a:t>Texte concernant une routine quotidienne</a:t>
            </a:r>
          </a:p>
          <a:p>
            <a:pPr marL="0" indent="0">
              <a:buNone/>
            </a:pPr>
            <a:r>
              <a:rPr lang="fr-CA" sz="2400" dirty="0"/>
              <a:t>Partie 2</a:t>
            </a:r>
          </a:p>
          <a:p>
            <a:pPr marL="0" indent="0" algn="just">
              <a:buNone/>
            </a:pPr>
            <a:r>
              <a:rPr lang="fr-CA" sz="2400" dirty="0">
                <a:effectLst/>
                <a:latin typeface="Calibri" panose="020F0502020204030204" pitchFamily="34" charset="0"/>
                <a:ea typeface="Calibri" panose="020F0502020204030204" pitchFamily="34" charset="0"/>
                <a:cs typeface="Times New Roman" panose="02020603050405020304" pitchFamily="18" charset="0"/>
              </a:rPr>
              <a:t>J’arrive à </a:t>
            </a:r>
            <a:r>
              <a:rPr lang="fr-CA" sz="2400" dirty="0">
                <a:latin typeface="Calibri" panose="020F0502020204030204" pitchFamily="34" charset="0"/>
                <a:ea typeface="Calibri" panose="020F0502020204030204" pitchFamily="34" charset="0"/>
                <a:cs typeface="Times New Roman" panose="02020603050405020304" pitchFamily="18" charset="0"/>
              </a:rPr>
              <a:t>l’école</a:t>
            </a:r>
            <a:r>
              <a:rPr lang="fr-CA" sz="2400" dirty="0">
                <a:effectLst/>
                <a:latin typeface="Calibri" panose="020F0502020204030204" pitchFamily="34" charset="0"/>
                <a:ea typeface="Calibri" panose="020F0502020204030204" pitchFamily="34" charset="0"/>
                <a:cs typeface="Times New Roman" panose="02020603050405020304" pitchFamily="18" charset="0"/>
              </a:rPr>
              <a:t>. Je vais dans ma salle de classe. Je rencontre mes collègues. J’allume mon ordinateur portable. J’assiste à mon cours. J’écoute mon instructeur. Je </a:t>
            </a:r>
            <a:r>
              <a:rPr lang="fr-CA" sz="2400" dirty="0">
                <a:latin typeface="Calibri" panose="020F0502020204030204" pitchFamily="34" charset="0"/>
                <a:ea typeface="Calibri" panose="020F0502020204030204" pitchFamily="34" charset="0"/>
                <a:cs typeface="Times New Roman" panose="02020603050405020304" pitchFamily="18" charset="0"/>
              </a:rPr>
              <a:t>prends des notes</a:t>
            </a:r>
            <a:r>
              <a:rPr lang="fr-CA" sz="24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buNone/>
            </a:pPr>
            <a:r>
              <a:rPr lang="fr-CA" sz="2400" dirty="0">
                <a:latin typeface="Calibri" panose="020F0502020204030204" pitchFamily="34" charset="0"/>
                <a:ea typeface="Calibri" panose="020F0502020204030204" pitchFamily="34" charset="0"/>
                <a:cs typeface="Times New Roman" panose="02020603050405020304" pitchFamily="18" charset="0"/>
              </a:rPr>
              <a:t>Pendant le dîner</a:t>
            </a:r>
            <a:r>
              <a:rPr lang="fr-CA" sz="2400" dirty="0">
                <a:effectLst/>
                <a:latin typeface="Calibri" panose="020F0502020204030204" pitchFamily="34" charset="0"/>
                <a:ea typeface="Calibri" panose="020F0502020204030204" pitchFamily="34" charset="0"/>
                <a:cs typeface="Times New Roman" panose="02020603050405020304" pitchFamily="18" charset="0"/>
              </a:rPr>
              <a:t>, je mange avec deux collègues. Je </a:t>
            </a:r>
            <a:r>
              <a:rPr lang="fr-CA" sz="2400" dirty="0">
                <a:latin typeface="Calibri" panose="020F0502020204030204" pitchFamily="34" charset="0"/>
                <a:ea typeface="Calibri" panose="020F0502020204030204" pitchFamily="34" charset="0"/>
                <a:cs typeface="Times New Roman" panose="02020603050405020304" pitchFamily="18" charset="0"/>
              </a:rPr>
              <a:t>marche avec eux.</a:t>
            </a:r>
            <a:r>
              <a:rPr lang="fr-CA" sz="24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buNone/>
            </a:pPr>
            <a:r>
              <a:rPr lang="fr-CA" sz="2400" dirty="0">
                <a:latin typeface="Calibri" panose="020F0502020204030204" pitchFamily="34" charset="0"/>
                <a:ea typeface="Calibri" panose="020F0502020204030204" pitchFamily="34" charset="0"/>
                <a:cs typeface="Times New Roman" panose="02020603050405020304" pitchFamily="18" charset="0"/>
              </a:rPr>
              <a:t>L’après-midi, je vais à la salle d’entraînement. J’étudie à la bibliothèque. </a:t>
            </a:r>
          </a:p>
          <a:p>
            <a:pPr marL="0" indent="0" algn="just">
              <a:buNone/>
            </a:pPr>
            <a:r>
              <a:rPr lang="fr-CA" sz="2400" dirty="0">
                <a:latin typeface="Calibri" panose="020F0502020204030204" pitchFamily="34" charset="0"/>
                <a:ea typeface="Calibri" panose="020F0502020204030204" pitchFamily="34" charset="0"/>
                <a:cs typeface="Times New Roman" panose="02020603050405020304" pitchFamily="18" charset="0"/>
              </a:rPr>
              <a:t>Vers la fin de la journée, je quitte la bibliothèque. Je retourne à la maison. </a:t>
            </a:r>
          </a:p>
          <a:p>
            <a:pPr marL="0" indent="0">
              <a:buNone/>
            </a:pPr>
            <a:endParaRPr lang="fr-CA" sz="2400" dirty="0"/>
          </a:p>
        </p:txBody>
      </p:sp>
      <p:sp>
        <p:nvSpPr>
          <p:cNvPr id="6" name="Espace réservé du numéro de diapositive 5">
            <a:extLst>
              <a:ext uri="{FF2B5EF4-FFF2-40B4-BE49-F238E27FC236}">
                <a16:creationId xmlns:a16="http://schemas.microsoft.com/office/drawing/2014/main" id="{2EDFC99B-FB8F-7A82-6A78-BD8B9E9ED6D5}"/>
              </a:ext>
            </a:extLst>
          </p:cNvPr>
          <p:cNvSpPr>
            <a:spLocks noGrp="1"/>
          </p:cNvSpPr>
          <p:nvPr>
            <p:ph type="sldNum" sz="quarter" idx="12"/>
          </p:nvPr>
        </p:nvSpPr>
        <p:spPr>
          <a:xfrm>
            <a:off x="8610600" y="6356350"/>
            <a:ext cx="2743200" cy="365125"/>
          </a:xfrm>
        </p:spPr>
        <p:txBody>
          <a:bodyPr>
            <a:normAutofit/>
          </a:bodyPr>
          <a:lstStyle/>
          <a:p>
            <a:pPr>
              <a:spcAft>
                <a:spcPts val="600"/>
              </a:spcAft>
            </a:pPr>
            <a:fld id="{434327D0-67C7-43D1-8AF8-402992F86F0E}" type="slidenum">
              <a:rPr lang="fr-CA" smtClean="0"/>
              <a:pPr>
                <a:spcAft>
                  <a:spcPts val="600"/>
                </a:spcAft>
              </a:pPr>
              <a:t>26</a:t>
            </a:fld>
            <a:endParaRPr lang="fr-CA"/>
          </a:p>
        </p:txBody>
      </p:sp>
    </p:spTree>
    <p:extLst>
      <p:ext uri="{BB962C8B-B14F-4D97-AF65-F5344CB8AC3E}">
        <p14:creationId xmlns:p14="http://schemas.microsoft.com/office/powerpoint/2010/main" val="65372039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c 24">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8631348" y="490493"/>
            <a:ext cx="2987899" cy="2987899"/>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E7F03DE-0F13-FA6A-D779-3E36235055B1}"/>
              </a:ext>
            </a:extLst>
          </p:cNvPr>
          <p:cNvSpPr>
            <a:spLocks noGrp="1"/>
          </p:cNvSpPr>
          <p:nvPr>
            <p:ph type="title"/>
          </p:nvPr>
        </p:nvSpPr>
        <p:spPr>
          <a:xfrm>
            <a:off x="5894962" y="479493"/>
            <a:ext cx="5458838" cy="1325563"/>
          </a:xfrm>
        </p:spPr>
        <p:txBody>
          <a:bodyPr>
            <a:normAutofit/>
          </a:bodyPr>
          <a:lstStyle/>
          <a:p>
            <a:r>
              <a:rPr lang="fr-CA"/>
              <a:t>Routine</a:t>
            </a:r>
          </a:p>
        </p:txBody>
      </p:sp>
      <p:sp>
        <p:nvSpPr>
          <p:cNvPr id="27" name="Freeform: Shape 26">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672863"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Image 3">
            <a:extLst>
              <a:ext uri="{FF2B5EF4-FFF2-40B4-BE49-F238E27FC236}">
                <a16:creationId xmlns:a16="http://schemas.microsoft.com/office/drawing/2014/main" id="{AE0AEAFA-FA19-6BFD-54B9-825CFDA77AA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168047" y="511293"/>
            <a:ext cx="3847650" cy="5665670"/>
          </a:xfrm>
          <a:custGeom>
            <a:avLst/>
            <a:gdLst/>
            <a:ahLst/>
            <a:cxnLst/>
            <a:rect l="l" t="t" r="r" b="b"/>
            <a:pathLst>
              <a:path w="4777381" h="5643794">
                <a:moveTo>
                  <a:pt x="143704" y="0"/>
                </a:moveTo>
                <a:lnTo>
                  <a:pt x="4633677" y="0"/>
                </a:lnTo>
                <a:cubicBezTo>
                  <a:pt x="4713043" y="0"/>
                  <a:pt x="4777381" y="64338"/>
                  <a:pt x="4777381" y="143704"/>
                </a:cubicBezTo>
                <a:lnTo>
                  <a:pt x="4777381" y="5500090"/>
                </a:lnTo>
                <a:cubicBezTo>
                  <a:pt x="4777381" y="5579456"/>
                  <a:pt x="4713043" y="5643794"/>
                  <a:pt x="4633677" y="5643794"/>
                </a:cubicBezTo>
                <a:lnTo>
                  <a:pt x="143704" y="5643794"/>
                </a:lnTo>
                <a:cubicBezTo>
                  <a:pt x="64338" y="5643794"/>
                  <a:pt x="0" y="5579456"/>
                  <a:pt x="0" y="5500090"/>
                </a:cubicBezTo>
                <a:lnTo>
                  <a:pt x="0" y="143704"/>
                </a:lnTo>
                <a:cubicBezTo>
                  <a:pt x="0" y="64338"/>
                  <a:pt x="64338" y="0"/>
                  <a:pt x="143704" y="0"/>
                </a:cubicBezTo>
                <a:close/>
              </a:path>
            </a:pathLst>
          </a:custGeom>
        </p:spPr>
      </p:pic>
      <p:sp>
        <p:nvSpPr>
          <p:cNvPr id="3" name="Espace réservé du contenu 2">
            <a:extLst>
              <a:ext uri="{FF2B5EF4-FFF2-40B4-BE49-F238E27FC236}">
                <a16:creationId xmlns:a16="http://schemas.microsoft.com/office/drawing/2014/main" id="{C060DDBE-C239-81E9-2089-2BE8D1ACFD02}"/>
              </a:ext>
            </a:extLst>
          </p:cNvPr>
          <p:cNvSpPr>
            <a:spLocks noGrp="1"/>
          </p:cNvSpPr>
          <p:nvPr>
            <p:ph idx="1"/>
          </p:nvPr>
        </p:nvSpPr>
        <p:spPr>
          <a:xfrm>
            <a:off x="5894962" y="1504757"/>
            <a:ext cx="6201181" cy="4715068"/>
          </a:xfrm>
        </p:spPr>
        <p:txBody>
          <a:bodyPr>
            <a:normAutofit fontScale="92500" lnSpcReduction="20000"/>
          </a:bodyPr>
          <a:lstStyle/>
          <a:p>
            <a:pPr marL="0" indent="0">
              <a:buNone/>
            </a:pPr>
            <a:r>
              <a:rPr lang="fr-CA" sz="2400" dirty="0">
                <a:latin typeface="Book Antiqua" panose="02040602050305030304" pitchFamily="18" charset="0"/>
              </a:rPr>
              <a:t>Texte concernant une routine quotidienne</a:t>
            </a:r>
          </a:p>
          <a:p>
            <a:pPr marL="0" indent="0">
              <a:buNone/>
            </a:pPr>
            <a:r>
              <a:rPr lang="fr-CA" sz="2400" dirty="0"/>
              <a:t>Partie 2</a:t>
            </a:r>
          </a:p>
          <a:p>
            <a:pPr marL="0" indent="0" algn="just">
              <a:buNone/>
            </a:pPr>
            <a:r>
              <a:rPr lang="fr-CA" sz="1900" dirty="0">
                <a:effectLst/>
                <a:latin typeface="Calibri" panose="020F0502020204030204" pitchFamily="34" charset="0"/>
                <a:ea typeface="Calibri" panose="020F0502020204030204" pitchFamily="34" charset="0"/>
                <a:cs typeface="Times New Roman" panose="02020603050405020304" pitchFamily="18" charset="0"/>
              </a:rPr>
              <a:t>J’arrive à </a:t>
            </a:r>
            <a:r>
              <a:rPr lang="fr-CA" sz="1900" dirty="0">
                <a:latin typeface="Calibri" panose="020F0502020204030204" pitchFamily="34" charset="0"/>
                <a:ea typeface="Calibri" panose="020F0502020204030204" pitchFamily="34" charset="0"/>
                <a:cs typeface="Times New Roman" panose="02020603050405020304" pitchFamily="18" charset="0"/>
              </a:rPr>
              <a:t>l’école</a:t>
            </a:r>
            <a:r>
              <a:rPr lang="fr-CA" sz="1900" dirty="0">
                <a:effectLst/>
                <a:latin typeface="Calibri" panose="020F0502020204030204" pitchFamily="34" charset="0"/>
                <a:ea typeface="Calibri" panose="020F0502020204030204" pitchFamily="34" charset="0"/>
                <a:cs typeface="Times New Roman" panose="02020603050405020304" pitchFamily="18" charset="0"/>
              </a:rPr>
              <a:t>. Je vais dans ma salle de classe. Je rencontre mes collègues. J’allume mon ordinateur portable. J’assiste à mon cours. J’écoute mon instructeur. Je </a:t>
            </a:r>
            <a:r>
              <a:rPr lang="fr-CA" sz="1900" dirty="0">
                <a:latin typeface="Calibri" panose="020F0502020204030204" pitchFamily="34" charset="0"/>
                <a:ea typeface="Calibri" panose="020F0502020204030204" pitchFamily="34" charset="0"/>
                <a:cs typeface="Times New Roman" panose="02020603050405020304" pitchFamily="18" charset="0"/>
              </a:rPr>
              <a:t>prends des notes</a:t>
            </a:r>
            <a:r>
              <a:rPr lang="fr-CA" sz="19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buNone/>
            </a:pPr>
            <a:r>
              <a:rPr lang="fr-CA" sz="1900" dirty="0">
                <a:latin typeface="Calibri" panose="020F0502020204030204" pitchFamily="34" charset="0"/>
                <a:ea typeface="Calibri" panose="020F0502020204030204" pitchFamily="34" charset="0"/>
                <a:cs typeface="Times New Roman" panose="02020603050405020304" pitchFamily="18" charset="0"/>
              </a:rPr>
              <a:t>Pendant le dîner</a:t>
            </a:r>
            <a:r>
              <a:rPr lang="fr-CA" sz="1900" dirty="0">
                <a:effectLst/>
                <a:latin typeface="Calibri" panose="020F0502020204030204" pitchFamily="34" charset="0"/>
                <a:ea typeface="Calibri" panose="020F0502020204030204" pitchFamily="34" charset="0"/>
                <a:cs typeface="Times New Roman" panose="02020603050405020304" pitchFamily="18" charset="0"/>
              </a:rPr>
              <a:t>, je mange avec deux collègues dans un café. Je discute</a:t>
            </a:r>
            <a:r>
              <a:rPr lang="fr-CA" sz="1900" dirty="0">
                <a:latin typeface="Calibri" panose="020F0502020204030204" pitchFamily="34" charset="0"/>
                <a:ea typeface="Calibri" panose="020F0502020204030204" pitchFamily="34" charset="0"/>
                <a:cs typeface="Times New Roman" panose="02020603050405020304" pitchFamily="18" charset="0"/>
              </a:rPr>
              <a:t> avec eux.</a:t>
            </a:r>
            <a:r>
              <a:rPr lang="fr-CA" sz="19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lgn="just">
              <a:buNone/>
            </a:pPr>
            <a:r>
              <a:rPr lang="fr-CA" sz="1900" dirty="0">
                <a:latin typeface="Calibri" panose="020F0502020204030204" pitchFamily="34" charset="0"/>
                <a:ea typeface="Calibri" panose="020F0502020204030204" pitchFamily="34" charset="0"/>
                <a:cs typeface="Times New Roman" panose="02020603050405020304" pitchFamily="18" charset="0"/>
              </a:rPr>
              <a:t>L’après-midi, je vais à la salle d’entraînement. Ensuite, j’étudie à la bibliothèque. </a:t>
            </a:r>
          </a:p>
          <a:p>
            <a:pPr marL="0" indent="0" algn="just">
              <a:buNone/>
            </a:pPr>
            <a:r>
              <a:rPr lang="fr-CA" sz="1900" dirty="0">
                <a:latin typeface="Calibri" panose="020F0502020204030204" pitchFamily="34" charset="0"/>
                <a:ea typeface="Calibri" panose="020F0502020204030204" pitchFamily="34" charset="0"/>
                <a:cs typeface="Times New Roman" panose="02020603050405020304" pitchFamily="18" charset="0"/>
              </a:rPr>
              <a:t>Vers la fin de la journée, je quitte la bibliothèque. Je retourne à la maison. </a:t>
            </a:r>
          </a:p>
          <a:p>
            <a:pPr marL="0" indent="0" algn="just">
              <a:buNone/>
            </a:pPr>
            <a:r>
              <a:rPr lang="fr-CA" sz="2200" b="1" dirty="0">
                <a:latin typeface="Calibri" panose="020F0502020204030204" pitchFamily="34" charset="0"/>
                <a:ea typeface="Calibri" panose="020F0502020204030204" pitchFamily="34" charset="0"/>
                <a:cs typeface="Times New Roman" panose="02020603050405020304" pitchFamily="18" charset="0"/>
              </a:rPr>
              <a:t>Identifiez trois verbes à l’indicatif présent. </a:t>
            </a:r>
            <a:r>
              <a:rPr lang="fr-CA" sz="19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Find</a:t>
            </a:r>
            <a:r>
              <a:rPr lang="fr-CA" sz="19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r>
              <a:rPr lang="fr-CA" sz="19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three</a:t>
            </a:r>
            <a:r>
              <a:rPr lang="fr-CA" sz="19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a:t>
            </a:r>
            <a:r>
              <a:rPr lang="fr-CA" sz="19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verbs</a:t>
            </a:r>
            <a:r>
              <a:rPr lang="fr-CA" sz="19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in the </a:t>
            </a:r>
            <a:r>
              <a:rPr lang="fr-CA" sz="1900" b="1"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present</a:t>
            </a:r>
            <a:r>
              <a:rPr lang="fr-CA" sz="1900" b="1"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indicative.</a:t>
            </a:r>
          </a:p>
          <a:p>
            <a:pPr marL="0" indent="0">
              <a:buNone/>
            </a:pPr>
            <a:r>
              <a:rPr lang="fr-CA" sz="2400" b="1" dirty="0"/>
              <a:t>Faites-vous des activités similaires? Expliquez en vos mots. </a:t>
            </a:r>
            <a:r>
              <a:rPr lang="fr-CA" sz="1900" b="1" dirty="0">
                <a:solidFill>
                  <a:schemeClr val="accent1">
                    <a:lumMod val="60000"/>
                    <a:lumOff val="40000"/>
                  </a:schemeClr>
                </a:solidFill>
              </a:rPr>
              <a:t>Do </a:t>
            </a:r>
            <a:r>
              <a:rPr lang="fr-CA" sz="1900" b="1" dirty="0" err="1">
                <a:solidFill>
                  <a:schemeClr val="accent1">
                    <a:lumMod val="60000"/>
                    <a:lumOff val="40000"/>
                  </a:schemeClr>
                </a:solidFill>
              </a:rPr>
              <a:t>you</a:t>
            </a:r>
            <a:r>
              <a:rPr lang="fr-CA" sz="1900" b="1" dirty="0">
                <a:solidFill>
                  <a:schemeClr val="accent1">
                    <a:lumMod val="60000"/>
                    <a:lumOff val="40000"/>
                  </a:schemeClr>
                </a:solidFill>
              </a:rPr>
              <a:t> do </a:t>
            </a:r>
            <a:r>
              <a:rPr lang="fr-CA" sz="1900" b="1" dirty="0" err="1">
                <a:solidFill>
                  <a:schemeClr val="accent1">
                    <a:lumMod val="60000"/>
                    <a:lumOff val="40000"/>
                  </a:schemeClr>
                </a:solidFill>
              </a:rPr>
              <a:t>similar</a:t>
            </a:r>
            <a:r>
              <a:rPr lang="fr-CA" sz="1900" b="1" dirty="0">
                <a:solidFill>
                  <a:schemeClr val="accent1">
                    <a:lumMod val="60000"/>
                    <a:lumOff val="40000"/>
                  </a:schemeClr>
                </a:solidFill>
              </a:rPr>
              <a:t> </a:t>
            </a:r>
            <a:r>
              <a:rPr lang="fr-CA" sz="1900" b="1" dirty="0" err="1">
                <a:solidFill>
                  <a:schemeClr val="accent1">
                    <a:lumMod val="60000"/>
                    <a:lumOff val="40000"/>
                  </a:schemeClr>
                </a:solidFill>
              </a:rPr>
              <a:t>activities</a:t>
            </a:r>
            <a:r>
              <a:rPr lang="fr-CA" sz="1900" b="1" dirty="0">
                <a:solidFill>
                  <a:schemeClr val="accent1">
                    <a:lumMod val="60000"/>
                    <a:lumOff val="40000"/>
                  </a:schemeClr>
                </a:solidFill>
              </a:rPr>
              <a:t>? </a:t>
            </a:r>
            <a:r>
              <a:rPr lang="fr-CA" sz="1900" b="1" dirty="0" err="1">
                <a:solidFill>
                  <a:schemeClr val="accent1">
                    <a:lumMod val="60000"/>
                    <a:lumOff val="40000"/>
                  </a:schemeClr>
                </a:solidFill>
              </a:rPr>
              <a:t>Explain</a:t>
            </a:r>
            <a:r>
              <a:rPr lang="fr-CA" sz="1900" b="1" dirty="0">
                <a:solidFill>
                  <a:schemeClr val="accent1">
                    <a:lumMod val="60000"/>
                    <a:lumOff val="40000"/>
                  </a:schemeClr>
                </a:solidFill>
              </a:rPr>
              <a:t> in </a:t>
            </a:r>
            <a:r>
              <a:rPr lang="fr-CA" sz="1900" b="1" dirty="0" err="1">
                <a:solidFill>
                  <a:schemeClr val="accent1">
                    <a:lumMod val="60000"/>
                    <a:lumOff val="40000"/>
                  </a:schemeClr>
                </a:solidFill>
              </a:rPr>
              <a:t>your</a:t>
            </a:r>
            <a:r>
              <a:rPr lang="fr-CA" sz="1900" b="1" dirty="0">
                <a:solidFill>
                  <a:schemeClr val="accent1">
                    <a:lumMod val="60000"/>
                    <a:lumOff val="40000"/>
                  </a:schemeClr>
                </a:solidFill>
              </a:rPr>
              <a:t> </a:t>
            </a:r>
            <a:r>
              <a:rPr lang="fr-CA" sz="1900" b="1" dirty="0" err="1">
                <a:solidFill>
                  <a:schemeClr val="accent1">
                    <a:lumMod val="60000"/>
                    <a:lumOff val="40000"/>
                  </a:schemeClr>
                </a:solidFill>
              </a:rPr>
              <a:t>own</a:t>
            </a:r>
            <a:r>
              <a:rPr lang="fr-CA" sz="1900" b="1" dirty="0">
                <a:solidFill>
                  <a:schemeClr val="accent1">
                    <a:lumMod val="60000"/>
                    <a:lumOff val="40000"/>
                  </a:schemeClr>
                </a:solidFill>
              </a:rPr>
              <a:t> </a:t>
            </a:r>
            <a:r>
              <a:rPr lang="fr-CA" sz="1900" b="1" dirty="0" err="1">
                <a:solidFill>
                  <a:schemeClr val="accent1">
                    <a:lumMod val="60000"/>
                    <a:lumOff val="40000"/>
                  </a:schemeClr>
                </a:solidFill>
              </a:rPr>
              <a:t>words</a:t>
            </a:r>
            <a:r>
              <a:rPr lang="fr-CA" sz="1900" b="1" dirty="0">
                <a:solidFill>
                  <a:schemeClr val="accent1">
                    <a:lumMod val="60000"/>
                    <a:lumOff val="40000"/>
                  </a:schemeClr>
                </a:solidFill>
              </a:rPr>
              <a:t>.</a:t>
            </a:r>
            <a:endParaRPr lang="fr-CA" sz="2400" b="1" dirty="0">
              <a:solidFill>
                <a:schemeClr val="accent1">
                  <a:lumMod val="60000"/>
                  <a:lumOff val="40000"/>
                </a:schemeClr>
              </a:solidFill>
            </a:endParaRPr>
          </a:p>
        </p:txBody>
      </p:sp>
      <p:sp>
        <p:nvSpPr>
          <p:cNvPr id="6" name="Espace réservé du numéro de diapositive 5">
            <a:extLst>
              <a:ext uri="{FF2B5EF4-FFF2-40B4-BE49-F238E27FC236}">
                <a16:creationId xmlns:a16="http://schemas.microsoft.com/office/drawing/2014/main" id="{2EDFC99B-FB8F-7A82-6A78-BD8B9E9ED6D5}"/>
              </a:ext>
            </a:extLst>
          </p:cNvPr>
          <p:cNvSpPr>
            <a:spLocks noGrp="1"/>
          </p:cNvSpPr>
          <p:nvPr>
            <p:ph type="sldNum" sz="quarter" idx="12"/>
          </p:nvPr>
        </p:nvSpPr>
        <p:spPr>
          <a:xfrm>
            <a:off x="8610600" y="6356350"/>
            <a:ext cx="2743200" cy="365125"/>
          </a:xfrm>
        </p:spPr>
        <p:txBody>
          <a:bodyPr>
            <a:normAutofit/>
          </a:bodyPr>
          <a:lstStyle/>
          <a:p>
            <a:pPr>
              <a:spcAft>
                <a:spcPts val="600"/>
              </a:spcAft>
            </a:pPr>
            <a:fld id="{434327D0-67C7-43D1-8AF8-402992F86F0E}" type="slidenum">
              <a:rPr lang="fr-CA" smtClean="0"/>
              <a:pPr>
                <a:spcAft>
                  <a:spcPts val="600"/>
                </a:spcAft>
              </a:pPr>
              <a:t>27</a:t>
            </a:fld>
            <a:endParaRPr lang="fr-CA"/>
          </a:p>
        </p:txBody>
      </p:sp>
    </p:spTree>
    <p:extLst>
      <p:ext uri="{BB962C8B-B14F-4D97-AF65-F5344CB8AC3E}">
        <p14:creationId xmlns:p14="http://schemas.microsoft.com/office/powerpoint/2010/main" val="150162016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anim calcmode="lin" valueType="num">
                                      <p:cBhvr additive="base">
                                        <p:cTn id="1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944370-A509-13FB-5531-3790EDD4D30C}"/>
              </a:ext>
            </a:extLst>
          </p:cNvPr>
          <p:cNvSpPr>
            <a:spLocks noGrp="1"/>
          </p:cNvSpPr>
          <p:nvPr>
            <p:ph type="title"/>
          </p:nvPr>
        </p:nvSpPr>
        <p:spPr>
          <a:xfrm>
            <a:off x="6810992" y="572569"/>
            <a:ext cx="4472630" cy="1637231"/>
          </a:xfrm>
        </p:spPr>
        <p:txBody>
          <a:bodyPr anchor="b">
            <a:normAutofit/>
          </a:bodyPr>
          <a:lstStyle/>
          <a:p>
            <a:r>
              <a:rPr lang="fr-CA" sz="4000" dirty="0">
                <a:solidFill>
                  <a:schemeClr val="tx2"/>
                </a:solidFill>
              </a:rPr>
              <a:t>Routine</a:t>
            </a:r>
          </a:p>
        </p:txBody>
      </p:sp>
      <p:pic>
        <p:nvPicPr>
          <p:cNvPr id="5" name="Picture 4" descr="Articles de bureau sur une table">
            <a:extLst>
              <a:ext uri="{FF2B5EF4-FFF2-40B4-BE49-F238E27FC236}">
                <a16:creationId xmlns:a16="http://schemas.microsoft.com/office/drawing/2014/main" id="{5EF1380A-4E11-022E-3B93-554EAF41F4B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96813" y="801575"/>
            <a:ext cx="5499187" cy="5471535"/>
          </a:xfrm>
          <a:custGeom>
            <a:avLst/>
            <a:gdLst/>
            <a:ahLst/>
            <a:cxnLst/>
            <a:rect l="l" t="t" r="r" b="b"/>
            <a:pathLst>
              <a:path w="4926647" h="4901874">
                <a:moveTo>
                  <a:pt x="2827942" y="2033"/>
                </a:moveTo>
                <a:cubicBezTo>
                  <a:pt x="2901705" y="5050"/>
                  <a:pt x="2973640" y="11422"/>
                  <a:pt x="3043325" y="21136"/>
                </a:cubicBezTo>
                <a:cubicBezTo>
                  <a:pt x="3600804" y="98849"/>
                  <a:pt x="4185553" y="476257"/>
                  <a:pt x="4498894" y="902802"/>
                </a:cubicBezTo>
                <a:cubicBezTo>
                  <a:pt x="4812235" y="1329346"/>
                  <a:pt x="4950223" y="2037621"/>
                  <a:pt x="4923373" y="2580407"/>
                </a:cubicBezTo>
                <a:cubicBezTo>
                  <a:pt x="4896522" y="3123192"/>
                  <a:pt x="4745612" y="3772883"/>
                  <a:pt x="4337788" y="4159516"/>
                </a:cubicBezTo>
                <a:cubicBezTo>
                  <a:pt x="3929963" y="4546150"/>
                  <a:pt x="3081282" y="4930377"/>
                  <a:pt x="2476425" y="4900207"/>
                </a:cubicBezTo>
                <a:cubicBezTo>
                  <a:pt x="1871566" y="4870038"/>
                  <a:pt x="1119757" y="4406651"/>
                  <a:pt x="708641" y="3978500"/>
                </a:cubicBezTo>
                <a:cubicBezTo>
                  <a:pt x="297525" y="3550349"/>
                  <a:pt x="-64504" y="2921632"/>
                  <a:pt x="9726" y="2331303"/>
                </a:cubicBezTo>
                <a:cubicBezTo>
                  <a:pt x="83957" y="1740973"/>
                  <a:pt x="273797" y="1052469"/>
                  <a:pt x="1154021" y="436525"/>
                </a:cubicBezTo>
                <a:cubicBezTo>
                  <a:pt x="1705608" y="124217"/>
                  <a:pt x="2311596" y="-19083"/>
                  <a:pt x="2827942" y="2033"/>
                </a:cubicBezTo>
                <a:close/>
              </a:path>
            </a:pathLst>
          </a:custGeom>
        </p:spPr>
      </p:pic>
      <p:grpSp>
        <p:nvGrpSpPr>
          <p:cNvPr id="30" name="Group 29">
            <a:extLst>
              <a:ext uri="{FF2B5EF4-FFF2-40B4-BE49-F238E27FC236}">
                <a16:creationId xmlns:a16="http://schemas.microsoft.com/office/drawing/2014/main" id="{A825BD3A-E149-3C61-449F-23D1B09562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286" y="4780067"/>
            <a:ext cx="2129121" cy="2098001"/>
            <a:chOff x="-60285" y="4581559"/>
            <a:chExt cx="2330572" cy="2296509"/>
          </a:xfrm>
        </p:grpSpPr>
        <p:sp>
          <p:nvSpPr>
            <p:cNvPr id="31" name="Freeform: Shape 30">
              <a:extLst>
                <a:ext uri="{FF2B5EF4-FFF2-40B4-BE49-F238E27FC236}">
                  <a16:creationId xmlns:a16="http://schemas.microsoft.com/office/drawing/2014/main" id="{C43B6EA6-9E0B-9973-F921-86CF410DE8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400132">
              <a:off x="1054559" y="5611570"/>
              <a:ext cx="374890" cy="37336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82"/>
                <a:gd name="connsiteY0" fmla="*/ 2 h 4963949"/>
                <a:gd name="connsiteX1" fmla="*/ 4735908 w 4849482"/>
                <a:gd name="connsiteY1" fmla="*/ 1905908 h 4963949"/>
                <a:gd name="connsiteX2" fmla="*/ 4451030 w 4849482"/>
                <a:gd name="connsiteY2" fmla="*/ 3809089 h 4963949"/>
                <a:gd name="connsiteX3" fmla="*/ 3419865 w 4849482"/>
                <a:gd name="connsiteY3" fmla="*/ 4844857 h 4963949"/>
                <a:gd name="connsiteX4" fmla="*/ 1074535 w 4849482"/>
                <a:gd name="connsiteY4" fmla="*/ 4657238 h 4963949"/>
                <a:gd name="connsiteX5" fmla="*/ 33359 w 4849482"/>
                <a:gd name="connsiteY5" fmla="*/ 2995667 h 4963949"/>
                <a:gd name="connsiteX6" fmla="*/ 592137 w 4849482"/>
                <a:gd name="connsiteY6" fmla="*/ 805858 h 4963949"/>
                <a:gd name="connsiteX7" fmla="*/ 2649000 w 4849482"/>
                <a:gd name="connsiteY7" fmla="*/ 2 h 4963949"/>
                <a:gd name="connsiteX0" fmla="*/ 2649000 w 4942023"/>
                <a:gd name="connsiteY0" fmla="*/ 2 h 4678955"/>
                <a:gd name="connsiteX1" fmla="*/ 4735908 w 4942023"/>
                <a:gd name="connsiteY1" fmla="*/ 1905908 h 4678955"/>
                <a:gd name="connsiteX2" fmla="*/ 4451030 w 4942023"/>
                <a:gd name="connsiteY2" fmla="*/ 3809089 h 4678955"/>
                <a:gd name="connsiteX3" fmla="*/ 1074535 w 4942023"/>
                <a:gd name="connsiteY3" fmla="*/ 4657238 h 4678955"/>
                <a:gd name="connsiteX4" fmla="*/ 33359 w 4942023"/>
                <a:gd name="connsiteY4" fmla="*/ 2995667 h 4678955"/>
                <a:gd name="connsiteX5" fmla="*/ 592137 w 4942023"/>
                <a:gd name="connsiteY5" fmla="*/ 805858 h 4678955"/>
                <a:gd name="connsiteX6" fmla="*/ 2649000 w 4942023"/>
                <a:gd name="connsiteY6" fmla="*/ 2 h 4678955"/>
                <a:gd name="connsiteX0" fmla="*/ 2649000 w 4806392"/>
                <a:gd name="connsiteY0" fmla="*/ 2 h 4842789"/>
                <a:gd name="connsiteX1" fmla="*/ 4735908 w 4806392"/>
                <a:gd name="connsiteY1" fmla="*/ 1905908 h 4842789"/>
                <a:gd name="connsiteX2" fmla="*/ 3706624 w 4806392"/>
                <a:gd name="connsiteY2" fmla="*/ 4493428 h 4842789"/>
                <a:gd name="connsiteX3" fmla="*/ 1074535 w 4806392"/>
                <a:gd name="connsiteY3" fmla="*/ 4657238 h 4842789"/>
                <a:gd name="connsiteX4" fmla="*/ 33359 w 4806392"/>
                <a:gd name="connsiteY4" fmla="*/ 2995667 h 4842789"/>
                <a:gd name="connsiteX5" fmla="*/ 592137 w 4806392"/>
                <a:gd name="connsiteY5" fmla="*/ 805858 h 4842789"/>
                <a:gd name="connsiteX6" fmla="*/ 2649000 w 4806392"/>
                <a:gd name="connsiteY6" fmla="*/ 2 h 484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6392" h="4842789">
                  <a:moveTo>
                    <a:pt x="2649000" y="2"/>
                  </a:moveTo>
                  <a:cubicBezTo>
                    <a:pt x="3339628" y="183344"/>
                    <a:pt x="4435570" y="1271060"/>
                    <a:pt x="4735908" y="1905908"/>
                  </a:cubicBezTo>
                  <a:cubicBezTo>
                    <a:pt x="5036246" y="2540756"/>
                    <a:pt x="4316853" y="4034873"/>
                    <a:pt x="3706624" y="4493428"/>
                  </a:cubicBezTo>
                  <a:cubicBezTo>
                    <a:pt x="3096395" y="4951983"/>
                    <a:pt x="1686746" y="4906865"/>
                    <a:pt x="1074535" y="4657238"/>
                  </a:cubicBezTo>
                  <a:cubicBezTo>
                    <a:pt x="462324" y="4407611"/>
                    <a:pt x="145196" y="3624902"/>
                    <a:pt x="33359" y="2995667"/>
                  </a:cubicBezTo>
                  <a:cubicBezTo>
                    <a:pt x="-94426" y="2318585"/>
                    <a:pt x="156197" y="1305135"/>
                    <a:pt x="592137" y="805858"/>
                  </a:cubicBezTo>
                  <a:cubicBezTo>
                    <a:pt x="1028077" y="306581"/>
                    <a:pt x="1996327" y="30750"/>
                    <a:pt x="2649000" y="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5C1932EE-D34B-922C-21DE-B9EDF81185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8A1A34FE-FDB4-353C-884F-97E00A77C8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9765F686-D93C-21BC-5196-BEC7649DE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Shape 34">
              <a:extLst>
                <a:ext uri="{FF2B5EF4-FFF2-40B4-BE49-F238E27FC236}">
                  <a16:creationId xmlns:a16="http://schemas.microsoft.com/office/drawing/2014/main" id="{FE8DE9D2-D672-9E15-CAC0-BF51EC1890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Espace réservé du contenu 2">
            <a:extLst>
              <a:ext uri="{FF2B5EF4-FFF2-40B4-BE49-F238E27FC236}">
                <a16:creationId xmlns:a16="http://schemas.microsoft.com/office/drawing/2014/main" id="{37F75336-559A-3D2D-7DCF-73E0A23405E6}"/>
              </a:ext>
            </a:extLst>
          </p:cNvPr>
          <p:cNvSpPr>
            <a:spLocks noGrp="1"/>
          </p:cNvSpPr>
          <p:nvPr>
            <p:ph idx="1"/>
          </p:nvPr>
        </p:nvSpPr>
        <p:spPr>
          <a:xfrm>
            <a:off x="6822368" y="2596243"/>
            <a:ext cx="4461253" cy="3575957"/>
          </a:xfrm>
        </p:spPr>
        <p:txBody>
          <a:bodyPr>
            <a:normAutofit fontScale="85000" lnSpcReduction="20000"/>
          </a:bodyPr>
          <a:lstStyle/>
          <a:p>
            <a:pPr marL="0" indent="0">
              <a:buNone/>
            </a:pPr>
            <a:endParaRPr lang="fr-CA" sz="1600" dirty="0">
              <a:solidFill>
                <a:schemeClr val="tx2"/>
              </a:solidFill>
              <a:ea typeface="Calibri" panose="020F0502020204030204" pitchFamily="34" charset="0"/>
              <a:cs typeface="Times New Roman" panose="02020603050405020304" pitchFamily="18" charset="0"/>
            </a:endParaRPr>
          </a:p>
          <a:p>
            <a:pPr marL="0" indent="0">
              <a:buNone/>
            </a:pPr>
            <a:r>
              <a:rPr lang="fr-CA" sz="2400" dirty="0">
                <a:solidFill>
                  <a:schemeClr val="tx2"/>
                </a:solidFill>
              </a:rPr>
              <a:t>Traduisez ou trouvez une image pour ces termes. Ajoutez le bon article indéfini (</a:t>
            </a:r>
            <a:r>
              <a:rPr lang="fr-CA" sz="2400" i="1" dirty="0">
                <a:solidFill>
                  <a:schemeClr val="tx2"/>
                </a:solidFill>
              </a:rPr>
              <a:t>un</a:t>
            </a:r>
            <a:r>
              <a:rPr lang="fr-CA" sz="2400" dirty="0">
                <a:solidFill>
                  <a:schemeClr val="tx2"/>
                </a:solidFill>
              </a:rPr>
              <a:t>, </a:t>
            </a:r>
            <a:r>
              <a:rPr lang="fr-CA" sz="2400" i="1" dirty="0">
                <a:solidFill>
                  <a:schemeClr val="tx2"/>
                </a:solidFill>
              </a:rPr>
              <a:t>une</a:t>
            </a:r>
            <a:r>
              <a:rPr lang="fr-CA" sz="2400" dirty="0">
                <a:solidFill>
                  <a:schemeClr val="tx2"/>
                </a:solidFill>
              </a:rPr>
              <a:t>, </a:t>
            </a:r>
            <a:r>
              <a:rPr lang="fr-CA" sz="2400" i="1" dirty="0">
                <a:solidFill>
                  <a:schemeClr val="tx2"/>
                </a:solidFill>
              </a:rPr>
              <a:t>des</a:t>
            </a:r>
            <a:r>
              <a:rPr lang="fr-CA" sz="2400" dirty="0">
                <a:solidFill>
                  <a:schemeClr val="tx2"/>
                </a:solidFill>
              </a:rPr>
              <a:t>)</a:t>
            </a:r>
          </a:p>
          <a:p>
            <a:pPr marL="0" indent="0">
              <a:buNone/>
            </a:pPr>
            <a:r>
              <a:rPr lang="fr-CA" sz="2000" dirty="0">
                <a:solidFill>
                  <a:schemeClr val="accent1">
                    <a:lumMod val="60000"/>
                    <a:lumOff val="40000"/>
                  </a:schemeClr>
                </a:solidFill>
              </a:rPr>
              <a:t>Translate or </a:t>
            </a:r>
            <a:r>
              <a:rPr lang="fr-CA" sz="2000" dirty="0" err="1">
                <a:solidFill>
                  <a:schemeClr val="accent1">
                    <a:lumMod val="60000"/>
                    <a:lumOff val="40000"/>
                  </a:schemeClr>
                </a:solidFill>
              </a:rPr>
              <a:t>find</a:t>
            </a:r>
            <a:r>
              <a:rPr lang="fr-CA" sz="2000" dirty="0">
                <a:solidFill>
                  <a:schemeClr val="accent1">
                    <a:lumMod val="60000"/>
                    <a:lumOff val="40000"/>
                  </a:schemeClr>
                </a:solidFill>
              </a:rPr>
              <a:t> an image for </a:t>
            </a:r>
            <a:r>
              <a:rPr lang="fr-CA" sz="2000" dirty="0" err="1">
                <a:solidFill>
                  <a:schemeClr val="accent1">
                    <a:lumMod val="60000"/>
                    <a:lumOff val="40000"/>
                  </a:schemeClr>
                </a:solidFill>
              </a:rPr>
              <a:t>these</a:t>
            </a:r>
            <a:r>
              <a:rPr lang="fr-CA" sz="2000" dirty="0">
                <a:solidFill>
                  <a:schemeClr val="accent1">
                    <a:lumMod val="60000"/>
                    <a:lumOff val="40000"/>
                  </a:schemeClr>
                </a:solidFill>
              </a:rPr>
              <a:t> </a:t>
            </a:r>
            <a:r>
              <a:rPr lang="fr-CA" sz="2000" dirty="0" err="1">
                <a:solidFill>
                  <a:schemeClr val="accent1">
                    <a:lumMod val="60000"/>
                    <a:lumOff val="40000"/>
                  </a:schemeClr>
                </a:solidFill>
              </a:rPr>
              <a:t>terms</a:t>
            </a:r>
            <a:r>
              <a:rPr lang="fr-CA" sz="2000" dirty="0">
                <a:solidFill>
                  <a:schemeClr val="accent1">
                    <a:lumMod val="60000"/>
                    <a:lumOff val="40000"/>
                  </a:schemeClr>
                </a:solidFill>
              </a:rPr>
              <a:t>.</a:t>
            </a:r>
          </a:p>
          <a:p>
            <a:pPr marL="0" indent="0">
              <a:buNone/>
            </a:pPr>
            <a:r>
              <a:rPr lang="fr-CA" sz="2000" dirty="0" err="1">
                <a:solidFill>
                  <a:schemeClr val="accent1">
                    <a:lumMod val="60000"/>
                    <a:lumOff val="40000"/>
                  </a:schemeClr>
                </a:solidFill>
              </a:rPr>
              <a:t>Add</a:t>
            </a:r>
            <a:r>
              <a:rPr lang="fr-CA" sz="2000" dirty="0">
                <a:solidFill>
                  <a:schemeClr val="accent1">
                    <a:lumMod val="60000"/>
                    <a:lumOff val="40000"/>
                  </a:schemeClr>
                </a:solidFill>
              </a:rPr>
              <a:t> the correct </a:t>
            </a:r>
            <a:r>
              <a:rPr lang="fr-CA" sz="2000" dirty="0" err="1">
                <a:solidFill>
                  <a:schemeClr val="accent1">
                    <a:lumMod val="60000"/>
                    <a:lumOff val="40000"/>
                  </a:schemeClr>
                </a:solidFill>
              </a:rPr>
              <a:t>indefinite</a:t>
            </a:r>
            <a:r>
              <a:rPr lang="fr-CA" sz="2000" dirty="0">
                <a:solidFill>
                  <a:schemeClr val="accent1">
                    <a:lumMod val="60000"/>
                    <a:lumOff val="40000"/>
                  </a:schemeClr>
                </a:solidFill>
              </a:rPr>
              <a:t> article (</a:t>
            </a:r>
            <a:r>
              <a:rPr lang="fr-CA" sz="2000" i="1" dirty="0">
                <a:solidFill>
                  <a:schemeClr val="accent1">
                    <a:lumMod val="60000"/>
                    <a:lumOff val="40000"/>
                  </a:schemeClr>
                </a:solidFill>
              </a:rPr>
              <a:t>un</a:t>
            </a:r>
            <a:r>
              <a:rPr lang="fr-CA" sz="2000" dirty="0">
                <a:solidFill>
                  <a:schemeClr val="accent1">
                    <a:lumMod val="60000"/>
                    <a:lumOff val="40000"/>
                  </a:schemeClr>
                </a:solidFill>
              </a:rPr>
              <a:t>, </a:t>
            </a:r>
            <a:r>
              <a:rPr lang="fr-CA" sz="2000" i="1" dirty="0">
                <a:solidFill>
                  <a:schemeClr val="accent1">
                    <a:lumMod val="60000"/>
                    <a:lumOff val="40000"/>
                  </a:schemeClr>
                </a:solidFill>
              </a:rPr>
              <a:t>une</a:t>
            </a:r>
            <a:r>
              <a:rPr lang="fr-CA" sz="2000" dirty="0">
                <a:solidFill>
                  <a:schemeClr val="accent1">
                    <a:lumMod val="60000"/>
                    <a:lumOff val="40000"/>
                  </a:schemeClr>
                </a:solidFill>
              </a:rPr>
              <a:t>, </a:t>
            </a:r>
            <a:r>
              <a:rPr lang="fr-CA" sz="2000" i="1" dirty="0">
                <a:solidFill>
                  <a:schemeClr val="accent1">
                    <a:lumMod val="60000"/>
                    <a:lumOff val="40000"/>
                  </a:schemeClr>
                </a:solidFill>
              </a:rPr>
              <a:t>des</a:t>
            </a:r>
            <a:r>
              <a:rPr lang="fr-CA" sz="2000" dirty="0">
                <a:solidFill>
                  <a:schemeClr val="accent1">
                    <a:lumMod val="60000"/>
                    <a:lumOff val="40000"/>
                  </a:schemeClr>
                </a:solidFill>
              </a:rPr>
              <a:t>)</a:t>
            </a:r>
          </a:p>
          <a:p>
            <a:pPr marL="0" indent="0">
              <a:buNone/>
            </a:pPr>
            <a:endParaRPr lang="fr-CA" sz="2000" dirty="0">
              <a:solidFill>
                <a:schemeClr val="accent1">
                  <a:lumMod val="60000"/>
                  <a:lumOff val="40000"/>
                </a:schemeClr>
              </a:solidFill>
            </a:endParaRPr>
          </a:p>
          <a:p>
            <a:pPr marL="0" indent="0">
              <a:buNone/>
            </a:pPr>
            <a:r>
              <a:rPr lang="fr-CA" sz="2400" dirty="0">
                <a:solidFill>
                  <a:schemeClr val="tx2"/>
                </a:solidFill>
              </a:rPr>
              <a:t>Classe               </a:t>
            </a:r>
            <a:r>
              <a:rPr lang="fr-CA" sz="2400" dirty="0">
                <a:solidFill>
                  <a:schemeClr val="accent1">
                    <a:lumMod val="60000"/>
                    <a:lumOff val="40000"/>
                  </a:schemeClr>
                </a:solidFill>
              </a:rPr>
              <a:t> </a:t>
            </a:r>
            <a:r>
              <a:rPr lang="fr-CA" sz="2200" dirty="0">
                <a:solidFill>
                  <a:schemeClr val="accent1">
                    <a:lumMod val="60000"/>
                    <a:lumOff val="40000"/>
                  </a:schemeClr>
                </a:solidFill>
              </a:rPr>
              <a:t>Class </a:t>
            </a:r>
            <a:r>
              <a:rPr lang="fr-CA" sz="2400" dirty="0">
                <a:solidFill>
                  <a:schemeClr val="accent1">
                    <a:lumMod val="60000"/>
                    <a:lumOff val="40000"/>
                  </a:schemeClr>
                </a:solidFill>
              </a:rPr>
              <a:t>     </a:t>
            </a:r>
          </a:p>
          <a:p>
            <a:pPr marL="0" indent="0">
              <a:buNone/>
            </a:pPr>
            <a:r>
              <a:rPr lang="fr-CA" sz="2400" dirty="0">
                <a:solidFill>
                  <a:schemeClr val="tx2"/>
                </a:solidFill>
              </a:rPr>
              <a:t>Notes                 </a:t>
            </a:r>
            <a:r>
              <a:rPr lang="fr-CA" sz="2000" dirty="0" err="1">
                <a:solidFill>
                  <a:schemeClr val="accent1">
                    <a:lumMod val="60000"/>
                    <a:lumOff val="40000"/>
                  </a:schemeClr>
                </a:solidFill>
              </a:rPr>
              <a:t>Notes</a:t>
            </a:r>
            <a:endParaRPr lang="fr-CA" sz="2000" dirty="0">
              <a:solidFill>
                <a:schemeClr val="accent1">
                  <a:lumMod val="60000"/>
                  <a:lumOff val="40000"/>
                </a:schemeClr>
              </a:solidFill>
            </a:endParaRPr>
          </a:p>
          <a:p>
            <a:pPr marL="0" indent="0">
              <a:buNone/>
            </a:pPr>
            <a:r>
              <a:rPr lang="fr-CA" sz="2400" dirty="0">
                <a:solidFill>
                  <a:schemeClr val="tx2"/>
                </a:solidFill>
              </a:rPr>
              <a:t>Collègues          </a:t>
            </a:r>
          </a:p>
          <a:p>
            <a:pPr marL="0" indent="0">
              <a:buNone/>
            </a:pPr>
            <a:r>
              <a:rPr lang="fr-CA" sz="2400" dirty="0">
                <a:solidFill>
                  <a:schemeClr val="tx2"/>
                </a:solidFill>
              </a:rPr>
              <a:t>Ordinateur portable </a:t>
            </a:r>
          </a:p>
          <a:p>
            <a:pPr marL="0" indent="0">
              <a:buNone/>
            </a:pPr>
            <a:endParaRPr lang="fr-CA" sz="1600" dirty="0">
              <a:solidFill>
                <a:schemeClr val="tx2"/>
              </a:solidFill>
            </a:endParaRPr>
          </a:p>
        </p:txBody>
      </p:sp>
      <p:sp>
        <p:nvSpPr>
          <p:cNvPr id="6" name="Espace réservé du numéro de diapositive 5">
            <a:extLst>
              <a:ext uri="{FF2B5EF4-FFF2-40B4-BE49-F238E27FC236}">
                <a16:creationId xmlns:a16="http://schemas.microsoft.com/office/drawing/2014/main" id="{E08F035C-093A-ECD3-4B74-F363B2B11C8E}"/>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28</a:t>
            </a:fld>
            <a:endParaRPr lang="fr-CA">
              <a:solidFill>
                <a:schemeClr val="tx2"/>
              </a:solidFill>
            </a:endParaRPr>
          </a:p>
        </p:txBody>
      </p:sp>
    </p:spTree>
    <p:extLst>
      <p:ext uri="{BB962C8B-B14F-4D97-AF65-F5344CB8AC3E}">
        <p14:creationId xmlns:p14="http://schemas.microsoft.com/office/powerpoint/2010/main" val="26615576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944370-A509-13FB-5531-3790EDD4D30C}"/>
              </a:ext>
            </a:extLst>
          </p:cNvPr>
          <p:cNvSpPr>
            <a:spLocks noGrp="1"/>
          </p:cNvSpPr>
          <p:nvPr>
            <p:ph type="title"/>
          </p:nvPr>
        </p:nvSpPr>
        <p:spPr>
          <a:xfrm>
            <a:off x="6810991" y="1813618"/>
            <a:ext cx="4472630" cy="1637231"/>
          </a:xfrm>
        </p:spPr>
        <p:txBody>
          <a:bodyPr anchor="b">
            <a:normAutofit/>
          </a:bodyPr>
          <a:lstStyle/>
          <a:p>
            <a:r>
              <a:rPr lang="fr-CA" sz="4000" dirty="0">
                <a:solidFill>
                  <a:schemeClr val="tx2"/>
                </a:solidFill>
              </a:rPr>
              <a:t>Routine</a:t>
            </a:r>
          </a:p>
        </p:txBody>
      </p:sp>
      <p:grpSp>
        <p:nvGrpSpPr>
          <p:cNvPr id="30" name="Group 29">
            <a:extLst>
              <a:ext uri="{FF2B5EF4-FFF2-40B4-BE49-F238E27FC236}">
                <a16:creationId xmlns:a16="http://schemas.microsoft.com/office/drawing/2014/main" id="{A825BD3A-E149-3C61-449F-23D1B09562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286" y="4780067"/>
            <a:ext cx="2129121" cy="2098001"/>
            <a:chOff x="-60285" y="4581559"/>
            <a:chExt cx="2330572" cy="2296509"/>
          </a:xfrm>
        </p:grpSpPr>
        <p:sp>
          <p:nvSpPr>
            <p:cNvPr id="31" name="Freeform: Shape 30">
              <a:extLst>
                <a:ext uri="{FF2B5EF4-FFF2-40B4-BE49-F238E27FC236}">
                  <a16:creationId xmlns:a16="http://schemas.microsoft.com/office/drawing/2014/main" id="{C43B6EA6-9E0B-9973-F921-86CF410DE84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1400132">
              <a:off x="1054559" y="5611570"/>
              <a:ext cx="374890" cy="373361"/>
            </a:xfrm>
            <a:custGeom>
              <a:avLst/>
              <a:gdLst>
                <a:gd name="connsiteX0" fmla="*/ 2531073 w 4828010"/>
                <a:gd name="connsiteY0" fmla="*/ 0 h 4873559"/>
                <a:gd name="connsiteX1" fmla="*/ 3937963 w 4828010"/>
                <a:gd name="connsiteY1" fmla="*/ 437433 h 4873559"/>
                <a:gd name="connsiteX2" fmla="*/ 4806231 w 4828010"/>
                <a:gd name="connsiteY2" fmla="*/ 1773180 h 4873559"/>
                <a:gd name="connsiteX3" fmla="*/ 4448644 w 4828010"/>
                <a:gd name="connsiteY3" fmla="*/ 3933235 h 4873559"/>
                <a:gd name="connsiteX4" fmla="*/ 3192542 w 4828010"/>
                <a:gd name="connsiteY4" fmla="*/ 4716168 h 4873559"/>
                <a:gd name="connsiteX5" fmla="*/ 937448 w 4828010"/>
                <a:gd name="connsiteY5" fmla="*/ 4547691 h 4873559"/>
                <a:gd name="connsiteX6" fmla="*/ 12348 w 4828010"/>
                <a:gd name="connsiteY6" fmla="*/ 3026750 h 4873559"/>
                <a:gd name="connsiteX7" fmla="*/ 553508 w 4828010"/>
                <a:gd name="connsiteY7" fmla="*/ 740383 h 4873559"/>
                <a:gd name="connsiteX8" fmla="*/ 2531073 w 4828010"/>
                <a:gd name="connsiteY8" fmla="*/ 0 h 4873559"/>
                <a:gd name="connsiteX0" fmla="*/ 2531073 w 4828010"/>
                <a:gd name="connsiteY0" fmla="*/ 0 h 4853896"/>
                <a:gd name="connsiteX1" fmla="*/ 3937963 w 4828010"/>
                <a:gd name="connsiteY1" fmla="*/ 437433 h 4853896"/>
                <a:gd name="connsiteX2" fmla="*/ 4806231 w 4828010"/>
                <a:gd name="connsiteY2" fmla="*/ 1773180 h 4853896"/>
                <a:gd name="connsiteX3" fmla="*/ 4448644 w 4828010"/>
                <a:gd name="connsiteY3" fmla="*/ 3933235 h 4853896"/>
                <a:gd name="connsiteX4" fmla="*/ 3192542 w 4828010"/>
                <a:gd name="connsiteY4" fmla="*/ 4716168 h 4853896"/>
                <a:gd name="connsiteX5" fmla="*/ 1075671 w 4828010"/>
                <a:gd name="connsiteY5" fmla="*/ 4473263 h 4853896"/>
                <a:gd name="connsiteX6" fmla="*/ 12348 w 4828010"/>
                <a:gd name="connsiteY6" fmla="*/ 3026750 h 4853896"/>
                <a:gd name="connsiteX7" fmla="*/ 553508 w 4828010"/>
                <a:gd name="connsiteY7" fmla="*/ 740383 h 4853896"/>
                <a:gd name="connsiteX8" fmla="*/ 2531073 w 4828010"/>
                <a:gd name="connsiteY8" fmla="*/ 0 h 4853896"/>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531073 w 4828010"/>
                <a:gd name="connsiteY0" fmla="*/ 0 h 4852652"/>
                <a:gd name="connsiteX1" fmla="*/ 3937963 w 4828010"/>
                <a:gd name="connsiteY1" fmla="*/ 437433 h 4852652"/>
                <a:gd name="connsiteX2" fmla="*/ 4806231 w 4828010"/>
                <a:gd name="connsiteY2" fmla="*/ 1773180 h 4852652"/>
                <a:gd name="connsiteX3" fmla="*/ 4448644 w 4828010"/>
                <a:gd name="connsiteY3" fmla="*/ 3933235 h 4852652"/>
                <a:gd name="connsiteX4" fmla="*/ 3192542 w 4828010"/>
                <a:gd name="connsiteY4" fmla="*/ 4716168 h 4852652"/>
                <a:gd name="connsiteX5" fmla="*/ 1160732 w 4828010"/>
                <a:gd name="connsiteY5" fmla="*/ 4467947 h 4852652"/>
                <a:gd name="connsiteX6" fmla="*/ 12348 w 4828010"/>
                <a:gd name="connsiteY6" fmla="*/ 3026750 h 4852652"/>
                <a:gd name="connsiteX7" fmla="*/ 553508 w 4828010"/>
                <a:gd name="connsiteY7" fmla="*/ 740383 h 4852652"/>
                <a:gd name="connsiteX8" fmla="*/ 2531073 w 4828010"/>
                <a:gd name="connsiteY8" fmla="*/ 0 h 485265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60239 w 4757176"/>
                <a:gd name="connsiteY0" fmla="*/ 0 h 4850182"/>
                <a:gd name="connsiteX1" fmla="*/ 3867129 w 4757176"/>
                <a:gd name="connsiteY1" fmla="*/ 437433 h 4850182"/>
                <a:gd name="connsiteX2" fmla="*/ 4735397 w 4757176"/>
                <a:gd name="connsiteY2" fmla="*/ 1773180 h 4850182"/>
                <a:gd name="connsiteX3" fmla="*/ 4377810 w 4757176"/>
                <a:gd name="connsiteY3" fmla="*/ 3933235 h 4850182"/>
                <a:gd name="connsiteX4" fmla="*/ 3121708 w 4757176"/>
                <a:gd name="connsiteY4" fmla="*/ 4716168 h 4850182"/>
                <a:gd name="connsiteX5" fmla="*/ 1089898 w 4757176"/>
                <a:gd name="connsiteY5" fmla="*/ 4467947 h 4850182"/>
                <a:gd name="connsiteX6" fmla="*/ 15942 w 4757176"/>
                <a:gd name="connsiteY6" fmla="*/ 3101178 h 4850182"/>
                <a:gd name="connsiteX7" fmla="*/ 482674 w 4757176"/>
                <a:gd name="connsiteY7" fmla="*/ 740383 h 4850182"/>
                <a:gd name="connsiteX8" fmla="*/ 2460239 w 4757176"/>
                <a:gd name="connsiteY8" fmla="*/ 0 h 4850182"/>
                <a:gd name="connsiteX0" fmla="*/ 2484014 w 4780951"/>
                <a:gd name="connsiteY0" fmla="*/ 0 h 4850182"/>
                <a:gd name="connsiteX1" fmla="*/ 3890904 w 4780951"/>
                <a:gd name="connsiteY1" fmla="*/ 437433 h 4850182"/>
                <a:gd name="connsiteX2" fmla="*/ 4759172 w 4780951"/>
                <a:gd name="connsiteY2" fmla="*/ 1773180 h 4850182"/>
                <a:gd name="connsiteX3" fmla="*/ 4401585 w 4780951"/>
                <a:gd name="connsiteY3" fmla="*/ 3933235 h 4850182"/>
                <a:gd name="connsiteX4" fmla="*/ 3145483 w 4780951"/>
                <a:gd name="connsiteY4" fmla="*/ 4716168 h 4850182"/>
                <a:gd name="connsiteX5" fmla="*/ 1113673 w 4780951"/>
                <a:gd name="connsiteY5" fmla="*/ 4467947 h 4850182"/>
                <a:gd name="connsiteX6" fmla="*/ 39717 w 4780951"/>
                <a:gd name="connsiteY6" fmla="*/ 3101178 h 4850182"/>
                <a:gd name="connsiteX7" fmla="*/ 506449 w 4780951"/>
                <a:gd name="connsiteY7" fmla="*/ 740383 h 4850182"/>
                <a:gd name="connsiteX8" fmla="*/ 2484014 w 4780951"/>
                <a:gd name="connsiteY8" fmla="*/ 0 h 4850182"/>
                <a:gd name="connsiteX0" fmla="*/ 2484014 w 4780127"/>
                <a:gd name="connsiteY0" fmla="*/ 0 h 4850182"/>
                <a:gd name="connsiteX1" fmla="*/ 3890904 w 4780127"/>
                <a:gd name="connsiteY1" fmla="*/ 437433 h 4850182"/>
                <a:gd name="connsiteX2" fmla="*/ 4759172 w 4780127"/>
                <a:gd name="connsiteY2" fmla="*/ 1773180 h 4850182"/>
                <a:gd name="connsiteX3" fmla="*/ 4390953 w 4780127"/>
                <a:gd name="connsiteY3" fmla="*/ 3805644 h 4850182"/>
                <a:gd name="connsiteX4" fmla="*/ 3145483 w 4780127"/>
                <a:gd name="connsiteY4" fmla="*/ 4716168 h 4850182"/>
                <a:gd name="connsiteX5" fmla="*/ 1113673 w 4780127"/>
                <a:gd name="connsiteY5" fmla="*/ 4467947 h 4850182"/>
                <a:gd name="connsiteX6" fmla="*/ 39717 w 4780127"/>
                <a:gd name="connsiteY6" fmla="*/ 3101178 h 4850182"/>
                <a:gd name="connsiteX7" fmla="*/ 506449 w 4780127"/>
                <a:gd name="connsiteY7" fmla="*/ 740383 h 4850182"/>
                <a:gd name="connsiteX8" fmla="*/ 2484014 w 4780127"/>
                <a:gd name="connsiteY8" fmla="*/ 0 h 4850182"/>
                <a:gd name="connsiteX0" fmla="*/ 2484014 w 4778010"/>
                <a:gd name="connsiteY0" fmla="*/ 0 h 4846926"/>
                <a:gd name="connsiteX1" fmla="*/ 3890904 w 4778010"/>
                <a:gd name="connsiteY1" fmla="*/ 437433 h 4846926"/>
                <a:gd name="connsiteX2" fmla="*/ 4759172 w 4778010"/>
                <a:gd name="connsiteY2" fmla="*/ 1773180 h 4846926"/>
                <a:gd name="connsiteX3" fmla="*/ 4390953 w 4778010"/>
                <a:gd name="connsiteY3" fmla="*/ 3805644 h 4846926"/>
                <a:gd name="connsiteX4" fmla="*/ 3343914 w 4778010"/>
                <a:gd name="connsiteY4" fmla="*/ 4712128 h 4846926"/>
                <a:gd name="connsiteX5" fmla="*/ 1113673 w 4778010"/>
                <a:gd name="connsiteY5" fmla="*/ 4467947 h 4846926"/>
                <a:gd name="connsiteX6" fmla="*/ 39717 w 4778010"/>
                <a:gd name="connsiteY6" fmla="*/ 3101178 h 4846926"/>
                <a:gd name="connsiteX7" fmla="*/ 506449 w 4778010"/>
                <a:gd name="connsiteY7" fmla="*/ 740383 h 4846926"/>
                <a:gd name="connsiteX8" fmla="*/ 2484014 w 4778010"/>
                <a:gd name="connsiteY8" fmla="*/ 0 h 4846926"/>
                <a:gd name="connsiteX0" fmla="*/ 2484014 w 4782503"/>
                <a:gd name="connsiteY0" fmla="*/ 0 h 4846926"/>
                <a:gd name="connsiteX1" fmla="*/ 3890904 w 4782503"/>
                <a:gd name="connsiteY1" fmla="*/ 437433 h 4846926"/>
                <a:gd name="connsiteX2" fmla="*/ 4759172 w 4782503"/>
                <a:gd name="connsiteY2" fmla="*/ 1773180 h 4846926"/>
                <a:gd name="connsiteX3" fmla="*/ 4450482 w 4782503"/>
                <a:gd name="connsiteY3" fmla="*/ 3688481 h 4846926"/>
                <a:gd name="connsiteX4" fmla="*/ 3343914 w 4782503"/>
                <a:gd name="connsiteY4" fmla="*/ 4712128 h 4846926"/>
                <a:gd name="connsiteX5" fmla="*/ 1113673 w 4782503"/>
                <a:gd name="connsiteY5" fmla="*/ 4467947 h 4846926"/>
                <a:gd name="connsiteX6" fmla="*/ 39717 w 4782503"/>
                <a:gd name="connsiteY6" fmla="*/ 3101178 h 4846926"/>
                <a:gd name="connsiteX7" fmla="*/ 506449 w 4782503"/>
                <a:gd name="connsiteY7" fmla="*/ 740383 h 4846926"/>
                <a:gd name="connsiteX8" fmla="*/ 2484014 w 4782503"/>
                <a:gd name="connsiteY8" fmla="*/ 0 h 4846926"/>
                <a:gd name="connsiteX0" fmla="*/ 2484014 w 4784889"/>
                <a:gd name="connsiteY0" fmla="*/ 0 h 4846926"/>
                <a:gd name="connsiteX1" fmla="*/ 3890904 w 4784889"/>
                <a:gd name="connsiteY1" fmla="*/ 437433 h 4846926"/>
                <a:gd name="connsiteX2" fmla="*/ 4759172 w 4784889"/>
                <a:gd name="connsiteY2" fmla="*/ 1773180 h 4846926"/>
                <a:gd name="connsiteX3" fmla="*/ 4474294 w 4784889"/>
                <a:gd name="connsiteY3" fmla="*/ 3676361 h 4846926"/>
                <a:gd name="connsiteX4" fmla="*/ 3343914 w 4784889"/>
                <a:gd name="connsiteY4" fmla="*/ 4712128 h 4846926"/>
                <a:gd name="connsiteX5" fmla="*/ 1113673 w 4784889"/>
                <a:gd name="connsiteY5" fmla="*/ 4467947 h 4846926"/>
                <a:gd name="connsiteX6" fmla="*/ 39717 w 4784889"/>
                <a:gd name="connsiteY6" fmla="*/ 3101178 h 4846926"/>
                <a:gd name="connsiteX7" fmla="*/ 506449 w 4784889"/>
                <a:gd name="connsiteY7" fmla="*/ 740383 h 4846926"/>
                <a:gd name="connsiteX8" fmla="*/ 2484014 w 4784889"/>
                <a:gd name="connsiteY8" fmla="*/ 0 h 4846926"/>
                <a:gd name="connsiteX0" fmla="*/ 2484014 w 4784889"/>
                <a:gd name="connsiteY0" fmla="*/ 0 h 4860980"/>
                <a:gd name="connsiteX1" fmla="*/ 3890904 w 4784889"/>
                <a:gd name="connsiteY1" fmla="*/ 437433 h 4860980"/>
                <a:gd name="connsiteX2" fmla="*/ 4759172 w 4784889"/>
                <a:gd name="connsiteY2" fmla="*/ 1773180 h 4860980"/>
                <a:gd name="connsiteX3" fmla="*/ 4474294 w 4784889"/>
                <a:gd name="connsiteY3" fmla="*/ 3676361 h 4860980"/>
                <a:gd name="connsiteX4" fmla="*/ 3343914 w 4784889"/>
                <a:gd name="connsiteY4" fmla="*/ 4712128 h 4860980"/>
                <a:gd name="connsiteX5" fmla="*/ 1097799 w 4784889"/>
                <a:gd name="connsiteY5" fmla="*/ 4524510 h 4860980"/>
                <a:gd name="connsiteX6" fmla="*/ 39717 w 4784889"/>
                <a:gd name="connsiteY6" fmla="*/ 3101178 h 4860980"/>
                <a:gd name="connsiteX7" fmla="*/ 506449 w 4784889"/>
                <a:gd name="connsiteY7" fmla="*/ 740383 h 4860980"/>
                <a:gd name="connsiteX8" fmla="*/ 2484014 w 4784889"/>
                <a:gd name="connsiteY8" fmla="*/ 0 h 4860980"/>
                <a:gd name="connsiteX0" fmla="*/ 2484014 w 4783308"/>
                <a:gd name="connsiteY0" fmla="*/ 0 h 4860981"/>
                <a:gd name="connsiteX1" fmla="*/ 3890904 w 4783308"/>
                <a:gd name="connsiteY1" fmla="*/ 437433 h 4860981"/>
                <a:gd name="connsiteX2" fmla="*/ 4759172 w 4783308"/>
                <a:gd name="connsiteY2" fmla="*/ 1773180 h 4860981"/>
                <a:gd name="connsiteX3" fmla="*/ 4474294 w 4783308"/>
                <a:gd name="connsiteY3" fmla="*/ 3676361 h 4860981"/>
                <a:gd name="connsiteX4" fmla="*/ 3443129 w 4783308"/>
                <a:gd name="connsiteY4" fmla="*/ 4712129 h 4860981"/>
                <a:gd name="connsiteX5" fmla="*/ 1097799 w 4783308"/>
                <a:gd name="connsiteY5" fmla="*/ 4524510 h 4860981"/>
                <a:gd name="connsiteX6" fmla="*/ 39717 w 4783308"/>
                <a:gd name="connsiteY6" fmla="*/ 3101178 h 4860981"/>
                <a:gd name="connsiteX7" fmla="*/ 506449 w 4783308"/>
                <a:gd name="connsiteY7" fmla="*/ 740383 h 4860981"/>
                <a:gd name="connsiteX8" fmla="*/ 2484014 w 4783308"/>
                <a:gd name="connsiteY8" fmla="*/ 0 h 4860981"/>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484014 w 4783308"/>
                <a:gd name="connsiteY0" fmla="*/ 0 h 4821502"/>
                <a:gd name="connsiteX1" fmla="*/ 3890904 w 4783308"/>
                <a:gd name="connsiteY1" fmla="*/ 437433 h 4821502"/>
                <a:gd name="connsiteX2" fmla="*/ 4759172 w 4783308"/>
                <a:gd name="connsiteY2" fmla="*/ 1773180 h 4821502"/>
                <a:gd name="connsiteX3" fmla="*/ 4474294 w 4783308"/>
                <a:gd name="connsiteY3" fmla="*/ 3676361 h 4821502"/>
                <a:gd name="connsiteX4" fmla="*/ 3443129 w 4783308"/>
                <a:gd name="connsiteY4" fmla="*/ 4712129 h 4821502"/>
                <a:gd name="connsiteX5" fmla="*/ 1097799 w 4783308"/>
                <a:gd name="connsiteY5" fmla="*/ 4524510 h 4821502"/>
                <a:gd name="connsiteX6" fmla="*/ 39717 w 4783308"/>
                <a:gd name="connsiteY6" fmla="*/ 3101178 h 4821502"/>
                <a:gd name="connsiteX7" fmla="*/ 506449 w 4783308"/>
                <a:gd name="connsiteY7" fmla="*/ 740383 h 4821502"/>
                <a:gd name="connsiteX8" fmla="*/ 2484014 w 4783308"/>
                <a:gd name="connsiteY8" fmla="*/ 0 h 4821502"/>
                <a:gd name="connsiteX0" fmla="*/ 2532073 w 4784141"/>
                <a:gd name="connsiteY0" fmla="*/ 0 h 4773425"/>
                <a:gd name="connsiteX1" fmla="*/ 3891737 w 4784141"/>
                <a:gd name="connsiteY1" fmla="*/ 389356 h 4773425"/>
                <a:gd name="connsiteX2" fmla="*/ 4760005 w 4784141"/>
                <a:gd name="connsiteY2" fmla="*/ 1725103 h 4773425"/>
                <a:gd name="connsiteX3" fmla="*/ 4475127 w 4784141"/>
                <a:gd name="connsiteY3" fmla="*/ 3628284 h 4773425"/>
                <a:gd name="connsiteX4" fmla="*/ 3443962 w 4784141"/>
                <a:gd name="connsiteY4" fmla="*/ 4664052 h 4773425"/>
                <a:gd name="connsiteX5" fmla="*/ 1098632 w 4784141"/>
                <a:gd name="connsiteY5" fmla="*/ 4476433 h 4773425"/>
                <a:gd name="connsiteX6" fmla="*/ 40550 w 4784141"/>
                <a:gd name="connsiteY6" fmla="*/ 3053101 h 4773425"/>
                <a:gd name="connsiteX7" fmla="*/ 507282 w 4784141"/>
                <a:gd name="connsiteY7" fmla="*/ 692306 h 4773425"/>
                <a:gd name="connsiteX8" fmla="*/ 2532073 w 4784141"/>
                <a:gd name="connsiteY8" fmla="*/ 0 h 4773425"/>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32073 w 4784141"/>
                <a:gd name="connsiteY0" fmla="*/ 491 h 4773916"/>
                <a:gd name="connsiteX1" fmla="*/ 3891737 w 4784141"/>
                <a:gd name="connsiteY1" fmla="*/ 389847 h 4773916"/>
                <a:gd name="connsiteX2" fmla="*/ 4760005 w 4784141"/>
                <a:gd name="connsiteY2" fmla="*/ 1725594 h 4773916"/>
                <a:gd name="connsiteX3" fmla="*/ 4475127 w 4784141"/>
                <a:gd name="connsiteY3" fmla="*/ 3628775 h 4773916"/>
                <a:gd name="connsiteX4" fmla="*/ 3443962 w 4784141"/>
                <a:gd name="connsiteY4" fmla="*/ 4664543 h 4773916"/>
                <a:gd name="connsiteX5" fmla="*/ 1098632 w 4784141"/>
                <a:gd name="connsiteY5" fmla="*/ 4476924 h 4773916"/>
                <a:gd name="connsiteX6" fmla="*/ 40550 w 4784141"/>
                <a:gd name="connsiteY6" fmla="*/ 3053592 h 4773916"/>
                <a:gd name="connsiteX7" fmla="*/ 507282 w 4784141"/>
                <a:gd name="connsiteY7" fmla="*/ 692797 h 4773916"/>
                <a:gd name="connsiteX8" fmla="*/ 2532073 w 4784141"/>
                <a:gd name="connsiteY8" fmla="*/ 491 h 4773916"/>
                <a:gd name="connsiteX0" fmla="*/ 2558783 w 4784614"/>
                <a:gd name="connsiteY0" fmla="*/ 525 h 4757924"/>
                <a:gd name="connsiteX1" fmla="*/ 3892210 w 4784614"/>
                <a:gd name="connsiteY1" fmla="*/ 373855 h 4757924"/>
                <a:gd name="connsiteX2" fmla="*/ 4760478 w 4784614"/>
                <a:gd name="connsiteY2" fmla="*/ 1709602 h 4757924"/>
                <a:gd name="connsiteX3" fmla="*/ 4475600 w 4784614"/>
                <a:gd name="connsiteY3" fmla="*/ 3612783 h 4757924"/>
                <a:gd name="connsiteX4" fmla="*/ 3444435 w 4784614"/>
                <a:gd name="connsiteY4" fmla="*/ 4648551 h 4757924"/>
                <a:gd name="connsiteX5" fmla="*/ 1099105 w 4784614"/>
                <a:gd name="connsiteY5" fmla="*/ 4460932 h 4757924"/>
                <a:gd name="connsiteX6" fmla="*/ 41023 w 4784614"/>
                <a:gd name="connsiteY6" fmla="*/ 3037600 h 4757924"/>
                <a:gd name="connsiteX7" fmla="*/ 507755 w 4784614"/>
                <a:gd name="connsiteY7" fmla="*/ 676805 h 4757924"/>
                <a:gd name="connsiteX8" fmla="*/ 2558783 w 4784614"/>
                <a:gd name="connsiteY8" fmla="*/ 525 h 4757924"/>
                <a:gd name="connsiteX0" fmla="*/ 2558783 w 4784614"/>
                <a:gd name="connsiteY0" fmla="*/ 408 h 4757807"/>
                <a:gd name="connsiteX1" fmla="*/ 3907953 w 4784614"/>
                <a:gd name="connsiteY1" fmla="*/ 443183 h 4757807"/>
                <a:gd name="connsiteX2" fmla="*/ 4760478 w 4784614"/>
                <a:gd name="connsiteY2" fmla="*/ 1709485 h 4757807"/>
                <a:gd name="connsiteX3" fmla="*/ 4475600 w 4784614"/>
                <a:gd name="connsiteY3" fmla="*/ 3612666 h 4757807"/>
                <a:gd name="connsiteX4" fmla="*/ 3444435 w 4784614"/>
                <a:gd name="connsiteY4" fmla="*/ 4648434 h 4757807"/>
                <a:gd name="connsiteX5" fmla="*/ 1099105 w 4784614"/>
                <a:gd name="connsiteY5" fmla="*/ 4460815 h 4757807"/>
                <a:gd name="connsiteX6" fmla="*/ 41023 w 4784614"/>
                <a:gd name="connsiteY6" fmla="*/ 3037483 h 4757807"/>
                <a:gd name="connsiteX7" fmla="*/ 507755 w 4784614"/>
                <a:gd name="connsiteY7" fmla="*/ 676688 h 4757807"/>
                <a:gd name="connsiteX8" fmla="*/ 2558783 w 4784614"/>
                <a:gd name="connsiteY8" fmla="*/ 408 h 4757807"/>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50 h 4954478"/>
                <a:gd name="connsiteX1" fmla="*/ 3910127 w 4786788"/>
                <a:gd name="connsiteY1" fmla="*/ 639854 h 4954478"/>
                <a:gd name="connsiteX2" fmla="*/ 4762652 w 4786788"/>
                <a:gd name="connsiteY2" fmla="*/ 1906156 h 4954478"/>
                <a:gd name="connsiteX3" fmla="*/ 4477774 w 4786788"/>
                <a:gd name="connsiteY3" fmla="*/ 3809337 h 4954478"/>
                <a:gd name="connsiteX4" fmla="*/ 3446609 w 4786788"/>
                <a:gd name="connsiteY4" fmla="*/ 4845105 h 4954478"/>
                <a:gd name="connsiteX5" fmla="*/ 1101279 w 4786788"/>
                <a:gd name="connsiteY5" fmla="*/ 4657486 h 4954478"/>
                <a:gd name="connsiteX6" fmla="*/ 43197 w 4786788"/>
                <a:gd name="connsiteY6" fmla="*/ 3234154 h 4954478"/>
                <a:gd name="connsiteX7" fmla="*/ 509929 w 4786788"/>
                <a:gd name="connsiteY7" fmla="*/ 873359 h 4954478"/>
                <a:gd name="connsiteX8" fmla="*/ 2675744 w 4786788"/>
                <a:gd name="connsiteY8" fmla="*/ 250 h 4954478"/>
                <a:gd name="connsiteX0" fmla="*/ 2675744 w 4786788"/>
                <a:gd name="connsiteY0" fmla="*/ 290 h 4954518"/>
                <a:gd name="connsiteX1" fmla="*/ 3910127 w 4786788"/>
                <a:gd name="connsiteY1" fmla="*/ 639894 h 4954518"/>
                <a:gd name="connsiteX2" fmla="*/ 4762652 w 4786788"/>
                <a:gd name="connsiteY2" fmla="*/ 1906196 h 4954518"/>
                <a:gd name="connsiteX3" fmla="*/ 4477774 w 4786788"/>
                <a:gd name="connsiteY3" fmla="*/ 3809377 h 4954518"/>
                <a:gd name="connsiteX4" fmla="*/ 3446609 w 4786788"/>
                <a:gd name="connsiteY4" fmla="*/ 4845145 h 4954518"/>
                <a:gd name="connsiteX5" fmla="*/ 1101279 w 4786788"/>
                <a:gd name="connsiteY5" fmla="*/ 4657526 h 4954518"/>
                <a:gd name="connsiteX6" fmla="*/ 43197 w 4786788"/>
                <a:gd name="connsiteY6" fmla="*/ 3234194 h 4954518"/>
                <a:gd name="connsiteX7" fmla="*/ 509929 w 4786788"/>
                <a:gd name="connsiteY7" fmla="*/ 873399 h 4954518"/>
                <a:gd name="connsiteX8" fmla="*/ 2675744 w 4786788"/>
                <a:gd name="connsiteY8" fmla="*/ 290 h 4954518"/>
                <a:gd name="connsiteX0" fmla="*/ 2675744 w 4786788"/>
                <a:gd name="connsiteY0" fmla="*/ 326 h 4954554"/>
                <a:gd name="connsiteX1" fmla="*/ 3990884 w 4786788"/>
                <a:gd name="connsiteY1" fmla="*/ 591130 h 4954554"/>
                <a:gd name="connsiteX2" fmla="*/ 4762652 w 4786788"/>
                <a:gd name="connsiteY2" fmla="*/ 1906232 h 4954554"/>
                <a:gd name="connsiteX3" fmla="*/ 4477774 w 4786788"/>
                <a:gd name="connsiteY3" fmla="*/ 3809413 h 4954554"/>
                <a:gd name="connsiteX4" fmla="*/ 3446609 w 4786788"/>
                <a:gd name="connsiteY4" fmla="*/ 4845181 h 4954554"/>
                <a:gd name="connsiteX5" fmla="*/ 1101279 w 4786788"/>
                <a:gd name="connsiteY5" fmla="*/ 4657562 h 4954554"/>
                <a:gd name="connsiteX6" fmla="*/ 43197 w 4786788"/>
                <a:gd name="connsiteY6" fmla="*/ 3234230 h 4954554"/>
                <a:gd name="connsiteX7" fmla="*/ 509929 w 4786788"/>
                <a:gd name="connsiteY7" fmla="*/ 873435 h 4954554"/>
                <a:gd name="connsiteX8" fmla="*/ 2675744 w 4786788"/>
                <a:gd name="connsiteY8" fmla="*/ 326 h 4954554"/>
                <a:gd name="connsiteX0" fmla="*/ 2662196 w 4773240"/>
                <a:gd name="connsiteY0" fmla="*/ 326 h 4954554"/>
                <a:gd name="connsiteX1" fmla="*/ 3977336 w 4773240"/>
                <a:gd name="connsiteY1" fmla="*/ 591130 h 4954554"/>
                <a:gd name="connsiteX2" fmla="*/ 4749104 w 4773240"/>
                <a:gd name="connsiteY2" fmla="*/ 1906232 h 4954554"/>
                <a:gd name="connsiteX3" fmla="*/ 4464226 w 4773240"/>
                <a:gd name="connsiteY3" fmla="*/ 3809413 h 4954554"/>
                <a:gd name="connsiteX4" fmla="*/ 3433061 w 4773240"/>
                <a:gd name="connsiteY4" fmla="*/ 4845181 h 4954554"/>
                <a:gd name="connsiteX5" fmla="*/ 1087731 w 4773240"/>
                <a:gd name="connsiteY5" fmla="*/ 4657562 h 4954554"/>
                <a:gd name="connsiteX6" fmla="*/ 29649 w 4773240"/>
                <a:gd name="connsiteY6" fmla="*/ 3234230 h 4954554"/>
                <a:gd name="connsiteX7" fmla="*/ 640977 w 4773240"/>
                <a:gd name="connsiteY7" fmla="*/ 730117 h 4954554"/>
                <a:gd name="connsiteX8" fmla="*/ 2662196 w 4773240"/>
                <a:gd name="connsiteY8" fmla="*/ 326 h 4954554"/>
                <a:gd name="connsiteX0" fmla="*/ 2664762 w 4775806"/>
                <a:gd name="connsiteY0" fmla="*/ 326 h 4954554"/>
                <a:gd name="connsiteX1" fmla="*/ 3979902 w 4775806"/>
                <a:gd name="connsiteY1" fmla="*/ 591130 h 4954554"/>
                <a:gd name="connsiteX2" fmla="*/ 4751670 w 4775806"/>
                <a:gd name="connsiteY2" fmla="*/ 1906232 h 4954554"/>
                <a:gd name="connsiteX3" fmla="*/ 4466792 w 4775806"/>
                <a:gd name="connsiteY3" fmla="*/ 3809413 h 4954554"/>
                <a:gd name="connsiteX4" fmla="*/ 3435627 w 4775806"/>
                <a:gd name="connsiteY4" fmla="*/ 4845181 h 4954554"/>
                <a:gd name="connsiteX5" fmla="*/ 1090297 w 4775806"/>
                <a:gd name="connsiteY5" fmla="*/ 4657562 h 4954554"/>
                <a:gd name="connsiteX6" fmla="*/ 32215 w 4775806"/>
                <a:gd name="connsiteY6" fmla="*/ 3234230 h 4954554"/>
                <a:gd name="connsiteX7" fmla="*/ 607899 w 4775806"/>
                <a:gd name="connsiteY7" fmla="*/ 806182 h 4954554"/>
                <a:gd name="connsiteX8" fmla="*/ 2664762 w 4775806"/>
                <a:gd name="connsiteY8" fmla="*/ 326 h 4954554"/>
                <a:gd name="connsiteX0" fmla="*/ 2673549 w 4784593"/>
                <a:gd name="connsiteY0" fmla="*/ 326 h 4954554"/>
                <a:gd name="connsiteX1" fmla="*/ 3988689 w 4784593"/>
                <a:gd name="connsiteY1" fmla="*/ 591130 h 4954554"/>
                <a:gd name="connsiteX2" fmla="*/ 4760457 w 4784593"/>
                <a:gd name="connsiteY2" fmla="*/ 1906232 h 4954554"/>
                <a:gd name="connsiteX3" fmla="*/ 4475579 w 4784593"/>
                <a:gd name="connsiteY3" fmla="*/ 3809413 h 4954554"/>
                <a:gd name="connsiteX4" fmla="*/ 3444414 w 4784593"/>
                <a:gd name="connsiteY4" fmla="*/ 4845181 h 4954554"/>
                <a:gd name="connsiteX5" fmla="*/ 1099084 w 4784593"/>
                <a:gd name="connsiteY5" fmla="*/ 4657562 h 4954554"/>
                <a:gd name="connsiteX6" fmla="*/ 41002 w 4784593"/>
                <a:gd name="connsiteY6" fmla="*/ 3234230 h 4954554"/>
                <a:gd name="connsiteX7" fmla="*/ 616686 w 4784593"/>
                <a:gd name="connsiteY7" fmla="*/ 806182 h 4954554"/>
                <a:gd name="connsiteX8" fmla="*/ 2673549 w 4784593"/>
                <a:gd name="connsiteY8" fmla="*/ 326 h 4954554"/>
                <a:gd name="connsiteX0" fmla="*/ 2649000 w 4760044"/>
                <a:gd name="connsiteY0" fmla="*/ 326 h 4964273"/>
                <a:gd name="connsiteX1" fmla="*/ 3964140 w 4760044"/>
                <a:gd name="connsiteY1" fmla="*/ 591130 h 4964273"/>
                <a:gd name="connsiteX2" fmla="*/ 4735908 w 4760044"/>
                <a:gd name="connsiteY2" fmla="*/ 1906232 h 4964273"/>
                <a:gd name="connsiteX3" fmla="*/ 4451030 w 4760044"/>
                <a:gd name="connsiteY3" fmla="*/ 3809413 h 4964273"/>
                <a:gd name="connsiteX4" fmla="*/ 3419865 w 4760044"/>
                <a:gd name="connsiteY4" fmla="*/ 4845181 h 4964273"/>
                <a:gd name="connsiteX5" fmla="*/ 1074535 w 4760044"/>
                <a:gd name="connsiteY5" fmla="*/ 4657562 h 4964273"/>
                <a:gd name="connsiteX6" fmla="*/ 33359 w 4760044"/>
                <a:gd name="connsiteY6" fmla="*/ 2995991 h 4964273"/>
                <a:gd name="connsiteX7" fmla="*/ 592137 w 4760044"/>
                <a:gd name="connsiteY7" fmla="*/ 806182 h 4964273"/>
                <a:gd name="connsiteX8" fmla="*/ 2649000 w 4760044"/>
                <a:gd name="connsiteY8" fmla="*/ 326 h 4964273"/>
                <a:gd name="connsiteX0" fmla="*/ 2649000 w 4849482"/>
                <a:gd name="connsiteY0" fmla="*/ 2 h 4963949"/>
                <a:gd name="connsiteX1" fmla="*/ 4735908 w 4849482"/>
                <a:gd name="connsiteY1" fmla="*/ 1905908 h 4963949"/>
                <a:gd name="connsiteX2" fmla="*/ 4451030 w 4849482"/>
                <a:gd name="connsiteY2" fmla="*/ 3809089 h 4963949"/>
                <a:gd name="connsiteX3" fmla="*/ 3419865 w 4849482"/>
                <a:gd name="connsiteY3" fmla="*/ 4844857 h 4963949"/>
                <a:gd name="connsiteX4" fmla="*/ 1074535 w 4849482"/>
                <a:gd name="connsiteY4" fmla="*/ 4657238 h 4963949"/>
                <a:gd name="connsiteX5" fmla="*/ 33359 w 4849482"/>
                <a:gd name="connsiteY5" fmla="*/ 2995667 h 4963949"/>
                <a:gd name="connsiteX6" fmla="*/ 592137 w 4849482"/>
                <a:gd name="connsiteY6" fmla="*/ 805858 h 4963949"/>
                <a:gd name="connsiteX7" fmla="*/ 2649000 w 4849482"/>
                <a:gd name="connsiteY7" fmla="*/ 2 h 4963949"/>
                <a:gd name="connsiteX0" fmla="*/ 2649000 w 4942023"/>
                <a:gd name="connsiteY0" fmla="*/ 2 h 4678955"/>
                <a:gd name="connsiteX1" fmla="*/ 4735908 w 4942023"/>
                <a:gd name="connsiteY1" fmla="*/ 1905908 h 4678955"/>
                <a:gd name="connsiteX2" fmla="*/ 4451030 w 4942023"/>
                <a:gd name="connsiteY2" fmla="*/ 3809089 h 4678955"/>
                <a:gd name="connsiteX3" fmla="*/ 1074535 w 4942023"/>
                <a:gd name="connsiteY3" fmla="*/ 4657238 h 4678955"/>
                <a:gd name="connsiteX4" fmla="*/ 33359 w 4942023"/>
                <a:gd name="connsiteY4" fmla="*/ 2995667 h 4678955"/>
                <a:gd name="connsiteX5" fmla="*/ 592137 w 4942023"/>
                <a:gd name="connsiteY5" fmla="*/ 805858 h 4678955"/>
                <a:gd name="connsiteX6" fmla="*/ 2649000 w 4942023"/>
                <a:gd name="connsiteY6" fmla="*/ 2 h 4678955"/>
                <a:gd name="connsiteX0" fmla="*/ 2649000 w 4806392"/>
                <a:gd name="connsiteY0" fmla="*/ 2 h 4842789"/>
                <a:gd name="connsiteX1" fmla="*/ 4735908 w 4806392"/>
                <a:gd name="connsiteY1" fmla="*/ 1905908 h 4842789"/>
                <a:gd name="connsiteX2" fmla="*/ 3706624 w 4806392"/>
                <a:gd name="connsiteY2" fmla="*/ 4493428 h 4842789"/>
                <a:gd name="connsiteX3" fmla="*/ 1074535 w 4806392"/>
                <a:gd name="connsiteY3" fmla="*/ 4657238 h 4842789"/>
                <a:gd name="connsiteX4" fmla="*/ 33359 w 4806392"/>
                <a:gd name="connsiteY4" fmla="*/ 2995667 h 4842789"/>
                <a:gd name="connsiteX5" fmla="*/ 592137 w 4806392"/>
                <a:gd name="connsiteY5" fmla="*/ 805858 h 4842789"/>
                <a:gd name="connsiteX6" fmla="*/ 2649000 w 4806392"/>
                <a:gd name="connsiteY6" fmla="*/ 2 h 4842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06392" h="4842789">
                  <a:moveTo>
                    <a:pt x="2649000" y="2"/>
                  </a:moveTo>
                  <a:cubicBezTo>
                    <a:pt x="3339628" y="183344"/>
                    <a:pt x="4435570" y="1271060"/>
                    <a:pt x="4735908" y="1905908"/>
                  </a:cubicBezTo>
                  <a:cubicBezTo>
                    <a:pt x="5036246" y="2540756"/>
                    <a:pt x="4316853" y="4034873"/>
                    <a:pt x="3706624" y="4493428"/>
                  </a:cubicBezTo>
                  <a:cubicBezTo>
                    <a:pt x="3096395" y="4951983"/>
                    <a:pt x="1686746" y="4906865"/>
                    <a:pt x="1074535" y="4657238"/>
                  </a:cubicBezTo>
                  <a:cubicBezTo>
                    <a:pt x="462324" y="4407611"/>
                    <a:pt x="145196" y="3624902"/>
                    <a:pt x="33359" y="2995667"/>
                  </a:cubicBezTo>
                  <a:cubicBezTo>
                    <a:pt x="-94426" y="2318585"/>
                    <a:pt x="156197" y="1305135"/>
                    <a:pt x="592137" y="805858"/>
                  </a:cubicBezTo>
                  <a:cubicBezTo>
                    <a:pt x="1028077" y="306581"/>
                    <a:pt x="1996327" y="30750"/>
                    <a:pt x="2649000" y="2"/>
                  </a:cubicBezTo>
                  <a:close/>
                </a:path>
              </a:pathLst>
            </a:custGeom>
            <a:solidFill>
              <a:schemeClr val="accent3">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2" name="Freeform: Shape 31">
              <a:extLst>
                <a:ext uri="{FF2B5EF4-FFF2-40B4-BE49-F238E27FC236}">
                  <a16:creationId xmlns:a16="http://schemas.microsoft.com/office/drawing/2014/main" id="{5C1932EE-D34B-922C-21DE-B9EDF81185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4">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3" name="Freeform: Shape 32">
              <a:extLst>
                <a:ext uri="{FF2B5EF4-FFF2-40B4-BE49-F238E27FC236}">
                  <a16:creationId xmlns:a16="http://schemas.microsoft.com/office/drawing/2014/main" id="{8A1A34FE-FDB4-353C-884F-97E00A77C8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8929076">
              <a:off x="962723" y="6319494"/>
              <a:ext cx="1307564" cy="558574"/>
            </a:xfrm>
            <a:custGeom>
              <a:avLst/>
              <a:gdLst>
                <a:gd name="connsiteX0" fmla="*/ 1307564 w 1307564"/>
                <a:gd name="connsiteY0" fmla="*/ 360848 h 558574"/>
                <a:gd name="connsiteX1" fmla="*/ 1264610 w 1307564"/>
                <a:gd name="connsiteY1" fmla="*/ 558387 h 558574"/>
                <a:gd name="connsiteX2" fmla="*/ 496925 w 1307564"/>
                <a:gd name="connsiteY2" fmla="*/ 469382 h 558574"/>
                <a:gd name="connsiteX3" fmla="*/ 472802 w 1307564"/>
                <a:gd name="connsiteY3" fmla="*/ 464872 h 558574"/>
                <a:gd name="connsiteX4" fmla="*/ 0 w 1307564"/>
                <a:gd name="connsiteY4" fmla="*/ 0 h 558574"/>
                <a:gd name="connsiteX5" fmla="*/ 152076 w 1307564"/>
                <a:gd name="connsiteY5" fmla="*/ 41404 h 558574"/>
                <a:gd name="connsiteX6" fmla="*/ 1307564 w 1307564"/>
                <a:gd name="connsiteY6" fmla="*/ 360848 h 558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07564" h="558574">
                  <a:moveTo>
                    <a:pt x="1307564" y="360848"/>
                  </a:moveTo>
                  <a:cubicBezTo>
                    <a:pt x="1303188" y="403876"/>
                    <a:pt x="1279827" y="564823"/>
                    <a:pt x="1264610" y="558387"/>
                  </a:cubicBezTo>
                  <a:cubicBezTo>
                    <a:pt x="1237694" y="559849"/>
                    <a:pt x="802592" y="520038"/>
                    <a:pt x="496925" y="469382"/>
                  </a:cubicBezTo>
                  <a:lnTo>
                    <a:pt x="472802" y="464872"/>
                  </a:lnTo>
                  <a:lnTo>
                    <a:pt x="0" y="0"/>
                  </a:lnTo>
                  <a:lnTo>
                    <a:pt x="152076" y="41404"/>
                  </a:lnTo>
                  <a:cubicBezTo>
                    <a:pt x="614511" y="166095"/>
                    <a:pt x="1270124" y="336305"/>
                    <a:pt x="1307564" y="360848"/>
                  </a:cubicBezTo>
                  <a:close/>
                </a:path>
              </a:pathLst>
            </a:custGeom>
            <a:solidFill>
              <a:schemeClr val="accent3">
                <a:lumMod val="20000"/>
                <a:lumOff val="8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4" name="Freeform: Shape 33">
              <a:extLst>
                <a:ext uri="{FF2B5EF4-FFF2-40B4-BE49-F238E27FC236}">
                  <a16:creationId xmlns:a16="http://schemas.microsoft.com/office/drawing/2014/main" id="{9765F686-D93C-21BC-5196-BEC7649DE8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3">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5" name="Freeform: Shape 34">
              <a:extLst>
                <a:ext uri="{FF2B5EF4-FFF2-40B4-BE49-F238E27FC236}">
                  <a16:creationId xmlns:a16="http://schemas.microsoft.com/office/drawing/2014/main" id="{FE8DE9D2-D672-9E15-CAC0-BF51EC1890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4938007" flipV="1">
              <a:off x="-570599" y="5091873"/>
              <a:ext cx="1904974" cy="884345"/>
            </a:xfrm>
            <a:custGeom>
              <a:avLst/>
              <a:gdLst>
                <a:gd name="connsiteX0" fmla="*/ 0 w 1904974"/>
                <a:gd name="connsiteY0" fmla="*/ 421557 h 884345"/>
                <a:gd name="connsiteX1" fmla="*/ 416370 w 1904974"/>
                <a:gd name="connsiteY1" fmla="*/ 530740 h 884345"/>
                <a:gd name="connsiteX2" fmla="*/ 1800731 w 1904974"/>
                <a:gd name="connsiteY2" fmla="*/ 866036 h 884345"/>
                <a:gd name="connsiteX3" fmla="*/ 1904485 w 1904974"/>
                <a:gd name="connsiteY3" fmla="*/ 880134 h 884345"/>
                <a:gd name="connsiteX4" fmla="*/ 1894966 w 1904974"/>
                <a:gd name="connsiteY4" fmla="*/ 779469 h 884345"/>
                <a:gd name="connsiteX5" fmla="*/ 1761844 w 1904974"/>
                <a:gd name="connsiteY5" fmla="*/ 402374 h 884345"/>
                <a:gd name="connsiteX6" fmla="*/ 1377785 w 1904974"/>
                <a:gd name="connsiteY6" fmla="*/ 3317 h 884345"/>
                <a:gd name="connsiteX7" fmla="*/ 1372668 w 1904974"/>
                <a:gd name="connsiteY7" fmla="*/ 0 h 884345"/>
                <a:gd name="connsiteX8" fmla="*/ 337869 w 1904974"/>
                <a:gd name="connsiteY8" fmla="*/ 139908 h 884345"/>
                <a:gd name="connsiteX9" fmla="*/ 188081 w 1904974"/>
                <a:gd name="connsiteY9" fmla="*/ 203651 h 884345"/>
                <a:gd name="connsiteX10" fmla="*/ 125663 w 1904974"/>
                <a:gd name="connsiteY10" fmla="*/ 268413 h 884345"/>
                <a:gd name="connsiteX11" fmla="*/ 0 w 1904974"/>
                <a:gd name="connsiteY11" fmla="*/ 421557 h 884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974" h="884345">
                  <a:moveTo>
                    <a:pt x="0" y="421557"/>
                  </a:moveTo>
                  <a:cubicBezTo>
                    <a:pt x="3634" y="427260"/>
                    <a:pt x="235761" y="473169"/>
                    <a:pt x="416370" y="530740"/>
                  </a:cubicBezTo>
                  <a:lnTo>
                    <a:pt x="1800731" y="866036"/>
                  </a:lnTo>
                  <a:cubicBezTo>
                    <a:pt x="1847450" y="875071"/>
                    <a:pt x="1894389" y="892323"/>
                    <a:pt x="1904485" y="880134"/>
                  </a:cubicBezTo>
                  <a:cubicBezTo>
                    <a:pt x="1907165" y="859490"/>
                    <a:pt x="1898113" y="808332"/>
                    <a:pt x="1894966" y="779469"/>
                  </a:cubicBezTo>
                  <a:cubicBezTo>
                    <a:pt x="1878988" y="675447"/>
                    <a:pt x="1847255" y="520751"/>
                    <a:pt x="1761844" y="402374"/>
                  </a:cubicBezTo>
                  <a:cubicBezTo>
                    <a:pt x="1676433" y="283997"/>
                    <a:pt x="1531056" y="114087"/>
                    <a:pt x="1377785" y="3317"/>
                  </a:cubicBezTo>
                  <a:lnTo>
                    <a:pt x="1372668" y="0"/>
                  </a:lnTo>
                  <a:lnTo>
                    <a:pt x="337869" y="139908"/>
                  </a:lnTo>
                  <a:lnTo>
                    <a:pt x="188081" y="203651"/>
                  </a:lnTo>
                  <a:lnTo>
                    <a:pt x="125663" y="268413"/>
                  </a:lnTo>
                  <a:cubicBezTo>
                    <a:pt x="56438" y="343137"/>
                    <a:pt x="7361" y="404648"/>
                    <a:pt x="0" y="421557"/>
                  </a:cubicBezTo>
                  <a:close/>
                </a:path>
              </a:pathLst>
            </a:custGeom>
            <a:solidFill>
              <a:schemeClr val="accent4">
                <a:lumMod val="40000"/>
                <a:lumOff val="60000"/>
                <a:alpha val="3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Espace réservé du contenu 2">
            <a:extLst>
              <a:ext uri="{FF2B5EF4-FFF2-40B4-BE49-F238E27FC236}">
                <a16:creationId xmlns:a16="http://schemas.microsoft.com/office/drawing/2014/main" id="{37F75336-559A-3D2D-7DCF-73E0A23405E6}"/>
              </a:ext>
            </a:extLst>
          </p:cNvPr>
          <p:cNvSpPr>
            <a:spLocks noGrp="1"/>
          </p:cNvSpPr>
          <p:nvPr>
            <p:ph idx="1"/>
          </p:nvPr>
        </p:nvSpPr>
        <p:spPr>
          <a:xfrm>
            <a:off x="6822368" y="2596243"/>
            <a:ext cx="4461253" cy="3575957"/>
          </a:xfrm>
        </p:spPr>
        <p:txBody>
          <a:bodyPr>
            <a:normAutofit/>
          </a:bodyPr>
          <a:lstStyle/>
          <a:p>
            <a:pPr marL="0" indent="0">
              <a:buNone/>
            </a:pPr>
            <a:endParaRPr lang="fr-CA" sz="2000" dirty="0">
              <a:solidFill>
                <a:schemeClr val="accent1">
                  <a:lumMod val="60000"/>
                  <a:lumOff val="40000"/>
                </a:schemeClr>
              </a:solidFill>
            </a:endParaRPr>
          </a:p>
          <a:p>
            <a:pPr marL="0" indent="0">
              <a:buNone/>
            </a:pPr>
            <a:endParaRPr lang="fr-CA" sz="2000" dirty="0">
              <a:solidFill>
                <a:schemeClr val="accent1">
                  <a:lumMod val="60000"/>
                  <a:lumOff val="40000"/>
                </a:schemeClr>
              </a:solidFill>
            </a:endParaRPr>
          </a:p>
          <a:p>
            <a:pPr marL="0" indent="0">
              <a:buNone/>
            </a:pPr>
            <a:endParaRPr lang="fr-CA" sz="2000" dirty="0">
              <a:solidFill>
                <a:schemeClr val="accent1">
                  <a:lumMod val="60000"/>
                  <a:lumOff val="40000"/>
                </a:schemeClr>
              </a:solidFill>
            </a:endParaRPr>
          </a:p>
          <a:p>
            <a:pPr marL="0" indent="0">
              <a:buNone/>
            </a:pPr>
            <a:endParaRPr lang="fr-CA" sz="2000" dirty="0">
              <a:solidFill>
                <a:schemeClr val="accent1">
                  <a:lumMod val="60000"/>
                  <a:lumOff val="40000"/>
                </a:schemeClr>
              </a:solidFill>
            </a:endParaRPr>
          </a:p>
          <a:p>
            <a:pPr marL="0" indent="0">
              <a:buNone/>
            </a:pPr>
            <a:r>
              <a:rPr lang="fr-CA" sz="2400" dirty="0">
                <a:solidFill>
                  <a:schemeClr val="tx2"/>
                </a:solidFill>
              </a:rPr>
              <a:t>une classe</a:t>
            </a:r>
          </a:p>
          <a:p>
            <a:pPr marL="0" indent="0">
              <a:buNone/>
            </a:pPr>
            <a:r>
              <a:rPr lang="fr-CA" sz="2400" dirty="0">
                <a:solidFill>
                  <a:schemeClr val="tx2"/>
                </a:solidFill>
              </a:rPr>
              <a:t>des notes</a:t>
            </a:r>
            <a:endParaRPr lang="fr-CA" sz="2000" dirty="0">
              <a:solidFill>
                <a:schemeClr val="accent1">
                  <a:lumMod val="60000"/>
                  <a:lumOff val="40000"/>
                </a:schemeClr>
              </a:solidFill>
            </a:endParaRPr>
          </a:p>
          <a:p>
            <a:pPr marL="0" indent="0">
              <a:buNone/>
            </a:pPr>
            <a:r>
              <a:rPr lang="fr-CA" sz="2400" dirty="0">
                <a:solidFill>
                  <a:schemeClr val="tx2"/>
                </a:solidFill>
              </a:rPr>
              <a:t>des collègues          </a:t>
            </a:r>
          </a:p>
          <a:p>
            <a:pPr marL="0" indent="0">
              <a:buNone/>
            </a:pPr>
            <a:r>
              <a:rPr lang="fr-CA" sz="2400" dirty="0">
                <a:solidFill>
                  <a:schemeClr val="tx2"/>
                </a:solidFill>
              </a:rPr>
              <a:t>un ordinateur portable </a:t>
            </a:r>
          </a:p>
          <a:p>
            <a:pPr marL="0" indent="0">
              <a:buNone/>
            </a:pPr>
            <a:endParaRPr lang="fr-CA" sz="1600" dirty="0">
              <a:solidFill>
                <a:schemeClr val="tx2"/>
              </a:solidFill>
            </a:endParaRPr>
          </a:p>
        </p:txBody>
      </p:sp>
      <p:sp>
        <p:nvSpPr>
          <p:cNvPr id="6" name="Espace réservé du numéro de diapositive 5">
            <a:extLst>
              <a:ext uri="{FF2B5EF4-FFF2-40B4-BE49-F238E27FC236}">
                <a16:creationId xmlns:a16="http://schemas.microsoft.com/office/drawing/2014/main" id="{E08F035C-093A-ECD3-4B74-F363B2B11C8E}"/>
              </a:ext>
            </a:extLst>
          </p:cNvPr>
          <p:cNvSpPr>
            <a:spLocks noGrp="1"/>
          </p:cNvSpPr>
          <p:nvPr>
            <p:ph type="sldNum" sz="quarter" idx="12"/>
          </p:nvPr>
        </p:nvSpPr>
        <p:spPr>
          <a:xfrm>
            <a:off x="11445238" y="6356350"/>
            <a:ext cx="548640" cy="365125"/>
          </a:xfrm>
        </p:spPr>
        <p:txBody>
          <a:bodyPr>
            <a:normAutofit/>
          </a:bodyPr>
          <a:lstStyle/>
          <a:p>
            <a:pPr>
              <a:spcAft>
                <a:spcPts val="600"/>
              </a:spcAft>
            </a:pPr>
            <a:fld id="{434327D0-67C7-43D1-8AF8-402992F86F0E}" type="slidenum">
              <a:rPr lang="fr-CA">
                <a:solidFill>
                  <a:schemeClr val="tx2"/>
                </a:solidFill>
              </a:rPr>
              <a:pPr>
                <a:spcAft>
                  <a:spcPts val="600"/>
                </a:spcAft>
              </a:pPr>
              <a:t>29</a:t>
            </a:fld>
            <a:endParaRPr lang="fr-CA">
              <a:solidFill>
                <a:schemeClr val="tx2"/>
              </a:solidFill>
            </a:endParaRPr>
          </a:p>
        </p:txBody>
      </p:sp>
      <p:pic>
        <p:nvPicPr>
          <p:cNvPr id="7" name="Picture 6">
            <a:extLst>
              <a:ext uri="{FF2B5EF4-FFF2-40B4-BE49-F238E27FC236}">
                <a16:creationId xmlns:a16="http://schemas.microsoft.com/office/drawing/2014/main" id="{A3556448-6A35-4ECC-78ED-2A3BCACFE58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13151" y="3889372"/>
            <a:ext cx="2633700" cy="2444708"/>
          </a:xfrm>
          <a:prstGeom prst="rect">
            <a:avLst/>
          </a:prstGeom>
        </p:spPr>
      </p:pic>
      <p:pic>
        <p:nvPicPr>
          <p:cNvPr id="8" name="Picture 7">
            <a:extLst>
              <a:ext uri="{FF2B5EF4-FFF2-40B4-BE49-F238E27FC236}">
                <a16:creationId xmlns:a16="http://schemas.microsoft.com/office/drawing/2014/main" id="{AB45933E-433A-1B97-52A1-C69B3E9BB46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31440" y="852184"/>
            <a:ext cx="2615411" cy="2328874"/>
          </a:xfrm>
          <a:prstGeom prst="rect">
            <a:avLst/>
          </a:prstGeom>
        </p:spPr>
      </p:pic>
      <p:sp>
        <p:nvSpPr>
          <p:cNvPr id="9" name="Arc 8">
            <a:extLst>
              <a:ext uri="{FF2B5EF4-FFF2-40B4-BE49-F238E27FC236}">
                <a16:creationId xmlns:a16="http://schemas.microsoft.com/office/drawing/2014/main" id="{4FB10E9B-2EEE-A094-DAC7-44A3CE33B5D0}"/>
              </a:ext>
            </a:extLst>
          </p:cNvPr>
          <p:cNvSpPr/>
          <p:nvPr/>
        </p:nvSpPr>
        <p:spPr>
          <a:xfrm rot="8402318">
            <a:off x="5177562" y="4601262"/>
            <a:ext cx="1836876" cy="1647126"/>
          </a:xfrm>
          <a:prstGeom prst="arc">
            <a:avLst>
              <a:gd name="adj1" fmla="val 15291275"/>
              <a:gd name="adj2" fmla="val 29049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cxnSp>
        <p:nvCxnSpPr>
          <p:cNvPr id="15" name="Connector: Curved 14">
            <a:extLst>
              <a:ext uri="{FF2B5EF4-FFF2-40B4-BE49-F238E27FC236}">
                <a16:creationId xmlns:a16="http://schemas.microsoft.com/office/drawing/2014/main" id="{540D4164-D913-C0E6-275F-C5293CA29400}"/>
              </a:ext>
            </a:extLst>
          </p:cNvPr>
          <p:cNvCxnSpPr>
            <a:cxnSpLocks/>
          </p:cNvCxnSpPr>
          <p:nvPr/>
        </p:nvCxnSpPr>
        <p:spPr>
          <a:xfrm rot="16200000" flipV="1">
            <a:off x="4847666" y="3498997"/>
            <a:ext cx="2241262" cy="1708143"/>
          </a:xfrm>
          <a:prstGeom prst="curvedConnector3">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9295358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re 1">
            <a:extLst>
              <a:ext uri="{FF2B5EF4-FFF2-40B4-BE49-F238E27FC236}">
                <a16:creationId xmlns:a16="http://schemas.microsoft.com/office/drawing/2014/main" id="{4A8390D6-E25B-5D80-836D-865F1B5D2C2E}"/>
              </a:ext>
            </a:extLst>
          </p:cNvPr>
          <p:cNvSpPr>
            <a:spLocks noGrp="1"/>
          </p:cNvSpPr>
          <p:nvPr>
            <p:ph type="title"/>
          </p:nvPr>
        </p:nvSpPr>
        <p:spPr>
          <a:xfrm>
            <a:off x="838200" y="365125"/>
            <a:ext cx="10515600" cy="1325563"/>
          </a:xfrm>
        </p:spPr>
        <p:txBody>
          <a:bodyPr>
            <a:normAutofit/>
          </a:bodyPr>
          <a:lstStyle/>
          <a:p>
            <a:r>
              <a:rPr lang="fr-CA" dirty="0"/>
              <a:t>Contenu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Espace réservé du contenu 2">
            <a:extLst>
              <a:ext uri="{FF2B5EF4-FFF2-40B4-BE49-F238E27FC236}">
                <a16:creationId xmlns:a16="http://schemas.microsoft.com/office/drawing/2014/main" id="{9411B232-A1EB-3185-C2A2-7F65A5470A83}"/>
              </a:ext>
            </a:extLst>
          </p:cNvPr>
          <p:cNvSpPr>
            <a:spLocks noGrp="1"/>
          </p:cNvSpPr>
          <p:nvPr>
            <p:ph idx="1"/>
          </p:nvPr>
        </p:nvSpPr>
        <p:spPr>
          <a:xfrm>
            <a:off x="838200" y="1915318"/>
            <a:ext cx="10515600" cy="4351338"/>
          </a:xfrm>
        </p:spPr>
        <p:txBody>
          <a:bodyPr>
            <a:normAutofit/>
          </a:bodyPr>
          <a:lstStyle/>
          <a:p>
            <a:pPr>
              <a:buFont typeface="Wingdings" panose="05000000000000000000" pitchFamily="2" charset="2"/>
              <a:buChar char="Ø"/>
            </a:pPr>
            <a:endParaRPr lang="en-US" dirty="0"/>
          </a:p>
          <a:p>
            <a:pPr>
              <a:buFont typeface="Wingdings" panose="05000000000000000000" pitchFamily="2" charset="2"/>
              <a:buChar char="Ø"/>
            </a:pPr>
            <a:r>
              <a:rPr lang="en-US" sz="3200" dirty="0" err="1"/>
              <a:t>Décrire</a:t>
            </a:r>
            <a:r>
              <a:rPr lang="en-US" sz="3200" dirty="0"/>
              <a:t> </a:t>
            </a:r>
            <a:r>
              <a:rPr lang="en-US" sz="3200" dirty="0" err="1"/>
              <a:t>sa</a:t>
            </a:r>
            <a:r>
              <a:rPr lang="en-US" sz="3200" dirty="0"/>
              <a:t> routine </a:t>
            </a:r>
            <a:r>
              <a:rPr lang="en-US" sz="3200" dirty="0" err="1"/>
              <a:t>quotidienne</a:t>
            </a:r>
            <a:r>
              <a:rPr lang="en-US" sz="3200" dirty="0"/>
              <a:t> </a:t>
            </a:r>
          </a:p>
          <a:p>
            <a:pPr>
              <a:buFont typeface="Wingdings" panose="05000000000000000000" pitchFamily="2" charset="2"/>
              <a:buChar char="Ø"/>
            </a:pPr>
            <a:r>
              <a:rPr lang="en-US" sz="3200" dirty="0" err="1"/>
              <a:t>Découvrir</a:t>
            </a:r>
            <a:r>
              <a:rPr lang="en-US" sz="3200" dirty="0"/>
              <a:t> et </a:t>
            </a:r>
            <a:r>
              <a:rPr lang="en-US" sz="3200" dirty="0" err="1"/>
              <a:t>utiliser</a:t>
            </a:r>
            <a:r>
              <a:rPr lang="en-US" sz="3200" dirty="0"/>
              <a:t> des </a:t>
            </a:r>
            <a:r>
              <a:rPr lang="en-US" sz="3200" dirty="0" err="1"/>
              <a:t>verbes</a:t>
            </a:r>
            <a:r>
              <a:rPr lang="en-US" sz="3200" dirty="0"/>
              <a:t> </a:t>
            </a:r>
            <a:r>
              <a:rPr lang="en-US" sz="3200" dirty="0" err="1"/>
              <a:t>communs</a:t>
            </a:r>
            <a:r>
              <a:rPr lang="en-US" sz="3200" dirty="0"/>
              <a:t> à </a:t>
            </a:r>
            <a:r>
              <a:rPr lang="en-US" sz="3200" dirty="0" err="1"/>
              <a:t>l’infinitif</a:t>
            </a:r>
            <a:r>
              <a:rPr lang="en-US" sz="3200" dirty="0"/>
              <a:t> et à </a:t>
            </a:r>
            <a:r>
              <a:rPr lang="en-US" sz="3200" dirty="0" err="1"/>
              <a:t>l’indicative</a:t>
            </a:r>
            <a:r>
              <a:rPr lang="en-US" sz="3200" dirty="0"/>
              <a:t> </a:t>
            </a:r>
            <a:r>
              <a:rPr lang="en-US" sz="3200" dirty="0" err="1"/>
              <a:t>présent</a:t>
            </a:r>
            <a:r>
              <a:rPr lang="en-US" sz="3200" dirty="0"/>
              <a:t> </a:t>
            </a:r>
          </a:p>
          <a:p>
            <a:pPr>
              <a:buFont typeface="Wingdings" panose="05000000000000000000" pitchFamily="2" charset="2"/>
              <a:buChar char="Ø"/>
            </a:pPr>
            <a:r>
              <a:rPr lang="en-US" sz="3200" dirty="0" err="1"/>
              <a:t>Apprendre</a:t>
            </a:r>
            <a:r>
              <a:rPr lang="en-US" sz="3200" dirty="0"/>
              <a:t> des </a:t>
            </a:r>
            <a:r>
              <a:rPr lang="en-US" sz="3200" dirty="0" err="1"/>
              <a:t>verbes</a:t>
            </a:r>
            <a:r>
              <a:rPr lang="en-US" sz="3200" dirty="0"/>
              <a:t> </a:t>
            </a:r>
            <a:r>
              <a:rPr lang="en-US" sz="3200" dirty="0" err="1"/>
              <a:t>communs</a:t>
            </a:r>
            <a:r>
              <a:rPr lang="en-US" sz="3200" dirty="0"/>
              <a:t> du premier </a:t>
            </a:r>
            <a:r>
              <a:rPr lang="en-US" sz="3200" dirty="0" err="1"/>
              <a:t>groupe</a:t>
            </a:r>
            <a:r>
              <a:rPr lang="en-US" sz="3200" dirty="0"/>
              <a:t> –er. </a:t>
            </a:r>
          </a:p>
          <a:p>
            <a:pPr marL="0" indent="0">
              <a:buNone/>
            </a:pPr>
            <a:endParaRPr lang="fr-CA" dirty="0"/>
          </a:p>
        </p:txBody>
      </p:sp>
      <p:pic>
        <p:nvPicPr>
          <p:cNvPr id="4" name="Image 3">
            <a:extLst>
              <a:ext uri="{FF2B5EF4-FFF2-40B4-BE49-F238E27FC236}">
                <a16:creationId xmlns:a16="http://schemas.microsoft.com/office/drawing/2014/main" id="{F33934A4-1A45-A4D0-5E7F-9E6E3AD6FB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52106" y="4135641"/>
            <a:ext cx="1603387" cy="2219136"/>
          </a:xfrm>
          <a:prstGeom prst="rect">
            <a:avLst/>
          </a:prstGeom>
        </p:spPr>
      </p:pic>
      <p:sp>
        <p:nvSpPr>
          <p:cNvPr id="6" name="Espace réservé du numéro de diapositive 5">
            <a:extLst>
              <a:ext uri="{FF2B5EF4-FFF2-40B4-BE49-F238E27FC236}">
                <a16:creationId xmlns:a16="http://schemas.microsoft.com/office/drawing/2014/main" id="{B35D00CF-CC4C-344A-E656-66BA350451D7}"/>
              </a:ext>
            </a:extLst>
          </p:cNvPr>
          <p:cNvSpPr>
            <a:spLocks noGrp="1"/>
          </p:cNvSpPr>
          <p:nvPr>
            <p:ph type="sldNum" sz="quarter" idx="12"/>
          </p:nvPr>
        </p:nvSpPr>
        <p:spPr/>
        <p:txBody>
          <a:bodyPr/>
          <a:lstStyle/>
          <a:p>
            <a:fld id="{434327D0-67C7-43D1-8AF8-402992F86F0E}" type="slidenum">
              <a:rPr lang="fr-CA" smtClean="0"/>
              <a:t>3</a:t>
            </a:fld>
            <a:endParaRPr lang="fr-CA"/>
          </a:p>
        </p:txBody>
      </p:sp>
    </p:spTree>
    <p:extLst>
      <p:ext uri="{BB962C8B-B14F-4D97-AF65-F5344CB8AC3E}">
        <p14:creationId xmlns:p14="http://schemas.microsoft.com/office/powerpoint/2010/main" val="10631000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718C3E2-DAAF-C0A1-E401-E2E8E742CB42}"/>
              </a:ext>
            </a:extLst>
          </p:cNvPr>
          <p:cNvSpPr>
            <a:spLocks noGrp="1"/>
          </p:cNvSpPr>
          <p:nvPr>
            <p:ph type="title"/>
          </p:nvPr>
        </p:nvSpPr>
        <p:spPr>
          <a:xfrm>
            <a:off x="621792" y="1161288"/>
            <a:ext cx="3602736" cy="4526280"/>
          </a:xfrm>
        </p:spPr>
        <p:txBody>
          <a:bodyPr>
            <a:normAutofit/>
          </a:bodyPr>
          <a:lstStyle/>
          <a:p>
            <a:r>
              <a:rPr lang="fr-CA" sz="4800" dirty="0"/>
              <a:t>Routine</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Espace réservé du contenu 2">
            <a:extLst>
              <a:ext uri="{FF2B5EF4-FFF2-40B4-BE49-F238E27FC236}">
                <a16:creationId xmlns:a16="http://schemas.microsoft.com/office/drawing/2014/main" id="{F00A4B16-4274-0DBA-A240-5C252AF29B75}"/>
              </a:ext>
            </a:extLst>
          </p:cNvPr>
          <p:cNvSpPr>
            <a:spLocks noGrp="1"/>
          </p:cNvSpPr>
          <p:nvPr>
            <p:ph idx="1"/>
          </p:nvPr>
        </p:nvSpPr>
        <p:spPr>
          <a:xfrm>
            <a:off x="5434149" y="932688"/>
            <a:ext cx="5916603" cy="4992624"/>
          </a:xfrm>
        </p:spPr>
        <p:txBody>
          <a:bodyPr anchor="ctr">
            <a:normAutofit/>
          </a:bodyPr>
          <a:lstStyle/>
          <a:p>
            <a:pPr marL="0" indent="0">
              <a:buNone/>
            </a:pPr>
            <a:r>
              <a:rPr lang="fr-CA" sz="3200" dirty="0">
                <a:latin typeface="+mj-lt"/>
              </a:rPr>
              <a:t>Définissez ces verbes en vos mots.</a:t>
            </a:r>
          </a:p>
          <a:p>
            <a:pPr marL="0" indent="0">
              <a:buNone/>
            </a:pPr>
            <a:r>
              <a:rPr lang="fr-CA" sz="2400" dirty="0" err="1">
                <a:solidFill>
                  <a:schemeClr val="accent1">
                    <a:lumMod val="60000"/>
                    <a:lumOff val="40000"/>
                  </a:schemeClr>
                </a:solidFill>
                <a:latin typeface="+mj-lt"/>
              </a:rPr>
              <a:t>Define</a:t>
            </a:r>
            <a:r>
              <a:rPr lang="fr-CA" sz="2400" dirty="0">
                <a:solidFill>
                  <a:schemeClr val="accent1">
                    <a:lumMod val="60000"/>
                    <a:lumOff val="40000"/>
                  </a:schemeClr>
                </a:solidFill>
                <a:latin typeface="+mj-lt"/>
              </a:rPr>
              <a:t> </a:t>
            </a:r>
            <a:r>
              <a:rPr lang="fr-CA" sz="2400" dirty="0" err="1">
                <a:solidFill>
                  <a:schemeClr val="accent1">
                    <a:lumMod val="60000"/>
                    <a:lumOff val="40000"/>
                  </a:schemeClr>
                </a:solidFill>
                <a:latin typeface="+mj-lt"/>
              </a:rPr>
              <a:t>these</a:t>
            </a:r>
            <a:r>
              <a:rPr lang="fr-CA" sz="2400" dirty="0">
                <a:solidFill>
                  <a:schemeClr val="accent1">
                    <a:lumMod val="60000"/>
                    <a:lumOff val="40000"/>
                  </a:schemeClr>
                </a:solidFill>
                <a:latin typeface="+mj-lt"/>
              </a:rPr>
              <a:t> verbes in </a:t>
            </a:r>
            <a:r>
              <a:rPr lang="fr-CA" sz="2400" dirty="0" err="1">
                <a:solidFill>
                  <a:schemeClr val="accent1">
                    <a:lumMod val="60000"/>
                    <a:lumOff val="40000"/>
                  </a:schemeClr>
                </a:solidFill>
                <a:latin typeface="+mj-lt"/>
              </a:rPr>
              <a:t>your</a:t>
            </a:r>
            <a:r>
              <a:rPr lang="fr-CA" sz="2400" dirty="0">
                <a:solidFill>
                  <a:schemeClr val="accent1">
                    <a:lumMod val="60000"/>
                    <a:lumOff val="40000"/>
                  </a:schemeClr>
                </a:solidFill>
                <a:latin typeface="+mj-lt"/>
              </a:rPr>
              <a:t> </a:t>
            </a:r>
            <a:r>
              <a:rPr lang="fr-CA" sz="2400" dirty="0" err="1">
                <a:solidFill>
                  <a:schemeClr val="accent1">
                    <a:lumMod val="60000"/>
                    <a:lumOff val="40000"/>
                  </a:schemeClr>
                </a:solidFill>
                <a:latin typeface="+mj-lt"/>
              </a:rPr>
              <a:t>words</a:t>
            </a:r>
            <a:r>
              <a:rPr lang="fr-CA" sz="2400" dirty="0">
                <a:solidFill>
                  <a:schemeClr val="accent1">
                    <a:lumMod val="60000"/>
                    <a:lumOff val="40000"/>
                  </a:schemeClr>
                </a:solidFill>
                <a:latin typeface="+mj-lt"/>
              </a:rPr>
              <a:t>.</a:t>
            </a:r>
          </a:p>
          <a:p>
            <a:pPr marL="0" indent="0">
              <a:buNone/>
            </a:pPr>
            <a:endParaRPr lang="fr-CA" dirty="0">
              <a:latin typeface="+mj-lt"/>
              <a:ea typeface="Calibri" panose="020F0502020204030204" pitchFamily="34" charset="0"/>
              <a:cs typeface="Times New Roman" panose="02020603050405020304" pitchFamily="18" charset="0"/>
            </a:endParaRPr>
          </a:p>
          <a:p>
            <a:pPr marL="0" indent="0">
              <a:buNone/>
            </a:pPr>
            <a:r>
              <a:rPr lang="fr-CA" dirty="0">
                <a:latin typeface="+mj-lt"/>
                <a:ea typeface="Calibri" panose="020F0502020204030204" pitchFamily="34" charset="0"/>
                <a:cs typeface="Times New Roman" panose="02020603050405020304" pitchFamily="18" charset="0"/>
              </a:rPr>
              <a:t>j’arrive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arrive</a:t>
            </a:r>
          </a:p>
          <a:p>
            <a:pPr marL="0" indent="0">
              <a:buNone/>
            </a:pPr>
            <a:r>
              <a:rPr lang="fr-CA" dirty="0">
                <a:latin typeface="+mj-lt"/>
                <a:ea typeface="Calibri" panose="020F0502020204030204" pitchFamily="34" charset="0"/>
                <a:cs typeface="Times New Roman" panose="02020603050405020304" pitchFamily="18" charset="0"/>
              </a:rPr>
              <a:t>j’assiste à             </a:t>
            </a:r>
          </a:p>
          <a:p>
            <a:pPr marL="0" indent="0">
              <a:buNone/>
            </a:pPr>
            <a:r>
              <a:rPr lang="fr-CA" dirty="0">
                <a:latin typeface="+mj-lt"/>
                <a:ea typeface="Calibri" panose="020F0502020204030204" pitchFamily="34" charset="0"/>
                <a:cs typeface="Times New Roman" panose="02020603050405020304" pitchFamily="18" charset="0"/>
              </a:rPr>
              <a:t>je rencontre  </a:t>
            </a:r>
          </a:p>
          <a:p>
            <a:pPr marL="0" indent="0">
              <a:buNone/>
            </a:pPr>
            <a:r>
              <a:rPr lang="fr-CA" dirty="0">
                <a:latin typeface="+mj-lt"/>
                <a:ea typeface="Calibri" panose="020F0502020204030204" pitchFamily="34" charset="0"/>
                <a:cs typeface="Times New Roman" panose="02020603050405020304" pitchFamily="18" charset="0"/>
              </a:rPr>
              <a:t>j’étudie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
            </a:r>
            <a:r>
              <a:rPr lang="fr-CA" sz="2400" dirty="0" err="1">
                <a:solidFill>
                  <a:schemeClr val="accent1">
                    <a:lumMod val="60000"/>
                    <a:lumOff val="40000"/>
                  </a:schemeClr>
                </a:solidFill>
                <a:latin typeface="+mj-lt"/>
                <a:ea typeface="Calibri" panose="020F0502020204030204" pitchFamily="34" charset="0"/>
                <a:cs typeface="Times New Roman" panose="02020603050405020304" pitchFamily="18" charset="0"/>
              </a:rPr>
              <a:t>study</a:t>
            </a:r>
            <a:endPar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endParaRPr>
          </a:p>
          <a:p>
            <a:pPr marL="0" indent="0">
              <a:buNone/>
            </a:pPr>
            <a:r>
              <a:rPr lang="fr-CA" dirty="0">
                <a:latin typeface="+mj-lt"/>
                <a:ea typeface="Calibri" panose="020F0502020204030204" pitchFamily="34" charset="0"/>
                <a:cs typeface="Times New Roman" panose="02020603050405020304" pitchFamily="18" charset="0"/>
              </a:rPr>
              <a:t>je quitte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
            </a:r>
            <a:r>
              <a:rPr lang="fr-CA" sz="2400" dirty="0" err="1">
                <a:solidFill>
                  <a:schemeClr val="accent1">
                    <a:lumMod val="60000"/>
                    <a:lumOff val="40000"/>
                  </a:schemeClr>
                </a:solidFill>
                <a:latin typeface="+mj-lt"/>
                <a:ea typeface="Calibri" panose="020F0502020204030204" pitchFamily="34" charset="0"/>
                <a:cs typeface="Times New Roman" panose="02020603050405020304" pitchFamily="18" charset="0"/>
              </a:rPr>
              <a:t>leave</a:t>
            </a:r>
            <a:endParaRPr lang="fr-CA" sz="2000" dirty="0">
              <a:solidFill>
                <a:schemeClr val="accent1">
                  <a:lumMod val="60000"/>
                  <a:lumOff val="40000"/>
                </a:schemeClr>
              </a:solidFill>
            </a:endParaRPr>
          </a:p>
        </p:txBody>
      </p:sp>
      <p:sp>
        <p:nvSpPr>
          <p:cNvPr id="5" name="Espace réservé du numéro de diapositive 4">
            <a:extLst>
              <a:ext uri="{FF2B5EF4-FFF2-40B4-BE49-F238E27FC236}">
                <a16:creationId xmlns:a16="http://schemas.microsoft.com/office/drawing/2014/main" id="{64D3A7DE-1509-F88A-2826-F8915ACB2D18}"/>
              </a:ext>
            </a:extLst>
          </p:cNvPr>
          <p:cNvSpPr>
            <a:spLocks noGrp="1"/>
          </p:cNvSpPr>
          <p:nvPr>
            <p:ph type="sldNum" sz="quarter" idx="12"/>
          </p:nvPr>
        </p:nvSpPr>
        <p:spPr/>
        <p:txBody>
          <a:bodyPr/>
          <a:lstStyle/>
          <a:p>
            <a:fld id="{434327D0-67C7-43D1-8AF8-402992F86F0E}" type="slidenum">
              <a:rPr lang="fr-CA" smtClean="0"/>
              <a:t>30</a:t>
            </a:fld>
            <a:endParaRPr lang="fr-CA"/>
          </a:p>
        </p:txBody>
      </p:sp>
    </p:spTree>
    <p:extLst>
      <p:ext uri="{BB962C8B-B14F-4D97-AF65-F5344CB8AC3E}">
        <p14:creationId xmlns:p14="http://schemas.microsoft.com/office/powerpoint/2010/main" val="197240580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C718C3E2-DAAF-C0A1-E401-E2E8E742CB42}"/>
              </a:ext>
            </a:extLst>
          </p:cNvPr>
          <p:cNvSpPr>
            <a:spLocks noGrp="1"/>
          </p:cNvSpPr>
          <p:nvPr>
            <p:ph type="title"/>
          </p:nvPr>
        </p:nvSpPr>
        <p:spPr>
          <a:xfrm>
            <a:off x="621792" y="1161288"/>
            <a:ext cx="3602736" cy="4526280"/>
          </a:xfrm>
        </p:spPr>
        <p:txBody>
          <a:bodyPr>
            <a:normAutofit/>
          </a:bodyPr>
          <a:lstStyle/>
          <a:p>
            <a:r>
              <a:rPr lang="fr-CA" sz="4800" dirty="0"/>
              <a:t>Routine</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Espace réservé du contenu 2">
            <a:extLst>
              <a:ext uri="{FF2B5EF4-FFF2-40B4-BE49-F238E27FC236}">
                <a16:creationId xmlns:a16="http://schemas.microsoft.com/office/drawing/2014/main" id="{F00A4B16-4274-0DBA-A240-5C252AF29B75}"/>
              </a:ext>
            </a:extLst>
          </p:cNvPr>
          <p:cNvSpPr>
            <a:spLocks noGrp="1"/>
          </p:cNvSpPr>
          <p:nvPr>
            <p:ph idx="1"/>
          </p:nvPr>
        </p:nvSpPr>
        <p:spPr>
          <a:xfrm>
            <a:off x="5434149" y="932688"/>
            <a:ext cx="5916603" cy="4992624"/>
          </a:xfrm>
        </p:spPr>
        <p:txBody>
          <a:bodyPr anchor="ctr">
            <a:normAutofit/>
          </a:bodyPr>
          <a:lstStyle/>
          <a:p>
            <a:pPr marL="0" indent="0">
              <a:buNone/>
            </a:pPr>
            <a:r>
              <a:rPr lang="fr-CA" sz="3200" dirty="0">
                <a:latin typeface="+mj-lt"/>
              </a:rPr>
              <a:t>Définissez ces verbes en vos mots.</a:t>
            </a:r>
          </a:p>
          <a:p>
            <a:pPr marL="0" indent="0">
              <a:buNone/>
            </a:pPr>
            <a:r>
              <a:rPr lang="fr-CA" sz="2400" dirty="0" err="1">
                <a:solidFill>
                  <a:schemeClr val="accent1">
                    <a:lumMod val="60000"/>
                    <a:lumOff val="40000"/>
                  </a:schemeClr>
                </a:solidFill>
                <a:latin typeface="+mj-lt"/>
              </a:rPr>
              <a:t>Define</a:t>
            </a:r>
            <a:r>
              <a:rPr lang="fr-CA" sz="2400" dirty="0">
                <a:solidFill>
                  <a:schemeClr val="accent1">
                    <a:lumMod val="60000"/>
                    <a:lumOff val="40000"/>
                  </a:schemeClr>
                </a:solidFill>
                <a:latin typeface="+mj-lt"/>
              </a:rPr>
              <a:t> </a:t>
            </a:r>
            <a:r>
              <a:rPr lang="fr-CA" sz="2400" dirty="0" err="1">
                <a:solidFill>
                  <a:schemeClr val="accent1">
                    <a:lumMod val="60000"/>
                    <a:lumOff val="40000"/>
                  </a:schemeClr>
                </a:solidFill>
                <a:latin typeface="+mj-lt"/>
              </a:rPr>
              <a:t>these</a:t>
            </a:r>
            <a:r>
              <a:rPr lang="fr-CA" sz="2400" dirty="0">
                <a:solidFill>
                  <a:schemeClr val="accent1">
                    <a:lumMod val="60000"/>
                    <a:lumOff val="40000"/>
                  </a:schemeClr>
                </a:solidFill>
                <a:latin typeface="+mj-lt"/>
              </a:rPr>
              <a:t> verbes in </a:t>
            </a:r>
            <a:r>
              <a:rPr lang="fr-CA" sz="2400" dirty="0" err="1">
                <a:solidFill>
                  <a:schemeClr val="accent1">
                    <a:lumMod val="60000"/>
                    <a:lumOff val="40000"/>
                  </a:schemeClr>
                </a:solidFill>
                <a:latin typeface="+mj-lt"/>
              </a:rPr>
              <a:t>your</a:t>
            </a:r>
            <a:r>
              <a:rPr lang="fr-CA" sz="2400" dirty="0">
                <a:solidFill>
                  <a:schemeClr val="accent1">
                    <a:lumMod val="60000"/>
                    <a:lumOff val="40000"/>
                  </a:schemeClr>
                </a:solidFill>
                <a:latin typeface="+mj-lt"/>
              </a:rPr>
              <a:t> </a:t>
            </a:r>
            <a:r>
              <a:rPr lang="fr-CA" sz="2400" dirty="0" err="1">
                <a:solidFill>
                  <a:schemeClr val="accent1">
                    <a:lumMod val="60000"/>
                    <a:lumOff val="40000"/>
                  </a:schemeClr>
                </a:solidFill>
                <a:latin typeface="+mj-lt"/>
              </a:rPr>
              <a:t>words</a:t>
            </a:r>
            <a:r>
              <a:rPr lang="fr-CA" sz="2400" dirty="0">
                <a:solidFill>
                  <a:schemeClr val="accent1">
                    <a:lumMod val="60000"/>
                    <a:lumOff val="40000"/>
                  </a:schemeClr>
                </a:solidFill>
                <a:latin typeface="+mj-lt"/>
              </a:rPr>
              <a:t>.</a:t>
            </a:r>
          </a:p>
          <a:p>
            <a:pPr marL="0" indent="0">
              <a:buNone/>
            </a:pPr>
            <a:endParaRPr lang="fr-CA" dirty="0">
              <a:latin typeface="+mj-lt"/>
              <a:ea typeface="Calibri" panose="020F0502020204030204" pitchFamily="34" charset="0"/>
              <a:cs typeface="Times New Roman" panose="02020603050405020304" pitchFamily="18" charset="0"/>
            </a:endParaRPr>
          </a:p>
          <a:p>
            <a:pPr marL="0" indent="0">
              <a:buNone/>
            </a:pPr>
            <a:r>
              <a:rPr lang="fr-CA" dirty="0">
                <a:latin typeface="+mj-lt"/>
                <a:ea typeface="Calibri" panose="020F0502020204030204" pitchFamily="34" charset="0"/>
                <a:cs typeface="Times New Roman" panose="02020603050405020304" pitchFamily="18" charset="0"/>
              </a:rPr>
              <a:t>j’arrive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arrive</a:t>
            </a:r>
          </a:p>
          <a:p>
            <a:pPr marL="0" indent="0">
              <a:buNone/>
            </a:pPr>
            <a:r>
              <a:rPr lang="fr-CA" b="1" dirty="0">
                <a:latin typeface="+mj-lt"/>
                <a:ea typeface="Calibri" panose="020F0502020204030204" pitchFamily="34" charset="0"/>
                <a:cs typeface="Times New Roman" panose="02020603050405020304" pitchFamily="18" charset="0"/>
              </a:rPr>
              <a:t>j’assiste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attend       </a:t>
            </a:r>
            <a:endParaRPr lang="fr-CA" dirty="0">
              <a:solidFill>
                <a:schemeClr val="accent1">
                  <a:lumMod val="60000"/>
                  <a:lumOff val="40000"/>
                </a:schemeClr>
              </a:solidFill>
              <a:latin typeface="+mj-lt"/>
              <a:ea typeface="Calibri" panose="020F0502020204030204" pitchFamily="34" charset="0"/>
              <a:cs typeface="Times New Roman" panose="02020603050405020304" pitchFamily="18" charset="0"/>
            </a:endParaRPr>
          </a:p>
          <a:p>
            <a:pPr marL="0" indent="0">
              <a:buNone/>
            </a:pPr>
            <a:r>
              <a:rPr lang="fr-CA" b="1" dirty="0">
                <a:latin typeface="+mj-lt"/>
                <a:ea typeface="Calibri" panose="020F0502020204030204" pitchFamily="34" charset="0"/>
                <a:cs typeface="Times New Roman" panose="02020603050405020304" pitchFamily="18" charset="0"/>
              </a:rPr>
              <a:t>je rencontre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
            </a:r>
            <a:r>
              <a:rPr lang="fr-CA" sz="2400" dirty="0" err="1">
                <a:solidFill>
                  <a:schemeClr val="accent1">
                    <a:lumMod val="60000"/>
                    <a:lumOff val="40000"/>
                  </a:schemeClr>
                </a:solidFill>
                <a:latin typeface="+mj-lt"/>
                <a:ea typeface="Calibri" panose="020F0502020204030204" pitchFamily="34" charset="0"/>
                <a:cs typeface="Times New Roman" panose="02020603050405020304" pitchFamily="18" charset="0"/>
              </a:rPr>
              <a:t>meet</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 </a:t>
            </a:r>
          </a:p>
          <a:p>
            <a:pPr marL="0" indent="0">
              <a:buNone/>
            </a:pPr>
            <a:r>
              <a:rPr lang="fr-CA" dirty="0">
                <a:latin typeface="+mj-lt"/>
                <a:ea typeface="Calibri" panose="020F0502020204030204" pitchFamily="34" charset="0"/>
                <a:cs typeface="Times New Roman" panose="02020603050405020304" pitchFamily="18" charset="0"/>
              </a:rPr>
              <a:t>j’étudie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
            </a:r>
            <a:r>
              <a:rPr lang="fr-CA" sz="2400" dirty="0" err="1">
                <a:solidFill>
                  <a:schemeClr val="accent1">
                    <a:lumMod val="60000"/>
                    <a:lumOff val="40000"/>
                  </a:schemeClr>
                </a:solidFill>
                <a:latin typeface="+mj-lt"/>
                <a:ea typeface="Calibri" panose="020F0502020204030204" pitchFamily="34" charset="0"/>
                <a:cs typeface="Times New Roman" panose="02020603050405020304" pitchFamily="18" charset="0"/>
              </a:rPr>
              <a:t>study</a:t>
            </a:r>
            <a:endPar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endParaRPr>
          </a:p>
          <a:p>
            <a:pPr marL="0" indent="0">
              <a:buNone/>
            </a:pPr>
            <a:r>
              <a:rPr lang="fr-CA" dirty="0">
                <a:latin typeface="+mj-lt"/>
                <a:ea typeface="Calibri" panose="020F0502020204030204" pitchFamily="34" charset="0"/>
                <a:cs typeface="Times New Roman" panose="02020603050405020304" pitchFamily="18" charset="0"/>
              </a:rPr>
              <a:t>je quitte            </a:t>
            </a:r>
            <a:r>
              <a:rPr lang="fr-CA" sz="2400" dirty="0">
                <a:solidFill>
                  <a:schemeClr val="accent1">
                    <a:lumMod val="60000"/>
                    <a:lumOff val="40000"/>
                  </a:schemeClr>
                </a:solidFill>
                <a:latin typeface="+mj-lt"/>
                <a:ea typeface="Calibri" panose="020F0502020204030204" pitchFamily="34" charset="0"/>
                <a:cs typeface="Times New Roman" panose="02020603050405020304" pitchFamily="18" charset="0"/>
              </a:rPr>
              <a:t>I </a:t>
            </a:r>
            <a:r>
              <a:rPr lang="fr-CA" sz="2400" dirty="0" err="1">
                <a:solidFill>
                  <a:schemeClr val="accent1">
                    <a:lumMod val="60000"/>
                    <a:lumOff val="40000"/>
                  </a:schemeClr>
                </a:solidFill>
                <a:latin typeface="+mj-lt"/>
                <a:ea typeface="Calibri" panose="020F0502020204030204" pitchFamily="34" charset="0"/>
                <a:cs typeface="Times New Roman" panose="02020603050405020304" pitchFamily="18" charset="0"/>
              </a:rPr>
              <a:t>leave</a:t>
            </a:r>
            <a:endParaRPr lang="fr-CA" sz="2000" dirty="0">
              <a:solidFill>
                <a:schemeClr val="accent1">
                  <a:lumMod val="60000"/>
                  <a:lumOff val="40000"/>
                </a:schemeClr>
              </a:solidFill>
            </a:endParaRPr>
          </a:p>
        </p:txBody>
      </p:sp>
      <p:sp>
        <p:nvSpPr>
          <p:cNvPr id="5" name="Espace réservé du numéro de diapositive 4">
            <a:extLst>
              <a:ext uri="{FF2B5EF4-FFF2-40B4-BE49-F238E27FC236}">
                <a16:creationId xmlns:a16="http://schemas.microsoft.com/office/drawing/2014/main" id="{64D3A7DE-1509-F88A-2826-F8915ACB2D18}"/>
              </a:ext>
            </a:extLst>
          </p:cNvPr>
          <p:cNvSpPr>
            <a:spLocks noGrp="1"/>
          </p:cNvSpPr>
          <p:nvPr>
            <p:ph type="sldNum" sz="quarter" idx="12"/>
          </p:nvPr>
        </p:nvSpPr>
        <p:spPr/>
        <p:txBody>
          <a:bodyPr/>
          <a:lstStyle/>
          <a:p>
            <a:fld id="{434327D0-67C7-43D1-8AF8-402992F86F0E}" type="slidenum">
              <a:rPr lang="fr-CA" smtClean="0"/>
              <a:t>31</a:t>
            </a:fld>
            <a:endParaRPr lang="fr-CA"/>
          </a:p>
        </p:txBody>
      </p:sp>
    </p:spTree>
    <p:extLst>
      <p:ext uri="{BB962C8B-B14F-4D97-AF65-F5344CB8AC3E}">
        <p14:creationId xmlns:p14="http://schemas.microsoft.com/office/powerpoint/2010/main" val="20710526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AF68CB5-D519-4070-A998-B86F0FBCD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F2EC759-C722-BEB4-0D01-57E163EB330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3"/>
          <a:stretch/>
        </p:blipFill>
        <p:spPr>
          <a:xfrm>
            <a:off x="312678" y="501986"/>
            <a:ext cx="2769973" cy="2612937"/>
          </a:xfrm>
          <a:custGeom>
            <a:avLst/>
            <a:gdLst/>
            <a:ahLst/>
            <a:cxnLst/>
            <a:rect l="l" t="t" r="r" b="b"/>
            <a:pathLst>
              <a:path w="2769973" h="2769973">
                <a:moveTo>
                  <a:pt x="133430" y="0"/>
                </a:moveTo>
                <a:lnTo>
                  <a:pt x="2636543" y="0"/>
                </a:lnTo>
                <a:cubicBezTo>
                  <a:pt x="2710234" y="0"/>
                  <a:pt x="2769973" y="59739"/>
                  <a:pt x="2769973" y="133430"/>
                </a:cubicBezTo>
                <a:lnTo>
                  <a:pt x="2769973" y="2636543"/>
                </a:lnTo>
                <a:cubicBezTo>
                  <a:pt x="2769973" y="2710234"/>
                  <a:pt x="2710234" y="2769973"/>
                  <a:pt x="2636543" y="2769973"/>
                </a:cubicBezTo>
                <a:lnTo>
                  <a:pt x="133430" y="2769973"/>
                </a:lnTo>
                <a:cubicBezTo>
                  <a:pt x="59739" y="2769973"/>
                  <a:pt x="0" y="2710234"/>
                  <a:pt x="0" y="2636543"/>
                </a:cubicBezTo>
                <a:lnTo>
                  <a:pt x="0" y="133430"/>
                </a:lnTo>
                <a:cubicBezTo>
                  <a:pt x="0" y="59739"/>
                  <a:pt x="59739" y="0"/>
                  <a:pt x="133430" y="0"/>
                </a:cubicBezTo>
                <a:close/>
              </a:path>
            </a:pathLst>
          </a:custGeom>
        </p:spPr>
      </p:pic>
      <p:pic>
        <p:nvPicPr>
          <p:cNvPr id="7" name="Picture 6">
            <a:extLst>
              <a:ext uri="{FF2B5EF4-FFF2-40B4-BE49-F238E27FC236}">
                <a16:creationId xmlns:a16="http://schemas.microsoft.com/office/drawing/2014/main" id="{53653034-8F4B-7906-9B53-56A28B7E85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4"/>
          <a:stretch/>
        </p:blipFill>
        <p:spPr>
          <a:xfrm>
            <a:off x="3276002" y="501988"/>
            <a:ext cx="2769973" cy="2612936"/>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pic>
        <p:nvPicPr>
          <p:cNvPr id="6" name="Picture 5">
            <a:extLst>
              <a:ext uri="{FF2B5EF4-FFF2-40B4-BE49-F238E27FC236}">
                <a16:creationId xmlns:a16="http://schemas.microsoft.com/office/drawing/2014/main" id="{A918FC89-672B-2DD0-B65A-3B08739D163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4" b="-6"/>
          <a:stretch/>
        </p:blipFill>
        <p:spPr>
          <a:xfrm>
            <a:off x="312774" y="3586042"/>
            <a:ext cx="2769973" cy="2612936"/>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pic>
        <p:nvPicPr>
          <p:cNvPr id="8" name="Picture 7">
            <a:extLst>
              <a:ext uri="{FF2B5EF4-FFF2-40B4-BE49-F238E27FC236}">
                <a16:creationId xmlns:a16="http://schemas.microsoft.com/office/drawing/2014/main" id="{B7098202-E4A7-A37B-E6EF-83C71579565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b="-4"/>
          <a:stretch/>
        </p:blipFill>
        <p:spPr>
          <a:xfrm>
            <a:off x="3276003" y="3586030"/>
            <a:ext cx="2769973" cy="2612937"/>
          </a:xfrm>
          <a:custGeom>
            <a:avLst/>
            <a:gdLst/>
            <a:ahLst/>
            <a:cxnLst/>
            <a:rect l="l" t="t" r="r" b="b"/>
            <a:pathLst>
              <a:path w="3118718" h="3118719">
                <a:moveTo>
                  <a:pt x="127306" y="0"/>
                </a:moveTo>
                <a:lnTo>
                  <a:pt x="2991412" y="0"/>
                </a:lnTo>
                <a:cubicBezTo>
                  <a:pt x="3061721" y="0"/>
                  <a:pt x="3118718" y="56997"/>
                  <a:pt x="3118718" y="127306"/>
                </a:cubicBezTo>
                <a:lnTo>
                  <a:pt x="3118718" y="2991413"/>
                </a:lnTo>
                <a:cubicBezTo>
                  <a:pt x="3118718" y="3061722"/>
                  <a:pt x="3061721" y="3118719"/>
                  <a:pt x="2991412" y="3118719"/>
                </a:cubicBezTo>
                <a:lnTo>
                  <a:pt x="127306" y="3118719"/>
                </a:lnTo>
                <a:cubicBezTo>
                  <a:pt x="56997" y="3118719"/>
                  <a:pt x="0" y="3061722"/>
                  <a:pt x="0" y="2991413"/>
                </a:cubicBezTo>
                <a:lnTo>
                  <a:pt x="0" y="127306"/>
                </a:lnTo>
                <a:cubicBezTo>
                  <a:pt x="0" y="56997"/>
                  <a:pt x="56997" y="0"/>
                  <a:pt x="127306" y="0"/>
                </a:cubicBezTo>
                <a:close/>
              </a:path>
            </a:pathLst>
          </a:custGeom>
        </p:spPr>
      </p:pic>
      <p:sp>
        <p:nvSpPr>
          <p:cNvPr id="18" name="Arc 17">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36468">
            <a:off x="7783403" y="326268"/>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Title 1">
            <a:extLst>
              <a:ext uri="{FF2B5EF4-FFF2-40B4-BE49-F238E27FC236}">
                <a16:creationId xmlns:a16="http://schemas.microsoft.com/office/drawing/2014/main" id="{F015CCEC-70A0-6194-3A22-A3C3D4E8FB59}"/>
              </a:ext>
            </a:extLst>
          </p:cNvPr>
          <p:cNvSpPr>
            <a:spLocks noGrp="1"/>
          </p:cNvSpPr>
          <p:nvPr>
            <p:ph type="title"/>
          </p:nvPr>
        </p:nvSpPr>
        <p:spPr>
          <a:xfrm>
            <a:off x="6532728" y="486184"/>
            <a:ext cx="5015804" cy="1325563"/>
          </a:xfrm>
        </p:spPr>
        <p:txBody>
          <a:bodyPr>
            <a:normAutofit/>
          </a:bodyPr>
          <a:lstStyle/>
          <a:p>
            <a:pPr algn="ctr"/>
            <a:r>
              <a:rPr lang="en-US" sz="4800" dirty="0"/>
              <a:t>Routine</a:t>
            </a:r>
          </a:p>
        </p:txBody>
      </p:sp>
      <p:sp>
        <p:nvSpPr>
          <p:cNvPr id="3" name="Content Placeholder 2">
            <a:extLst>
              <a:ext uri="{FF2B5EF4-FFF2-40B4-BE49-F238E27FC236}">
                <a16:creationId xmlns:a16="http://schemas.microsoft.com/office/drawing/2014/main" id="{DB5B3218-9128-6029-9142-779F32CC9894}"/>
              </a:ext>
            </a:extLst>
          </p:cNvPr>
          <p:cNvSpPr>
            <a:spLocks noGrp="1"/>
          </p:cNvSpPr>
          <p:nvPr>
            <p:ph idx="1"/>
          </p:nvPr>
        </p:nvSpPr>
        <p:spPr>
          <a:xfrm>
            <a:off x="6532728" y="1946684"/>
            <a:ext cx="5015804" cy="4351338"/>
          </a:xfrm>
        </p:spPr>
        <p:txBody>
          <a:bodyPr>
            <a:normAutofit/>
          </a:bodyPr>
          <a:lstStyle/>
          <a:p>
            <a:pPr marL="0" indent="0" algn="ctr">
              <a:buNone/>
            </a:pPr>
            <a:endParaRPr lang="en-US" dirty="0"/>
          </a:p>
          <a:p>
            <a:pPr marL="0" indent="0" algn="ctr">
              <a:buNone/>
            </a:pPr>
            <a:endParaRPr lang="en-US" dirty="0"/>
          </a:p>
          <a:p>
            <a:pPr marL="0" indent="0" algn="ctr">
              <a:buNone/>
            </a:pPr>
            <a:r>
              <a:rPr lang="en-US" sz="3200" dirty="0" err="1"/>
              <a:t>Nommez</a:t>
            </a:r>
            <a:r>
              <a:rPr lang="en-US" sz="3200" dirty="0"/>
              <a:t> </a:t>
            </a:r>
            <a:r>
              <a:rPr lang="en-US" sz="3200" dirty="0" err="1"/>
              <a:t>ces</a:t>
            </a:r>
            <a:r>
              <a:rPr lang="en-US" sz="3200" dirty="0"/>
              <a:t> </a:t>
            </a:r>
            <a:r>
              <a:rPr lang="en-US" sz="3200" dirty="0" err="1"/>
              <a:t>lieux</a:t>
            </a:r>
            <a:r>
              <a:rPr lang="en-US" sz="3200" dirty="0"/>
              <a:t>.</a:t>
            </a:r>
          </a:p>
          <a:p>
            <a:pPr marL="0" indent="0" algn="ctr">
              <a:buNone/>
            </a:pPr>
            <a:r>
              <a:rPr lang="en-US" dirty="0">
                <a:solidFill>
                  <a:schemeClr val="accent1">
                    <a:lumMod val="60000"/>
                    <a:lumOff val="40000"/>
                  </a:schemeClr>
                </a:solidFill>
              </a:rPr>
              <a:t>Name those places.</a:t>
            </a:r>
          </a:p>
          <a:p>
            <a:pPr marL="0" indent="0">
              <a:buNone/>
            </a:pPr>
            <a:endParaRPr lang="en-US" dirty="0"/>
          </a:p>
          <a:p>
            <a:pPr marL="0" indent="0">
              <a:buNone/>
            </a:pPr>
            <a:endParaRPr lang="en-US" dirty="0"/>
          </a:p>
          <a:p>
            <a:pPr marL="0" indent="0">
              <a:buNone/>
            </a:pPr>
            <a:endParaRPr lang="en-US" dirty="0"/>
          </a:p>
          <a:p>
            <a:pPr marL="0" indent="0">
              <a:buNone/>
            </a:pPr>
            <a:r>
              <a:rPr lang="en-US" dirty="0"/>
              <a:t> </a:t>
            </a:r>
          </a:p>
          <a:p>
            <a:pPr marL="0" indent="0">
              <a:buNone/>
            </a:pPr>
            <a:endParaRPr lang="en-US" dirty="0"/>
          </a:p>
        </p:txBody>
      </p:sp>
      <p:sp>
        <p:nvSpPr>
          <p:cNvPr id="5" name="Slide Number Placeholder 4">
            <a:extLst>
              <a:ext uri="{FF2B5EF4-FFF2-40B4-BE49-F238E27FC236}">
                <a16:creationId xmlns:a16="http://schemas.microsoft.com/office/drawing/2014/main" id="{3FD416AF-1ABA-FEB9-2F24-3B8A4555ECD7}"/>
              </a:ext>
            </a:extLst>
          </p:cNvPr>
          <p:cNvSpPr>
            <a:spLocks noGrp="1"/>
          </p:cNvSpPr>
          <p:nvPr>
            <p:ph type="sldNum" sz="quarter" idx="12"/>
          </p:nvPr>
        </p:nvSpPr>
        <p:spPr>
          <a:xfrm>
            <a:off x="10439400" y="6356350"/>
            <a:ext cx="914400" cy="365125"/>
          </a:xfrm>
        </p:spPr>
        <p:txBody>
          <a:bodyPr>
            <a:normAutofit/>
          </a:bodyPr>
          <a:lstStyle/>
          <a:p>
            <a:pPr>
              <a:spcAft>
                <a:spcPts val="600"/>
              </a:spcAft>
            </a:pPr>
            <a:fld id="{434327D0-67C7-43D1-8AF8-402992F86F0E}" type="slidenum">
              <a:rPr lang="fr-CA" smtClean="0"/>
              <a:pPr>
                <a:spcAft>
                  <a:spcPts val="600"/>
                </a:spcAft>
              </a:pPr>
              <a:t>32</a:t>
            </a:fld>
            <a:endParaRPr lang="fr-CA"/>
          </a:p>
        </p:txBody>
      </p:sp>
    </p:spTree>
    <p:extLst>
      <p:ext uri="{BB962C8B-B14F-4D97-AF65-F5344CB8AC3E}">
        <p14:creationId xmlns:p14="http://schemas.microsoft.com/office/powerpoint/2010/main" val="232041658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AF68CB5-D519-4070-A998-B86F0FBCD1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F2EC759-C722-BEB4-0D01-57E163EB330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3"/>
          <a:stretch/>
        </p:blipFill>
        <p:spPr>
          <a:xfrm>
            <a:off x="312678" y="501986"/>
            <a:ext cx="2769973" cy="2612937"/>
          </a:xfrm>
          <a:custGeom>
            <a:avLst/>
            <a:gdLst/>
            <a:ahLst/>
            <a:cxnLst/>
            <a:rect l="l" t="t" r="r" b="b"/>
            <a:pathLst>
              <a:path w="2769973" h="2769973">
                <a:moveTo>
                  <a:pt x="133430" y="0"/>
                </a:moveTo>
                <a:lnTo>
                  <a:pt x="2636543" y="0"/>
                </a:lnTo>
                <a:cubicBezTo>
                  <a:pt x="2710234" y="0"/>
                  <a:pt x="2769973" y="59739"/>
                  <a:pt x="2769973" y="133430"/>
                </a:cubicBezTo>
                <a:lnTo>
                  <a:pt x="2769973" y="2636543"/>
                </a:lnTo>
                <a:cubicBezTo>
                  <a:pt x="2769973" y="2710234"/>
                  <a:pt x="2710234" y="2769973"/>
                  <a:pt x="2636543" y="2769973"/>
                </a:cubicBezTo>
                <a:lnTo>
                  <a:pt x="133430" y="2769973"/>
                </a:lnTo>
                <a:cubicBezTo>
                  <a:pt x="59739" y="2769973"/>
                  <a:pt x="0" y="2710234"/>
                  <a:pt x="0" y="2636543"/>
                </a:cubicBezTo>
                <a:lnTo>
                  <a:pt x="0" y="133430"/>
                </a:lnTo>
                <a:cubicBezTo>
                  <a:pt x="0" y="59739"/>
                  <a:pt x="59739" y="0"/>
                  <a:pt x="133430" y="0"/>
                </a:cubicBezTo>
                <a:close/>
              </a:path>
            </a:pathLst>
          </a:custGeom>
        </p:spPr>
      </p:pic>
      <p:pic>
        <p:nvPicPr>
          <p:cNvPr id="7" name="Picture 6">
            <a:extLst>
              <a:ext uri="{FF2B5EF4-FFF2-40B4-BE49-F238E27FC236}">
                <a16:creationId xmlns:a16="http://schemas.microsoft.com/office/drawing/2014/main" id="{53653034-8F4B-7906-9B53-56A28B7E854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4"/>
          <a:stretch/>
        </p:blipFill>
        <p:spPr>
          <a:xfrm>
            <a:off x="3375609" y="597711"/>
            <a:ext cx="2769973" cy="2612936"/>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pic>
        <p:nvPicPr>
          <p:cNvPr id="6" name="Picture 5">
            <a:extLst>
              <a:ext uri="{FF2B5EF4-FFF2-40B4-BE49-F238E27FC236}">
                <a16:creationId xmlns:a16="http://schemas.microsoft.com/office/drawing/2014/main" id="{A918FC89-672B-2DD0-B65A-3B08739D1634}"/>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4" b="-6"/>
          <a:stretch/>
        </p:blipFill>
        <p:spPr>
          <a:xfrm>
            <a:off x="312774" y="3586042"/>
            <a:ext cx="2769973" cy="2612936"/>
          </a:xfrm>
          <a:custGeom>
            <a:avLst/>
            <a:gdLst/>
            <a:ahLst/>
            <a:cxnLst/>
            <a:rect l="l" t="t" r="r" b="b"/>
            <a:pathLst>
              <a:path w="2683042" h="2683042">
                <a:moveTo>
                  <a:pt x="102278" y="0"/>
                </a:moveTo>
                <a:lnTo>
                  <a:pt x="2580764" y="0"/>
                </a:lnTo>
                <a:cubicBezTo>
                  <a:pt x="2637251" y="0"/>
                  <a:pt x="2683042" y="45791"/>
                  <a:pt x="2683042" y="102278"/>
                </a:cubicBezTo>
                <a:lnTo>
                  <a:pt x="2683042" y="2580764"/>
                </a:lnTo>
                <a:cubicBezTo>
                  <a:pt x="2683042" y="2637251"/>
                  <a:pt x="2637251" y="2683042"/>
                  <a:pt x="2580764" y="2683042"/>
                </a:cubicBezTo>
                <a:lnTo>
                  <a:pt x="102278" y="2683042"/>
                </a:lnTo>
                <a:cubicBezTo>
                  <a:pt x="45791" y="2683042"/>
                  <a:pt x="0" y="2637251"/>
                  <a:pt x="0" y="2580764"/>
                </a:cubicBezTo>
                <a:lnTo>
                  <a:pt x="0" y="102278"/>
                </a:lnTo>
                <a:cubicBezTo>
                  <a:pt x="0" y="45791"/>
                  <a:pt x="45791" y="0"/>
                  <a:pt x="102278" y="0"/>
                </a:cubicBezTo>
                <a:close/>
              </a:path>
            </a:pathLst>
          </a:custGeom>
        </p:spPr>
      </p:pic>
      <p:pic>
        <p:nvPicPr>
          <p:cNvPr id="8" name="Picture 7">
            <a:extLst>
              <a:ext uri="{FF2B5EF4-FFF2-40B4-BE49-F238E27FC236}">
                <a16:creationId xmlns:a16="http://schemas.microsoft.com/office/drawing/2014/main" id="{B7098202-E4A7-A37B-E6EF-83C71579565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b="-4"/>
          <a:stretch/>
        </p:blipFill>
        <p:spPr>
          <a:xfrm>
            <a:off x="3276003" y="3586030"/>
            <a:ext cx="2769973" cy="2612937"/>
          </a:xfrm>
          <a:custGeom>
            <a:avLst/>
            <a:gdLst/>
            <a:ahLst/>
            <a:cxnLst/>
            <a:rect l="l" t="t" r="r" b="b"/>
            <a:pathLst>
              <a:path w="3118718" h="3118719">
                <a:moveTo>
                  <a:pt x="127306" y="0"/>
                </a:moveTo>
                <a:lnTo>
                  <a:pt x="2991412" y="0"/>
                </a:lnTo>
                <a:cubicBezTo>
                  <a:pt x="3061721" y="0"/>
                  <a:pt x="3118718" y="56997"/>
                  <a:pt x="3118718" y="127306"/>
                </a:cubicBezTo>
                <a:lnTo>
                  <a:pt x="3118718" y="2991413"/>
                </a:lnTo>
                <a:cubicBezTo>
                  <a:pt x="3118718" y="3061722"/>
                  <a:pt x="3061721" y="3118719"/>
                  <a:pt x="2991412" y="3118719"/>
                </a:cubicBezTo>
                <a:lnTo>
                  <a:pt x="127306" y="3118719"/>
                </a:lnTo>
                <a:cubicBezTo>
                  <a:pt x="56997" y="3118719"/>
                  <a:pt x="0" y="3061722"/>
                  <a:pt x="0" y="2991413"/>
                </a:cubicBezTo>
                <a:lnTo>
                  <a:pt x="0" y="127306"/>
                </a:lnTo>
                <a:cubicBezTo>
                  <a:pt x="0" y="56997"/>
                  <a:pt x="56997" y="0"/>
                  <a:pt x="127306" y="0"/>
                </a:cubicBezTo>
                <a:close/>
              </a:path>
            </a:pathLst>
          </a:custGeom>
        </p:spPr>
      </p:pic>
      <p:sp>
        <p:nvSpPr>
          <p:cNvPr id="18" name="Arc 17">
            <a:extLst>
              <a:ext uri="{FF2B5EF4-FFF2-40B4-BE49-F238E27FC236}">
                <a16:creationId xmlns:a16="http://schemas.microsoft.com/office/drawing/2014/main" id="{7586665A-47B3-4AEE-BC94-15D89FF70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36468">
            <a:off x="7783403" y="326268"/>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 name="Title 1">
            <a:extLst>
              <a:ext uri="{FF2B5EF4-FFF2-40B4-BE49-F238E27FC236}">
                <a16:creationId xmlns:a16="http://schemas.microsoft.com/office/drawing/2014/main" id="{F015CCEC-70A0-6194-3A22-A3C3D4E8FB59}"/>
              </a:ext>
            </a:extLst>
          </p:cNvPr>
          <p:cNvSpPr>
            <a:spLocks noGrp="1"/>
          </p:cNvSpPr>
          <p:nvPr>
            <p:ph type="title"/>
          </p:nvPr>
        </p:nvSpPr>
        <p:spPr>
          <a:xfrm>
            <a:off x="6532728" y="486184"/>
            <a:ext cx="5015804" cy="1325563"/>
          </a:xfrm>
        </p:spPr>
        <p:txBody>
          <a:bodyPr>
            <a:normAutofit/>
          </a:bodyPr>
          <a:lstStyle/>
          <a:p>
            <a:pPr algn="ctr"/>
            <a:r>
              <a:rPr lang="en-US" sz="4800" dirty="0"/>
              <a:t>Routine</a:t>
            </a:r>
          </a:p>
        </p:txBody>
      </p:sp>
      <p:sp>
        <p:nvSpPr>
          <p:cNvPr id="3" name="Content Placeholder 2">
            <a:extLst>
              <a:ext uri="{FF2B5EF4-FFF2-40B4-BE49-F238E27FC236}">
                <a16:creationId xmlns:a16="http://schemas.microsoft.com/office/drawing/2014/main" id="{DB5B3218-9128-6029-9142-779F32CC9894}"/>
              </a:ext>
            </a:extLst>
          </p:cNvPr>
          <p:cNvSpPr>
            <a:spLocks noGrp="1"/>
          </p:cNvSpPr>
          <p:nvPr>
            <p:ph idx="1"/>
          </p:nvPr>
        </p:nvSpPr>
        <p:spPr>
          <a:xfrm>
            <a:off x="6532728" y="1946684"/>
            <a:ext cx="5015804" cy="4351338"/>
          </a:xfrm>
        </p:spPr>
        <p:txBody>
          <a:bodyPr>
            <a:normAutofit/>
          </a:bodyPr>
          <a:lstStyle/>
          <a:p>
            <a:pPr marL="0" indent="0" algn="ctr">
              <a:buNone/>
            </a:pPr>
            <a:endParaRPr lang="en-US" dirty="0"/>
          </a:p>
          <a:p>
            <a:pPr marL="0" indent="0" algn="ctr">
              <a:buNone/>
            </a:pPr>
            <a:endParaRPr lang="en-US" dirty="0"/>
          </a:p>
          <a:p>
            <a:pPr marL="0" indent="0" algn="ctr">
              <a:buNone/>
            </a:pPr>
            <a:r>
              <a:rPr lang="en-US" sz="3200" dirty="0" err="1"/>
              <a:t>Nommez</a:t>
            </a:r>
            <a:r>
              <a:rPr lang="en-US" sz="3200" dirty="0"/>
              <a:t> </a:t>
            </a:r>
            <a:r>
              <a:rPr lang="en-US" sz="3200" dirty="0" err="1"/>
              <a:t>ces</a:t>
            </a:r>
            <a:r>
              <a:rPr lang="en-US" sz="3200" dirty="0"/>
              <a:t> </a:t>
            </a:r>
            <a:r>
              <a:rPr lang="en-US" sz="3200" dirty="0" err="1"/>
              <a:t>lieux</a:t>
            </a:r>
            <a:r>
              <a:rPr lang="en-US" sz="3200" dirty="0"/>
              <a:t>.</a:t>
            </a:r>
          </a:p>
          <a:p>
            <a:pPr marL="0" indent="0" algn="ctr">
              <a:buNone/>
            </a:pPr>
            <a:r>
              <a:rPr lang="en-US" dirty="0">
                <a:solidFill>
                  <a:schemeClr val="accent1">
                    <a:lumMod val="60000"/>
                    <a:lumOff val="40000"/>
                  </a:schemeClr>
                </a:solidFill>
              </a:rPr>
              <a:t>Name those places.</a:t>
            </a:r>
          </a:p>
          <a:p>
            <a:pPr marL="0" indent="0">
              <a:buNone/>
            </a:pPr>
            <a:endParaRPr lang="en-US" dirty="0"/>
          </a:p>
          <a:p>
            <a:pPr marL="0" indent="0">
              <a:buNone/>
            </a:pPr>
            <a:endParaRPr lang="en-US" dirty="0"/>
          </a:p>
          <a:p>
            <a:pPr marL="0" indent="0">
              <a:buNone/>
            </a:pPr>
            <a:endParaRPr lang="en-US" dirty="0"/>
          </a:p>
          <a:p>
            <a:pPr marL="0" indent="0">
              <a:buNone/>
            </a:pPr>
            <a:r>
              <a:rPr lang="en-US" dirty="0"/>
              <a:t> </a:t>
            </a:r>
          </a:p>
          <a:p>
            <a:pPr marL="0" indent="0">
              <a:buNone/>
            </a:pPr>
            <a:endParaRPr lang="en-US" dirty="0"/>
          </a:p>
        </p:txBody>
      </p:sp>
      <p:sp>
        <p:nvSpPr>
          <p:cNvPr id="5" name="Slide Number Placeholder 4">
            <a:extLst>
              <a:ext uri="{FF2B5EF4-FFF2-40B4-BE49-F238E27FC236}">
                <a16:creationId xmlns:a16="http://schemas.microsoft.com/office/drawing/2014/main" id="{3FD416AF-1ABA-FEB9-2F24-3B8A4555ECD7}"/>
              </a:ext>
            </a:extLst>
          </p:cNvPr>
          <p:cNvSpPr>
            <a:spLocks noGrp="1"/>
          </p:cNvSpPr>
          <p:nvPr>
            <p:ph type="sldNum" sz="quarter" idx="12"/>
          </p:nvPr>
        </p:nvSpPr>
        <p:spPr>
          <a:xfrm>
            <a:off x="10439400" y="6356350"/>
            <a:ext cx="914400" cy="365125"/>
          </a:xfrm>
        </p:spPr>
        <p:txBody>
          <a:bodyPr>
            <a:normAutofit/>
          </a:bodyPr>
          <a:lstStyle/>
          <a:p>
            <a:pPr>
              <a:spcAft>
                <a:spcPts val="600"/>
              </a:spcAft>
            </a:pPr>
            <a:fld id="{434327D0-67C7-43D1-8AF8-402992F86F0E}" type="slidenum">
              <a:rPr lang="fr-CA" smtClean="0"/>
              <a:pPr>
                <a:spcAft>
                  <a:spcPts val="600"/>
                </a:spcAft>
              </a:pPr>
              <a:t>33</a:t>
            </a:fld>
            <a:endParaRPr lang="fr-CA"/>
          </a:p>
        </p:txBody>
      </p:sp>
      <p:sp>
        <p:nvSpPr>
          <p:cNvPr id="9" name="TextBox 8">
            <a:extLst>
              <a:ext uri="{FF2B5EF4-FFF2-40B4-BE49-F238E27FC236}">
                <a16:creationId xmlns:a16="http://schemas.microsoft.com/office/drawing/2014/main" id="{B4D66C35-B968-1DAF-BB09-B1076070D47D}"/>
              </a:ext>
            </a:extLst>
          </p:cNvPr>
          <p:cNvSpPr txBox="1"/>
          <p:nvPr/>
        </p:nvSpPr>
        <p:spPr>
          <a:xfrm>
            <a:off x="1362476" y="3183698"/>
            <a:ext cx="1002197" cy="369332"/>
          </a:xfrm>
          <a:prstGeom prst="rect">
            <a:avLst/>
          </a:prstGeom>
          <a:noFill/>
        </p:spPr>
        <p:txBody>
          <a:bodyPr wrap="none" rtlCol="0">
            <a:spAutoFit/>
          </a:bodyPr>
          <a:lstStyle/>
          <a:p>
            <a:r>
              <a:rPr lang="en-US" b="1" dirty="0">
                <a:latin typeface="ADLaM Display" panose="02010000000000000000" pitchFamily="2" charset="0"/>
                <a:ea typeface="ADLaM Display" panose="02010000000000000000" pitchFamily="2" charset="0"/>
                <a:cs typeface="ADLaM Display" panose="02010000000000000000" pitchFamily="2" charset="0"/>
              </a:rPr>
              <a:t>Un café</a:t>
            </a:r>
          </a:p>
        </p:txBody>
      </p:sp>
      <p:sp>
        <p:nvSpPr>
          <p:cNvPr id="10" name="TextBox 9">
            <a:extLst>
              <a:ext uri="{FF2B5EF4-FFF2-40B4-BE49-F238E27FC236}">
                <a16:creationId xmlns:a16="http://schemas.microsoft.com/office/drawing/2014/main" id="{5C7D63AD-FA77-937C-BF54-EE4A98CF66E6}"/>
              </a:ext>
            </a:extLst>
          </p:cNvPr>
          <p:cNvSpPr txBox="1"/>
          <p:nvPr/>
        </p:nvSpPr>
        <p:spPr>
          <a:xfrm>
            <a:off x="3322740" y="3167975"/>
            <a:ext cx="2909771" cy="369332"/>
          </a:xfrm>
          <a:prstGeom prst="rect">
            <a:avLst/>
          </a:prstGeom>
          <a:noFill/>
        </p:spPr>
        <p:txBody>
          <a:bodyPr wrap="none" rtlCol="0">
            <a:spAutoFit/>
          </a:bodyPr>
          <a:lstStyle/>
          <a:p>
            <a:r>
              <a:rPr lang="en-US" b="1" dirty="0">
                <a:latin typeface="ADLaM Display" panose="02010000000000000000" pitchFamily="2" charset="0"/>
                <a:ea typeface="ADLaM Display" panose="02010000000000000000" pitchFamily="2" charset="0"/>
                <a:cs typeface="ADLaM Display" panose="02010000000000000000" pitchFamily="2" charset="0"/>
              </a:rPr>
              <a:t>Une salle </a:t>
            </a:r>
            <a:r>
              <a:rPr lang="en-US" b="1" dirty="0" err="1">
                <a:latin typeface="ADLaM Display" panose="02010000000000000000" pitchFamily="2" charset="0"/>
                <a:ea typeface="ADLaM Display" panose="02010000000000000000" pitchFamily="2" charset="0"/>
                <a:cs typeface="ADLaM Display" panose="02010000000000000000" pitchFamily="2" charset="0"/>
              </a:rPr>
              <a:t>d’entraînement</a:t>
            </a:r>
            <a:endParaRPr lang="en-US" b="1" dirty="0">
              <a:latin typeface="ADLaM Display" panose="02010000000000000000" pitchFamily="2" charset="0"/>
              <a:ea typeface="ADLaM Display" panose="02010000000000000000" pitchFamily="2" charset="0"/>
              <a:cs typeface="ADLaM Display" panose="02010000000000000000" pitchFamily="2" charset="0"/>
            </a:endParaRPr>
          </a:p>
        </p:txBody>
      </p:sp>
      <p:sp>
        <p:nvSpPr>
          <p:cNvPr id="12" name="TextBox 11">
            <a:extLst>
              <a:ext uri="{FF2B5EF4-FFF2-40B4-BE49-F238E27FC236}">
                <a16:creationId xmlns:a16="http://schemas.microsoft.com/office/drawing/2014/main" id="{86A5EA40-E259-27A8-A2C7-4B02E1F85CF5}"/>
              </a:ext>
            </a:extLst>
          </p:cNvPr>
          <p:cNvSpPr txBox="1"/>
          <p:nvPr/>
        </p:nvSpPr>
        <p:spPr>
          <a:xfrm>
            <a:off x="402598" y="6299446"/>
            <a:ext cx="2055371" cy="369332"/>
          </a:xfrm>
          <a:prstGeom prst="rect">
            <a:avLst/>
          </a:prstGeom>
          <a:noFill/>
        </p:spPr>
        <p:txBody>
          <a:bodyPr wrap="none" rtlCol="0">
            <a:spAutoFit/>
          </a:bodyPr>
          <a:lstStyle/>
          <a:p>
            <a:pPr algn="ctr"/>
            <a:r>
              <a:rPr lang="en-US" b="1" dirty="0">
                <a:latin typeface="ADLaM Display" panose="02010000000000000000" pitchFamily="2" charset="0"/>
                <a:ea typeface="ADLaM Display" panose="02010000000000000000" pitchFamily="2" charset="0"/>
                <a:cs typeface="ADLaM Display" panose="02010000000000000000" pitchFamily="2" charset="0"/>
              </a:rPr>
              <a:t>Une </a:t>
            </a:r>
            <a:r>
              <a:rPr lang="en-US" b="1" dirty="0" err="1">
                <a:latin typeface="ADLaM Display" panose="02010000000000000000" pitchFamily="2" charset="0"/>
                <a:ea typeface="ADLaM Display" panose="02010000000000000000" pitchFamily="2" charset="0"/>
                <a:cs typeface="ADLaM Display" panose="02010000000000000000" pitchFamily="2" charset="0"/>
              </a:rPr>
              <a:t>bibliothèque</a:t>
            </a:r>
            <a:endParaRPr lang="en-US" b="1" dirty="0">
              <a:latin typeface="ADLaM Display" panose="02010000000000000000" pitchFamily="2" charset="0"/>
              <a:ea typeface="ADLaM Display" panose="02010000000000000000" pitchFamily="2" charset="0"/>
              <a:cs typeface="ADLaM Display" panose="02010000000000000000" pitchFamily="2" charset="0"/>
            </a:endParaRPr>
          </a:p>
        </p:txBody>
      </p:sp>
      <p:sp>
        <p:nvSpPr>
          <p:cNvPr id="13" name="TextBox 12">
            <a:extLst>
              <a:ext uri="{FF2B5EF4-FFF2-40B4-BE49-F238E27FC236}">
                <a16:creationId xmlns:a16="http://schemas.microsoft.com/office/drawing/2014/main" id="{43921E0A-6EAE-029A-5CF5-12D71F9E3F90}"/>
              </a:ext>
            </a:extLst>
          </p:cNvPr>
          <p:cNvSpPr txBox="1"/>
          <p:nvPr/>
        </p:nvSpPr>
        <p:spPr>
          <a:xfrm>
            <a:off x="3643952" y="6298022"/>
            <a:ext cx="2193229" cy="369332"/>
          </a:xfrm>
          <a:prstGeom prst="rect">
            <a:avLst/>
          </a:prstGeom>
          <a:noFill/>
        </p:spPr>
        <p:txBody>
          <a:bodyPr wrap="none" rtlCol="0">
            <a:spAutoFit/>
          </a:bodyPr>
          <a:lstStyle/>
          <a:p>
            <a:r>
              <a:rPr lang="en-US" b="1" dirty="0">
                <a:latin typeface="ADLaM Display" panose="02010000000000000000" pitchFamily="2" charset="0"/>
                <a:ea typeface="ADLaM Display" panose="02010000000000000000" pitchFamily="2" charset="0"/>
                <a:cs typeface="ADLaM Display" panose="02010000000000000000" pitchFamily="2" charset="0"/>
              </a:rPr>
              <a:t>Une salle de </a:t>
            </a:r>
            <a:r>
              <a:rPr lang="en-US" b="1" dirty="0" err="1">
                <a:latin typeface="ADLaM Display" panose="02010000000000000000" pitchFamily="2" charset="0"/>
                <a:ea typeface="ADLaM Display" panose="02010000000000000000" pitchFamily="2" charset="0"/>
                <a:cs typeface="ADLaM Display" panose="02010000000000000000" pitchFamily="2" charset="0"/>
              </a:rPr>
              <a:t>classe</a:t>
            </a:r>
            <a:endParaRPr lang="en-US" b="1" dirty="0">
              <a:latin typeface="ADLaM Display" panose="02010000000000000000" pitchFamily="2" charset="0"/>
              <a:ea typeface="ADLaM Display" panose="02010000000000000000" pitchFamily="2" charset="0"/>
              <a:cs typeface="ADLaM Display" panose="02010000000000000000" pitchFamily="2" charset="0"/>
            </a:endParaRPr>
          </a:p>
        </p:txBody>
      </p:sp>
    </p:spTree>
    <p:extLst>
      <p:ext uri="{BB962C8B-B14F-4D97-AF65-F5344CB8AC3E}">
        <p14:creationId xmlns:p14="http://schemas.microsoft.com/office/powerpoint/2010/main" val="301027639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re 1">
            <a:extLst>
              <a:ext uri="{FF2B5EF4-FFF2-40B4-BE49-F238E27FC236}">
                <a16:creationId xmlns:a16="http://schemas.microsoft.com/office/drawing/2014/main" id="{E6088989-4C8A-D1D8-0357-AFDA09B2E833}"/>
              </a:ext>
            </a:extLst>
          </p:cNvPr>
          <p:cNvSpPr>
            <a:spLocks noGrp="1"/>
          </p:cNvSpPr>
          <p:nvPr>
            <p:ph type="title"/>
          </p:nvPr>
        </p:nvSpPr>
        <p:spPr>
          <a:xfrm>
            <a:off x="523983" y="387562"/>
            <a:ext cx="5393361" cy="1325563"/>
          </a:xfrm>
        </p:spPr>
        <p:txBody>
          <a:bodyPr>
            <a:normAutofit/>
          </a:bodyPr>
          <a:lstStyle/>
          <a:p>
            <a:r>
              <a:rPr lang="fr-CA"/>
              <a:t>Routine</a:t>
            </a:r>
            <a:endParaRPr lang="fr-CA" dirty="0"/>
          </a:p>
        </p:txBody>
      </p:sp>
      <p:sp>
        <p:nvSpPr>
          <p:cNvPr id="3" name="Espace réservé du contenu 2">
            <a:extLst>
              <a:ext uri="{FF2B5EF4-FFF2-40B4-BE49-F238E27FC236}">
                <a16:creationId xmlns:a16="http://schemas.microsoft.com/office/drawing/2014/main" id="{C64CE155-5391-6BE1-D0A3-EF8F33E007E0}"/>
              </a:ext>
            </a:extLst>
          </p:cNvPr>
          <p:cNvSpPr>
            <a:spLocks noGrp="1"/>
          </p:cNvSpPr>
          <p:nvPr>
            <p:ph idx="1"/>
          </p:nvPr>
        </p:nvSpPr>
        <p:spPr>
          <a:xfrm>
            <a:off x="523983" y="1290706"/>
            <a:ext cx="5774361" cy="5371083"/>
          </a:xfrm>
        </p:spPr>
        <p:txBody>
          <a:bodyPr>
            <a:normAutofit fontScale="92500"/>
          </a:bodyPr>
          <a:lstStyle/>
          <a:p>
            <a:pPr marL="0" indent="0">
              <a:buNone/>
            </a:pPr>
            <a:r>
              <a:rPr lang="fr-CA" sz="2600" dirty="0">
                <a:latin typeface="Book Antiqua" panose="02040602050305030304" pitchFamily="18" charset="0"/>
              </a:rPr>
              <a:t>Texte concernant la routine quotidienne</a:t>
            </a:r>
            <a:endParaRPr lang="fr-CA" dirty="0">
              <a:latin typeface="Book Antiqua" panose="02040602050305030304" pitchFamily="18" charset="0"/>
              <a:ea typeface="Calibri" panose="020F0502020204030204" pitchFamily="34" charset="0"/>
              <a:cs typeface="Times New Roman" panose="02020603050405020304" pitchFamily="18" charset="0"/>
            </a:endParaRPr>
          </a:p>
          <a:p>
            <a:pPr marL="0" indent="0">
              <a:buNone/>
            </a:pPr>
            <a:r>
              <a:rPr lang="fr-CA" dirty="0">
                <a:effectLst/>
                <a:ea typeface="Calibri" panose="020F0502020204030204" pitchFamily="34" charset="0"/>
                <a:cs typeface="Times New Roman" panose="02020603050405020304" pitchFamily="18" charset="0"/>
              </a:rPr>
              <a:t>Partie </a:t>
            </a:r>
            <a:r>
              <a:rPr lang="fr-CA" dirty="0">
                <a:ea typeface="Calibri" panose="020F0502020204030204" pitchFamily="34" charset="0"/>
                <a:cs typeface="Times New Roman" panose="02020603050405020304" pitchFamily="18" charset="0"/>
              </a:rPr>
              <a:t>3</a:t>
            </a:r>
            <a:endParaRPr lang="fr-CA" dirty="0">
              <a:effectLst/>
              <a:ea typeface="Calibri" panose="020F0502020204030204" pitchFamily="34" charset="0"/>
              <a:cs typeface="Times New Roman" panose="02020603050405020304" pitchFamily="18" charset="0"/>
            </a:endParaRPr>
          </a:p>
          <a:p>
            <a:pPr marL="0" indent="0" algn="just">
              <a:buNone/>
            </a:pPr>
            <a:r>
              <a:rPr lang="fr-CA" dirty="0">
                <a:effectLst/>
                <a:ea typeface="Calibri" panose="020F0502020204030204" pitchFamily="34" charset="0"/>
                <a:cs typeface="Times New Roman" panose="02020603050405020304" pitchFamily="18" charset="0"/>
              </a:rPr>
              <a:t>J’entre chez moi. Je parle avec ma famille. Je vais à l’extérieur. Je marche avec mon chien. Ensuite, je soupe. </a:t>
            </a:r>
            <a:r>
              <a:rPr lang="fr-CA" dirty="0">
                <a:ea typeface="Calibri" panose="020F0502020204030204" pitchFamily="34" charset="0"/>
                <a:cs typeface="Times New Roman" panose="02020603050405020304" pitchFamily="18" charset="0"/>
              </a:rPr>
              <a:t>Je prépare mes choses pour le lendemain. Je relaxe. Je navigue sur le web. Je lis un bon livre. Je fais ma toilette. Je me couche. </a:t>
            </a:r>
          </a:p>
          <a:p>
            <a:pPr marL="0" indent="0" algn="just">
              <a:buNone/>
            </a:pPr>
            <a:r>
              <a:rPr lang="fr-CA" b="1" dirty="0">
                <a:ea typeface="Calibri" panose="020F0502020204030204" pitchFamily="34" charset="0"/>
                <a:cs typeface="Times New Roman" panose="02020603050405020304" pitchFamily="18" charset="0"/>
              </a:rPr>
              <a:t>Avez-vous un animal de compagnie?  </a:t>
            </a:r>
          </a:p>
          <a:p>
            <a:pPr marL="0" indent="0" algn="just">
              <a:buNone/>
            </a:pPr>
            <a:r>
              <a:rPr lang="fr-CA" sz="2200" b="1" dirty="0">
                <a:solidFill>
                  <a:schemeClr val="accent1">
                    <a:lumMod val="60000"/>
                    <a:lumOff val="40000"/>
                  </a:schemeClr>
                </a:solidFill>
                <a:ea typeface="Calibri" panose="020F0502020204030204" pitchFamily="34" charset="0"/>
                <a:cs typeface="Times New Roman" panose="02020603050405020304" pitchFamily="18" charset="0"/>
              </a:rPr>
              <a:t>Do </a:t>
            </a:r>
            <a:r>
              <a:rPr lang="fr-CA" sz="2200" b="1" dirty="0" err="1">
                <a:solidFill>
                  <a:schemeClr val="accent1">
                    <a:lumMod val="60000"/>
                    <a:lumOff val="40000"/>
                  </a:schemeClr>
                </a:solidFill>
                <a:ea typeface="Calibri" panose="020F0502020204030204" pitchFamily="34" charset="0"/>
                <a:cs typeface="Times New Roman" panose="02020603050405020304" pitchFamily="18" charset="0"/>
              </a:rPr>
              <a:t>you</a:t>
            </a:r>
            <a:r>
              <a:rPr lang="fr-CA" sz="2200" b="1" dirty="0">
                <a:solidFill>
                  <a:schemeClr val="accent1">
                    <a:lumMod val="60000"/>
                    <a:lumOff val="40000"/>
                  </a:schemeClr>
                </a:solidFill>
                <a:ea typeface="Calibri" panose="020F0502020204030204" pitchFamily="34" charset="0"/>
                <a:cs typeface="Times New Roman" panose="02020603050405020304" pitchFamily="18" charset="0"/>
              </a:rPr>
              <a:t> have a pet?</a:t>
            </a:r>
          </a:p>
          <a:p>
            <a:pPr marL="0" indent="0" algn="just">
              <a:buNone/>
            </a:pPr>
            <a:r>
              <a:rPr lang="fr-CA" b="1" dirty="0">
                <a:ea typeface="Calibri" panose="020F0502020204030204" pitchFamily="34" charset="0"/>
                <a:cs typeface="Times New Roman" panose="02020603050405020304" pitchFamily="18" charset="0"/>
              </a:rPr>
              <a:t>Que fais-tu pour te relaxer? </a:t>
            </a:r>
          </a:p>
          <a:p>
            <a:pPr marL="0" indent="0" algn="just">
              <a:buNone/>
            </a:pPr>
            <a:r>
              <a:rPr lang="fr-CA" sz="2200" b="1" dirty="0" err="1">
                <a:solidFill>
                  <a:schemeClr val="accent1">
                    <a:lumMod val="60000"/>
                    <a:lumOff val="40000"/>
                  </a:schemeClr>
                </a:solidFill>
                <a:ea typeface="Calibri" panose="020F0502020204030204" pitchFamily="34" charset="0"/>
                <a:cs typeface="Times New Roman" panose="02020603050405020304" pitchFamily="18" charset="0"/>
              </a:rPr>
              <a:t>What</a:t>
            </a:r>
            <a:r>
              <a:rPr lang="fr-CA" sz="2200" b="1" dirty="0">
                <a:solidFill>
                  <a:schemeClr val="accent1">
                    <a:lumMod val="60000"/>
                    <a:lumOff val="40000"/>
                  </a:schemeClr>
                </a:solidFill>
                <a:ea typeface="Calibri" panose="020F0502020204030204" pitchFamily="34" charset="0"/>
                <a:cs typeface="Times New Roman" panose="02020603050405020304" pitchFamily="18" charset="0"/>
              </a:rPr>
              <a:t> do </a:t>
            </a:r>
            <a:r>
              <a:rPr lang="fr-CA" sz="2200" b="1" dirty="0" err="1">
                <a:solidFill>
                  <a:schemeClr val="accent1">
                    <a:lumMod val="60000"/>
                    <a:lumOff val="40000"/>
                  </a:schemeClr>
                </a:solidFill>
                <a:ea typeface="Calibri" panose="020F0502020204030204" pitchFamily="34" charset="0"/>
                <a:cs typeface="Times New Roman" panose="02020603050405020304" pitchFamily="18" charset="0"/>
              </a:rPr>
              <a:t>you</a:t>
            </a:r>
            <a:r>
              <a:rPr lang="fr-CA" sz="2200" b="1" dirty="0">
                <a:solidFill>
                  <a:schemeClr val="accent1">
                    <a:lumMod val="60000"/>
                    <a:lumOff val="40000"/>
                  </a:schemeClr>
                </a:solidFill>
                <a:ea typeface="Calibri" panose="020F0502020204030204" pitchFamily="34" charset="0"/>
                <a:cs typeface="Times New Roman" panose="02020603050405020304" pitchFamily="18" charset="0"/>
              </a:rPr>
              <a:t> do to relax? </a:t>
            </a:r>
          </a:p>
          <a:p>
            <a:pPr marL="0" indent="0" algn="just">
              <a:buNone/>
            </a:pPr>
            <a:endParaRPr lang="fr-CA" dirty="0">
              <a:ea typeface="Calibri" panose="020F0502020204030204" pitchFamily="34" charset="0"/>
              <a:cs typeface="Times New Roman" panose="02020603050405020304" pitchFamily="18" charset="0"/>
            </a:endParaRPr>
          </a:p>
          <a:p>
            <a:pPr marL="0" indent="0" algn="just">
              <a:buNone/>
            </a:pPr>
            <a:endParaRPr lang="fr-CA" dirty="0"/>
          </a:p>
          <a:p>
            <a:pPr marL="0" indent="0">
              <a:buNone/>
            </a:pPr>
            <a:endParaRPr lang="fr-CA" dirty="0"/>
          </a:p>
        </p:txBody>
      </p:sp>
      <p:sp>
        <p:nvSpPr>
          <p:cNvPr id="27"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9"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Espace réservé du numéro de diapositive 7">
            <a:extLst>
              <a:ext uri="{FF2B5EF4-FFF2-40B4-BE49-F238E27FC236}">
                <a16:creationId xmlns:a16="http://schemas.microsoft.com/office/drawing/2014/main" id="{E05A0E07-A2B6-11BC-6D77-F421DAFCE87C}"/>
              </a:ext>
            </a:extLst>
          </p:cNvPr>
          <p:cNvSpPr>
            <a:spLocks noGrp="1"/>
          </p:cNvSpPr>
          <p:nvPr>
            <p:ph type="sldNum" sz="quarter" idx="12"/>
          </p:nvPr>
        </p:nvSpPr>
        <p:spPr/>
        <p:txBody>
          <a:bodyPr/>
          <a:lstStyle/>
          <a:p>
            <a:fld id="{434327D0-67C7-43D1-8AF8-402992F86F0E}" type="slidenum">
              <a:rPr lang="fr-CA" smtClean="0"/>
              <a:t>34</a:t>
            </a:fld>
            <a:endParaRPr lang="fr-CA"/>
          </a:p>
        </p:txBody>
      </p:sp>
      <p:pic>
        <p:nvPicPr>
          <p:cNvPr id="5" name="Picture 4">
            <a:extLst>
              <a:ext uri="{FF2B5EF4-FFF2-40B4-BE49-F238E27FC236}">
                <a16:creationId xmlns:a16="http://schemas.microsoft.com/office/drawing/2014/main" id="{399AB71A-C895-CCA1-AABC-687F1457549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52735" y="2053595"/>
            <a:ext cx="3258930" cy="2096647"/>
          </a:xfrm>
          <a:prstGeom prst="rect">
            <a:avLst/>
          </a:prstGeom>
        </p:spPr>
      </p:pic>
      <p:sp>
        <p:nvSpPr>
          <p:cNvPr id="9" name="Oval 8">
            <a:extLst>
              <a:ext uri="{FF2B5EF4-FFF2-40B4-BE49-F238E27FC236}">
                <a16:creationId xmlns:a16="http://schemas.microsoft.com/office/drawing/2014/main" id="{CB8E290E-D263-D668-4B3D-E6A889905EEB}"/>
              </a:ext>
            </a:extLst>
          </p:cNvPr>
          <p:cNvSpPr/>
          <p:nvPr/>
        </p:nvSpPr>
        <p:spPr>
          <a:xfrm>
            <a:off x="7743174" y="3826589"/>
            <a:ext cx="914400" cy="91440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2316167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1000"/>
                                        <p:tgtEl>
                                          <p:spTgt spid="3">
                                            <p:txEl>
                                              <p:pRg st="4" end="4"/>
                                            </p:txEl>
                                          </p:spTgt>
                                        </p:tgtEl>
                                      </p:cBhvr>
                                    </p:animEffect>
                                    <p:anim calcmode="lin" valueType="num">
                                      <p:cBhvr>
                                        <p:cTn id="1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1000"/>
                                        <p:tgtEl>
                                          <p:spTgt spid="3">
                                            <p:txEl>
                                              <p:pRg st="5" end="5"/>
                                            </p:txEl>
                                          </p:spTgt>
                                        </p:tgtEl>
                                      </p:cBhvr>
                                    </p:animEffect>
                                    <p:anim calcmode="lin" valueType="num">
                                      <p:cBhvr>
                                        <p:cTn id="1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1000"/>
                                        <p:tgtEl>
                                          <p:spTgt spid="3">
                                            <p:txEl>
                                              <p:pRg st="6" end="6"/>
                                            </p:txEl>
                                          </p:spTgt>
                                        </p:tgtEl>
                                      </p:cBhvr>
                                    </p:animEffect>
                                    <p:anim calcmode="lin" valueType="num">
                                      <p:cBhvr>
                                        <p:cTn id="2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E4D938A4-397D-4F8D-ADFF-E916F0E8C8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1E2E4FE5-90C4-8641-8AE8-AAE574A7EE3F}"/>
              </a:ext>
            </a:extLst>
          </p:cNvPr>
          <p:cNvSpPr>
            <a:spLocks noGrp="1"/>
          </p:cNvSpPr>
          <p:nvPr>
            <p:ph type="title"/>
          </p:nvPr>
        </p:nvSpPr>
        <p:spPr>
          <a:xfrm>
            <a:off x="5997944" y="365125"/>
            <a:ext cx="5393360" cy="1325563"/>
          </a:xfrm>
        </p:spPr>
        <p:txBody>
          <a:bodyPr>
            <a:normAutofit/>
          </a:bodyPr>
          <a:lstStyle/>
          <a:p>
            <a:r>
              <a:rPr lang="fr-CA" dirty="0"/>
              <a:t>Activité  </a:t>
            </a:r>
          </a:p>
        </p:txBody>
      </p:sp>
      <p:sp>
        <p:nvSpPr>
          <p:cNvPr id="47" name="Freeform: Shape 46">
            <a:extLst>
              <a:ext uri="{FF2B5EF4-FFF2-40B4-BE49-F238E27FC236}">
                <a16:creationId xmlns:a16="http://schemas.microsoft.com/office/drawing/2014/main" id="{CB147A70-DC29-4DDF-A34C-2B82C6E229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036"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9" name="Straight Connector 48">
            <a:extLst>
              <a:ext uri="{FF2B5EF4-FFF2-40B4-BE49-F238E27FC236}">
                <a16:creationId xmlns:a16="http://schemas.microsoft.com/office/drawing/2014/main" id="{2F61ABFD-DE05-41FD-A6B7-6D40196C15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5036" y="1026771"/>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pic>
        <p:nvPicPr>
          <p:cNvPr id="24" name="Graphic 23" descr="Video camera">
            <a:extLst>
              <a:ext uri="{FF2B5EF4-FFF2-40B4-BE49-F238E27FC236}">
                <a16:creationId xmlns:a16="http://schemas.microsoft.com/office/drawing/2014/main" id="{E10FCC32-7C9E-95E2-BD5A-FBFB53609CE3}"/>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360036" y="1109670"/>
            <a:ext cx="2482114" cy="2482114"/>
          </a:xfrm>
          <a:custGeom>
            <a:avLst/>
            <a:gdLst/>
            <a:ahLst/>
            <a:cxnLst/>
            <a:rect l="l" t="t" r="r" b="b"/>
            <a:pathLst>
              <a:path w="1999274" h="2247255">
                <a:moveTo>
                  <a:pt x="108501" y="0"/>
                </a:moveTo>
                <a:lnTo>
                  <a:pt x="1890773" y="0"/>
                </a:lnTo>
                <a:cubicBezTo>
                  <a:pt x="1950696" y="0"/>
                  <a:pt x="1999274" y="48578"/>
                  <a:pt x="1999274" y="108501"/>
                </a:cubicBezTo>
                <a:lnTo>
                  <a:pt x="1999274" y="2138754"/>
                </a:lnTo>
                <a:cubicBezTo>
                  <a:pt x="1999274" y="2198677"/>
                  <a:pt x="1950696" y="2247255"/>
                  <a:pt x="1890773" y="2247255"/>
                </a:cubicBezTo>
                <a:lnTo>
                  <a:pt x="108501" y="2247255"/>
                </a:lnTo>
                <a:cubicBezTo>
                  <a:pt x="48578" y="2247255"/>
                  <a:pt x="0" y="2198677"/>
                  <a:pt x="0" y="2138754"/>
                </a:cubicBezTo>
                <a:lnTo>
                  <a:pt x="0" y="108501"/>
                </a:lnTo>
                <a:cubicBezTo>
                  <a:pt x="0" y="48578"/>
                  <a:pt x="48578" y="0"/>
                  <a:pt x="108501" y="0"/>
                </a:cubicBezTo>
                <a:close/>
              </a:path>
            </a:pathLst>
          </a:custGeom>
        </p:spPr>
      </p:pic>
      <p:sp>
        <p:nvSpPr>
          <p:cNvPr id="51" name="Freeform: Shape 50">
            <a:extLst>
              <a:ext uri="{FF2B5EF4-FFF2-40B4-BE49-F238E27FC236}">
                <a16:creationId xmlns:a16="http://schemas.microsoft.com/office/drawing/2014/main" id="{6C077334-5571-4B83-A83E-4CCCFA7B5E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356045" y="0"/>
            <a:ext cx="2093996" cy="1402773"/>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sp>
        <p:nvSpPr>
          <p:cNvPr id="53" name="Oval 52">
            <a:extLst>
              <a:ext uri="{FF2B5EF4-FFF2-40B4-BE49-F238E27FC236}">
                <a16:creationId xmlns:a16="http://schemas.microsoft.com/office/drawing/2014/main" id="{3B438362-1E1E-4C62-A99E-4134CB163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37614" y="2755933"/>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54">
            <a:extLst>
              <a:ext uri="{FF2B5EF4-FFF2-40B4-BE49-F238E27FC236}">
                <a16:creationId xmlns:a16="http://schemas.microsoft.com/office/drawing/2014/main" id="{0F646DF8-223D-47DD-95B1-F2654229E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5" name="Graphic 4" descr="Heart outline">
            <a:extLst>
              <a:ext uri="{FF2B5EF4-FFF2-40B4-BE49-F238E27FC236}">
                <a16:creationId xmlns:a16="http://schemas.microsoft.com/office/drawing/2014/main" id="{724FFC4C-D48A-1BCC-531E-5EFA27AB819D}"/>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522326" y="4626194"/>
            <a:ext cx="2066062" cy="2066062"/>
          </a:xfrm>
          <a:custGeom>
            <a:avLst/>
            <a:gdLst/>
            <a:ahLst/>
            <a:cxnLst/>
            <a:rect l="l" t="t" r="r" b="b"/>
            <a:pathLst>
              <a:path w="1999274" h="2247255">
                <a:moveTo>
                  <a:pt x="108501" y="0"/>
                </a:moveTo>
                <a:lnTo>
                  <a:pt x="1890773" y="0"/>
                </a:lnTo>
                <a:cubicBezTo>
                  <a:pt x="1950696" y="0"/>
                  <a:pt x="1999274" y="48578"/>
                  <a:pt x="1999274" y="108501"/>
                </a:cubicBezTo>
                <a:lnTo>
                  <a:pt x="1999274" y="2138754"/>
                </a:lnTo>
                <a:cubicBezTo>
                  <a:pt x="1999274" y="2198677"/>
                  <a:pt x="1950696" y="2247255"/>
                  <a:pt x="1890773" y="2247255"/>
                </a:cubicBezTo>
                <a:lnTo>
                  <a:pt x="108501" y="2247255"/>
                </a:lnTo>
                <a:cubicBezTo>
                  <a:pt x="48578" y="2247255"/>
                  <a:pt x="0" y="2198677"/>
                  <a:pt x="0" y="2138754"/>
                </a:cubicBezTo>
                <a:lnTo>
                  <a:pt x="0" y="108501"/>
                </a:lnTo>
                <a:cubicBezTo>
                  <a:pt x="0" y="48578"/>
                  <a:pt x="48578" y="0"/>
                  <a:pt x="108501" y="0"/>
                </a:cubicBezTo>
                <a:close/>
              </a:path>
            </a:pathLst>
          </a:custGeom>
        </p:spPr>
      </p:pic>
      <p:sp>
        <p:nvSpPr>
          <p:cNvPr id="3" name="Espace réservé du contenu 2">
            <a:extLst>
              <a:ext uri="{FF2B5EF4-FFF2-40B4-BE49-F238E27FC236}">
                <a16:creationId xmlns:a16="http://schemas.microsoft.com/office/drawing/2014/main" id="{E5D20F8F-63ED-D342-8D5C-4462898A0413}"/>
              </a:ext>
            </a:extLst>
          </p:cNvPr>
          <p:cNvSpPr>
            <a:spLocks noGrp="1"/>
          </p:cNvSpPr>
          <p:nvPr>
            <p:ph idx="1"/>
          </p:nvPr>
        </p:nvSpPr>
        <p:spPr>
          <a:xfrm>
            <a:off x="5997943" y="1825625"/>
            <a:ext cx="5393361" cy="4351338"/>
          </a:xfrm>
        </p:spPr>
        <p:txBody>
          <a:bodyPr>
            <a:normAutofit/>
          </a:bodyPr>
          <a:lstStyle/>
          <a:p>
            <a:pPr marL="0" indent="0">
              <a:spcAft>
                <a:spcPts val="800"/>
              </a:spcAft>
              <a:buNone/>
            </a:pPr>
            <a:r>
              <a:rPr lang="fr-CA" dirty="0">
                <a:effectLst/>
                <a:latin typeface="Calibri" panose="020F0502020204030204" pitchFamily="34" charset="0"/>
                <a:ea typeface="Calibri" panose="020F0502020204030204" pitchFamily="34" charset="0"/>
                <a:cs typeface="Times New Roman" panose="02020603050405020304" pitchFamily="18" charset="0"/>
              </a:rPr>
              <a:t>Choisissez </a:t>
            </a:r>
            <a:r>
              <a:rPr lang="fr-CA" u="sng" dirty="0">
                <a:latin typeface="Calibri" panose="020F0502020204030204" pitchFamily="34" charset="0"/>
                <a:ea typeface="Calibri" panose="020F0502020204030204" pitchFamily="34" charset="0"/>
                <a:cs typeface="Times New Roman" panose="02020603050405020304" pitchFamily="18" charset="0"/>
              </a:rPr>
              <a:t>une </a:t>
            </a:r>
            <a:r>
              <a:rPr lang="fr-CA" dirty="0">
                <a:effectLst/>
                <a:latin typeface="Calibri" panose="020F0502020204030204" pitchFamily="34" charset="0"/>
                <a:ea typeface="Calibri" panose="020F0502020204030204" pitchFamily="34" charset="0"/>
                <a:cs typeface="Times New Roman" panose="02020603050405020304" pitchFamily="18" charset="0"/>
              </a:rPr>
              <a:t>option. </a:t>
            </a:r>
          </a:p>
          <a:p>
            <a:pPr marL="0" indent="0">
              <a:spcAft>
                <a:spcPts val="800"/>
              </a:spcAft>
              <a:buNone/>
            </a:pP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r>
              <a:rPr lang="fr-CA" sz="1800" dirty="0">
                <a:effectLst/>
                <a:latin typeface="Calibri" panose="020F0502020204030204" pitchFamily="34" charset="0"/>
                <a:ea typeface="Calibri" panose="020F0502020204030204" pitchFamily="34" charset="0"/>
                <a:cs typeface="Times New Roman" panose="02020603050405020304" pitchFamily="18" charset="0"/>
              </a:rPr>
              <a:t>1) Visionnez la vidéo 2 fois. Essayez de déterminer une activité quotidienne qui a été mentionnée dans les textes précédents que nous avons lus</a:t>
            </a:r>
            <a:r>
              <a:rPr lang="fr-CA" sz="1800" dirty="0">
                <a:latin typeface="Calibri" panose="020F0502020204030204" pitchFamily="34" charset="0"/>
                <a:ea typeface="Calibri" panose="020F0502020204030204" pitchFamily="34" charset="0"/>
                <a:cs typeface="Times New Roman" panose="02020603050405020304" pitchFamily="18" charset="0"/>
              </a:rPr>
              <a:t>. Écrivez cette action en une phrase complète.</a:t>
            </a:r>
          </a:p>
          <a:p>
            <a:pPr marL="0" indent="0">
              <a:spcAft>
                <a:spcPts val="800"/>
              </a:spcAft>
              <a:buNone/>
            </a:pPr>
            <a:r>
              <a:rPr lang="fr-CA" sz="1800" dirty="0">
                <a:latin typeface="Calibri" panose="020F0502020204030204" pitchFamily="34" charset="0"/>
                <a:ea typeface="Calibri" panose="020F0502020204030204" pitchFamily="34" charset="0"/>
                <a:cs typeface="Times New Roman" panose="02020603050405020304" pitchFamily="18" charset="0"/>
                <a:hlinkClick r:id="rId6"/>
              </a:rPr>
              <a:t>https://www.youtube.com/watch?v=iS5zjpkAQxo</a:t>
            </a:r>
            <a:endParaRPr lang="fr-CA" sz="18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r>
              <a:rPr lang="fr-CA" sz="1800" dirty="0">
                <a:effectLst/>
                <a:latin typeface="Calibri" panose="020F0502020204030204" pitchFamily="34" charset="0"/>
                <a:ea typeface="Calibri" panose="020F0502020204030204" pitchFamily="34" charset="0"/>
                <a:cs typeface="Times New Roman" panose="02020603050405020304" pitchFamily="18" charset="0"/>
              </a:rPr>
              <a:t>2) Quelle est votre activité quotidienne préférée? Pourquoi? Vous pouvez écrire votre texte en anglais, puis le traduire en fran</a:t>
            </a:r>
            <a:r>
              <a:rPr lang="fr-CA" sz="1800" dirty="0">
                <a:latin typeface="Calibri" panose="020F0502020204030204" pitchFamily="34" charset="0"/>
                <a:ea typeface="Calibri" panose="020F0502020204030204" pitchFamily="34" charset="0"/>
                <a:cs typeface="Times New Roman" panose="02020603050405020304" pitchFamily="18" charset="0"/>
              </a:rPr>
              <a:t>çais.</a:t>
            </a:r>
            <a:endParaRPr lang="fr-C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endParaRPr lang="fr-CA" sz="18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endParaRPr lang="fr-CA" sz="1800" dirty="0"/>
          </a:p>
        </p:txBody>
      </p:sp>
      <p:sp>
        <p:nvSpPr>
          <p:cNvPr id="57" name="Arc 56">
            <a:extLst>
              <a:ext uri="{FF2B5EF4-FFF2-40B4-BE49-F238E27FC236}">
                <a16:creationId xmlns:a16="http://schemas.microsoft.com/office/drawing/2014/main" id="{4D3DC50D-CA0F-48F9-B17E-20D8669AA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53204" y="402001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Espace réservé du numéro de diapositive 6">
            <a:extLst>
              <a:ext uri="{FF2B5EF4-FFF2-40B4-BE49-F238E27FC236}">
                <a16:creationId xmlns:a16="http://schemas.microsoft.com/office/drawing/2014/main" id="{D0EC00F5-9E8A-E3D5-1D88-66BEF3D425B2}"/>
              </a:ext>
            </a:extLst>
          </p:cNvPr>
          <p:cNvSpPr>
            <a:spLocks noGrp="1"/>
          </p:cNvSpPr>
          <p:nvPr>
            <p:ph type="sldNum" sz="quarter" idx="12"/>
          </p:nvPr>
        </p:nvSpPr>
        <p:spPr>
          <a:xfrm>
            <a:off x="10148348" y="6356350"/>
            <a:ext cx="1205451" cy="365125"/>
          </a:xfrm>
        </p:spPr>
        <p:txBody>
          <a:bodyPr>
            <a:normAutofit/>
          </a:bodyPr>
          <a:lstStyle/>
          <a:p>
            <a:pPr>
              <a:spcAft>
                <a:spcPts val="600"/>
              </a:spcAft>
            </a:pPr>
            <a:fld id="{434327D0-67C7-43D1-8AF8-402992F86F0E}" type="slidenum">
              <a:rPr lang="fr-CA" smtClean="0"/>
              <a:pPr>
                <a:spcAft>
                  <a:spcPts val="600"/>
                </a:spcAft>
              </a:pPr>
              <a:t>35</a:t>
            </a:fld>
            <a:endParaRPr lang="fr-CA"/>
          </a:p>
        </p:txBody>
      </p:sp>
    </p:spTree>
    <p:extLst>
      <p:ext uri="{BB962C8B-B14F-4D97-AF65-F5344CB8AC3E}">
        <p14:creationId xmlns:p14="http://schemas.microsoft.com/office/powerpoint/2010/main" val="26348210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5" name="Rectangle 44">
            <a:extLst>
              <a:ext uri="{FF2B5EF4-FFF2-40B4-BE49-F238E27FC236}">
                <a16:creationId xmlns:a16="http://schemas.microsoft.com/office/drawing/2014/main" id="{E4D938A4-397D-4F8D-ADFF-E916F0E8C8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a:extLst>
              <a:ext uri="{FF2B5EF4-FFF2-40B4-BE49-F238E27FC236}">
                <a16:creationId xmlns:a16="http://schemas.microsoft.com/office/drawing/2014/main" id="{1E2E4FE5-90C4-8641-8AE8-AAE574A7EE3F}"/>
              </a:ext>
            </a:extLst>
          </p:cNvPr>
          <p:cNvSpPr>
            <a:spLocks noGrp="1"/>
          </p:cNvSpPr>
          <p:nvPr>
            <p:ph type="title"/>
          </p:nvPr>
        </p:nvSpPr>
        <p:spPr>
          <a:xfrm>
            <a:off x="5997944" y="365125"/>
            <a:ext cx="5393360" cy="1325563"/>
          </a:xfrm>
        </p:spPr>
        <p:txBody>
          <a:bodyPr>
            <a:normAutofit/>
          </a:bodyPr>
          <a:lstStyle/>
          <a:p>
            <a:r>
              <a:rPr lang="fr-CA" dirty="0"/>
              <a:t>Activity  </a:t>
            </a:r>
          </a:p>
        </p:txBody>
      </p:sp>
      <p:sp>
        <p:nvSpPr>
          <p:cNvPr id="47" name="Freeform: Shape 46">
            <a:extLst>
              <a:ext uri="{FF2B5EF4-FFF2-40B4-BE49-F238E27FC236}">
                <a16:creationId xmlns:a16="http://schemas.microsoft.com/office/drawing/2014/main" id="{CB147A70-DC29-4DDF-A34C-2B82C6E229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5036"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49" name="Straight Connector 48">
            <a:extLst>
              <a:ext uri="{FF2B5EF4-FFF2-40B4-BE49-F238E27FC236}">
                <a16:creationId xmlns:a16="http://schemas.microsoft.com/office/drawing/2014/main" id="{2F61ABFD-DE05-41FD-A6B7-6D40196C15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5036" y="1026771"/>
            <a:ext cx="0" cy="1597708"/>
          </a:xfrm>
          <a:prstGeom prst="line">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cxnSp>
      <p:pic>
        <p:nvPicPr>
          <p:cNvPr id="24" name="Graphic 23" descr="Video camera">
            <a:extLst>
              <a:ext uri="{FF2B5EF4-FFF2-40B4-BE49-F238E27FC236}">
                <a16:creationId xmlns:a16="http://schemas.microsoft.com/office/drawing/2014/main" id="{E10FCC32-7C9E-95E2-BD5A-FBFB53609CE3}"/>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360036" y="1109670"/>
            <a:ext cx="2482114" cy="2482114"/>
          </a:xfrm>
          <a:custGeom>
            <a:avLst/>
            <a:gdLst/>
            <a:ahLst/>
            <a:cxnLst/>
            <a:rect l="l" t="t" r="r" b="b"/>
            <a:pathLst>
              <a:path w="1999274" h="2247255">
                <a:moveTo>
                  <a:pt x="108501" y="0"/>
                </a:moveTo>
                <a:lnTo>
                  <a:pt x="1890773" y="0"/>
                </a:lnTo>
                <a:cubicBezTo>
                  <a:pt x="1950696" y="0"/>
                  <a:pt x="1999274" y="48578"/>
                  <a:pt x="1999274" y="108501"/>
                </a:cubicBezTo>
                <a:lnTo>
                  <a:pt x="1999274" y="2138754"/>
                </a:lnTo>
                <a:cubicBezTo>
                  <a:pt x="1999274" y="2198677"/>
                  <a:pt x="1950696" y="2247255"/>
                  <a:pt x="1890773" y="2247255"/>
                </a:cubicBezTo>
                <a:lnTo>
                  <a:pt x="108501" y="2247255"/>
                </a:lnTo>
                <a:cubicBezTo>
                  <a:pt x="48578" y="2247255"/>
                  <a:pt x="0" y="2198677"/>
                  <a:pt x="0" y="2138754"/>
                </a:cubicBezTo>
                <a:lnTo>
                  <a:pt x="0" y="108501"/>
                </a:lnTo>
                <a:cubicBezTo>
                  <a:pt x="0" y="48578"/>
                  <a:pt x="48578" y="0"/>
                  <a:pt x="108501" y="0"/>
                </a:cubicBezTo>
                <a:close/>
              </a:path>
            </a:pathLst>
          </a:custGeom>
        </p:spPr>
      </p:pic>
      <p:sp>
        <p:nvSpPr>
          <p:cNvPr id="51" name="Freeform: Shape 50">
            <a:extLst>
              <a:ext uri="{FF2B5EF4-FFF2-40B4-BE49-F238E27FC236}">
                <a16:creationId xmlns:a16="http://schemas.microsoft.com/office/drawing/2014/main" id="{6C077334-5571-4B83-A83E-4CCCFA7B5E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356045" y="0"/>
            <a:ext cx="2093996" cy="1402773"/>
          </a:xfrm>
          <a:custGeom>
            <a:avLst/>
            <a:gdLst>
              <a:gd name="connsiteX0" fmla="*/ 0 w 2315251"/>
              <a:gd name="connsiteY0" fmla="*/ 0 h 1550992"/>
              <a:gd name="connsiteX1" fmla="*/ 138700 w 2315251"/>
              <a:gd name="connsiteY1" fmla="*/ 0 h 1550992"/>
              <a:gd name="connsiteX2" fmla="*/ 138700 w 2315251"/>
              <a:gd name="connsiteY2" fmla="*/ 1361400 h 1550992"/>
              <a:gd name="connsiteX3" fmla="*/ 2107387 w 2315251"/>
              <a:gd name="connsiteY3" fmla="*/ 222673 h 1550992"/>
              <a:gd name="connsiteX4" fmla="*/ 1722420 w 2315251"/>
              <a:gd name="connsiteY4" fmla="*/ 0 h 1550992"/>
              <a:gd name="connsiteX5" fmla="*/ 1999436 w 2315251"/>
              <a:gd name="connsiteY5" fmla="*/ 0 h 1550992"/>
              <a:gd name="connsiteX6" fmla="*/ 2280549 w 2315251"/>
              <a:gd name="connsiteY6" fmla="*/ 162605 h 1550992"/>
              <a:gd name="connsiteX7" fmla="*/ 2305953 w 2315251"/>
              <a:gd name="connsiteY7" fmla="*/ 257336 h 1550992"/>
              <a:gd name="connsiteX8" fmla="*/ 2280549 w 2315251"/>
              <a:gd name="connsiteY8" fmla="*/ 282740 h 1550992"/>
              <a:gd name="connsiteX9" fmla="*/ 104026 w 2315251"/>
              <a:gd name="connsiteY9" fmla="*/ 1541710 h 1550992"/>
              <a:gd name="connsiteX10" fmla="*/ 69351 w 2315251"/>
              <a:gd name="connsiteY10" fmla="*/ 1550992 h 1550992"/>
              <a:gd name="connsiteX11" fmla="*/ 0 w 2315251"/>
              <a:gd name="connsiteY11" fmla="*/ 1481643 h 15509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251" h="1550992">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w="9525" cap="flat">
            <a:noFill/>
            <a:prstDash val="solid"/>
            <a:miter/>
          </a:ln>
        </p:spPr>
        <p:txBody>
          <a:bodyPr rtlCol="0" anchor="ctr"/>
          <a:lstStyle/>
          <a:p>
            <a:endParaRPr lang="en-US" dirty="0"/>
          </a:p>
        </p:txBody>
      </p:sp>
      <p:sp>
        <p:nvSpPr>
          <p:cNvPr id="53" name="Oval 52">
            <a:extLst>
              <a:ext uri="{FF2B5EF4-FFF2-40B4-BE49-F238E27FC236}">
                <a16:creationId xmlns:a16="http://schemas.microsoft.com/office/drawing/2014/main" id="{3B438362-1E1E-4C62-A99E-4134CB163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637614" y="2755933"/>
            <a:ext cx="812427" cy="812427"/>
          </a:xfrm>
          <a:prstGeom prst="ellipse">
            <a:avLst/>
          </a:prstGeom>
          <a:noFill/>
          <a:ln w="1270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54">
            <a:extLst>
              <a:ext uri="{FF2B5EF4-FFF2-40B4-BE49-F238E27FC236}">
                <a16:creationId xmlns:a16="http://schemas.microsoft.com/office/drawing/2014/main" id="{0F646DF8-223D-47DD-95B1-F2654229E5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4112081"/>
            <a:ext cx="1186451" cy="1771650"/>
          </a:xfrm>
          <a:custGeom>
            <a:avLst/>
            <a:gdLst>
              <a:gd name="connsiteX0" fmla="*/ 61913 w 1186451"/>
              <a:gd name="connsiteY0" fmla="*/ 0 h 1771650"/>
              <a:gd name="connsiteX1" fmla="*/ 1186451 w 1186451"/>
              <a:gd name="connsiteY1" fmla="*/ 0 h 1771650"/>
              <a:gd name="connsiteX2" fmla="*/ 1186451 w 1186451"/>
              <a:gd name="connsiteY2" fmla="*/ 123825 h 1771650"/>
              <a:gd name="connsiteX3" fmla="*/ 123825 w 1186451"/>
              <a:gd name="connsiteY3" fmla="*/ 123825 h 1771650"/>
              <a:gd name="connsiteX4" fmla="*/ 123825 w 1186451"/>
              <a:gd name="connsiteY4" fmla="*/ 1647825 h 1771650"/>
              <a:gd name="connsiteX5" fmla="*/ 1186451 w 1186451"/>
              <a:gd name="connsiteY5" fmla="*/ 1647825 h 1771650"/>
              <a:gd name="connsiteX6" fmla="*/ 1186451 w 1186451"/>
              <a:gd name="connsiteY6" fmla="*/ 1771650 h 1771650"/>
              <a:gd name="connsiteX7" fmla="*/ 61913 w 1186451"/>
              <a:gd name="connsiteY7" fmla="*/ 1771650 h 1771650"/>
              <a:gd name="connsiteX8" fmla="*/ 0 w 1186451"/>
              <a:gd name="connsiteY8" fmla="*/ 1709738 h 1771650"/>
              <a:gd name="connsiteX9" fmla="*/ 0 w 1186451"/>
              <a:gd name="connsiteY9" fmla="*/ 61913 h 1771650"/>
              <a:gd name="connsiteX10" fmla="*/ 61913 w 1186451"/>
              <a:gd name="connsiteY10" fmla="*/ 0 h 1771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6451" h="177165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w="9525" cap="flat">
            <a:noFill/>
            <a:prstDash val="solid"/>
            <a:miter/>
          </a:ln>
        </p:spPr>
        <p:txBody>
          <a:bodyPr rtlCol="0" anchor="ctr"/>
          <a:lstStyle/>
          <a:p>
            <a:endParaRPr lang="en-US"/>
          </a:p>
        </p:txBody>
      </p:sp>
      <p:pic>
        <p:nvPicPr>
          <p:cNvPr id="5" name="Graphic 4" descr="Heart outline">
            <a:extLst>
              <a:ext uri="{FF2B5EF4-FFF2-40B4-BE49-F238E27FC236}">
                <a16:creationId xmlns:a16="http://schemas.microsoft.com/office/drawing/2014/main" id="{724FFC4C-D48A-1BCC-531E-5EFA27AB819D}"/>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3522326" y="4626194"/>
            <a:ext cx="2066062" cy="2066062"/>
          </a:xfrm>
          <a:custGeom>
            <a:avLst/>
            <a:gdLst/>
            <a:ahLst/>
            <a:cxnLst/>
            <a:rect l="l" t="t" r="r" b="b"/>
            <a:pathLst>
              <a:path w="1999274" h="2247255">
                <a:moveTo>
                  <a:pt x="108501" y="0"/>
                </a:moveTo>
                <a:lnTo>
                  <a:pt x="1890773" y="0"/>
                </a:lnTo>
                <a:cubicBezTo>
                  <a:pt x="1950696" y="0"/>
                  <a:pt x="1999274" y="48578"/>
                  <a:pt x="1999274" y="108501"/>
                </a:cubicBezTo>
                <a:lnTo>
                  <a:pt x="1999274" y="2138754"/>
                </a:lnTo>
                <a:cubicBezTo>
                  <a:pt x="1999274" y="2198677"/>
                  <a:pt x="1950696" y="2247255"/>
                  <a:pt x="1890773" y="2247255"/>
                </a:cubicBezTo>
                <a:lnTo>
                  <a:pt x="108501" y="2247255"/>
                </a:lnTo>
                <a:cubicBezTo>
                  <a:pt x="48578" y="2247255"/>
                  <a:pt x="0" y="2198677"/>
                  <a:pt x="0" y="2138754"/>
                </a:cubicBezTo>
                <a:lnTo>
                  <a:pt x="0" y="108501"/>
                </a:lnTo>
                <a:cubicBezTo>
                  <a:pt x="0" y="48578"/>
                  <a:pt x="48578" y="0"/>
                  <a:pt x="108501" y="0"/>
                </a:cubicBezTo>
                <a:close/>
              </a:path>
            </a:pathLst>
          </a:custGeom>
        </p:spPr>
      </p:pic>
      <p:sp>
        <p:nvSpPr>
          <p:cNvPr id="3" name="Espace réservé du contenu 2">
            <a:extLst>
              <a:ext uri="{FF2B5EF4-FFF2-40B4-BE49-F238E27FC236}">
                <a16:creationId xmlns:a16="http://schemas.microsoft.com/office/drawing/2014/main" id="{E5D20F8F-63ED-D342-8D5C-4462898A0413}"/>
              </a:ext>
            </a:extLst>
          </p:cNvPr>
          <p:cNvSpPr>
            <a:spLocks noGrp="1"/>
          </p:cNvSpPr>
          <p:nvPr>
            <p:ph idx="1"/>
          </p:nvPr>
        </p:nvSpPr>
        <p:spPr>
          <a:xfrm>
            <a:off x="5997943" y="1825625"/>
            <a:ext cx="5393361" cy="4351338"/>
          </a:xfrm>
        </p:spPr>
        <p:txBody>
          <a:bodyPr>
            <a:normAutofit/>
          </a:bodyPr>
          <a:lstStyle/>
          <a:p>
            <a:pPr marL="0" indent="0">
              <a:spcAft>
                <a:spcPts val="800"/>
              </a:spcAft>
              <a:buNone/>
            </a:pPr>
            <a:r>
              <a:rPr lang="fr-CA" dirty="0" err="1">
                <a:effectLst/>
                <a:latin typeface="Calibri" panose="020F0502020204030204" pitchFamily="34" charset="0"/>
                <a:ea typeface="Calibri" panose="020F0502020204030204" pitchFamily="34" charset="0"/>
                <a:cs typeface="Times New Roman" panose="02020603050405020304" pitchFamily="18" charset="0"/>
              </a:rPr>
              <a:t>Cho</a:t>
            </a:r>
            <a:r>
              <a:rPr lang="fr-CA" dirty="0" err="1">
                <a:latin typeface="Calibri" panose="020F0502020204030204" pitchFamily="34" charset="0"/>
                <a:ea typeface="Calibri" panose="020F0502020204030204" pitchFamily="34" charset="0"/>
                <a:cs typeface="Times New Roman" panose="02020603050405020304" pitchFamily="18" charset="0"/>
              </a:rPr>
              <a:t>ose</a:t>
            </a:r>
            <a:r>
              <a:rPr lang="fr-CA" dirty="0">
                <a:latin typeface="Calibri" panose="020F0502020204030204" pitchFamily="34" charset="0"/>
                <a:ea typeface="Calibri" panose="020F0502020204030204" pitchFamily="34" charset="0"/>
                <a:cs typeface="Times New Roman" panose="02020603050405020304" pitchFamily="18" charset="0"/>
              </a:rPr>
              <a:t> </a:t>
            </a:r>
            <a:r>
              <a:rPr lang="fr-CA" u="sng" dirty="0">
                <a:latin typeface="Calibri" panose="020F0502020204030204" pitchFamily="34" charset="0"/>
                <a:ea typeface="Calibri" panose="020F0502020204030204" pitchFamily="34" charset="0"/>
                <a:cs typeface="Times New Roman" panose="02020603050405020304" pitchFamily="18" charset="0"/>
              </a:rPr>
              <a:t>one</a:t>
            </a:r>
            <a:r>
              <a:rPr lang="fr-CA" dirty="0">
                <a:latin typeface="Calibri" panose="020F0502020204030204" pitchFamily="34" charset="0"/>
                <a:ea typeface="Calibri" panose="020F0502020204030204" pitchFamily="34" charset="0"/>
                <a:cs typeface="Times New Roman" panose="02020603050405020304" pitchFamily="18" charset="0"/>
              </a:rPr>
              <a:t> </a:t>
            </a:r>
            <a:r>
              <a:rPr lang="fr-CA" dirty="0">
                <a:effectLst/>
                <a:latin typeface="Calibri" panose="020F0502020204030204" pitchFamily="34" charset="0"/>
                <a:ea typeface="Calibri" panose="020F0502020204030204" pitchFamily="34" charset="0"/>
                <a:cs typeface="Times New Roman" panose="02020603050405020304" pitchFamily="18" charset="0"/>
              </a:rPr>
              <a:t>option. </a:t>
            </a:r>
          </a:p>
          <a:p>
            <a:pPr marL="0" indent="0">
              <a:spcAft>
                <a:spcPts val="800"/>
              </a:spcAft>
              <a:buNone/>
            </a:pPr>
            <a:endParaRPr lang="fr-CA" sz="18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r>
              <a:rPr lang="fr-CA" sz="1800" dirty="0">
                <a:solidFill>
                  <a:schemeClr val="accent1">
                    <a:lumMod val="60000"/>
                    <a:lumOff val="40000"/>
                  </a:schemeClr>
                </a:solidFill>
                <a:effectLst/>
                <a:ea typeface="Calibri" panose="020F0502020204030204" pitchFamily="34" charset="0"/>
                <a:cs typeface="Times New Roman" panose="02020603050405020304" pitchFamily="18" charset="0"/>
              </a:rPr>
              <a:t>1) </a:t>
            </a:r>
            <a:r>
              <a:rPr lang="en-US" sz="1800" b="0" i="0" dirty="0">
                <a:solidFill>
                  <a:schemeClr val="accent1">
                    <a:lumMod val="60000"/>
                    <a:lumOff val="40000"/>
                  </a:schemeClr>
                </a:solidFill>
                <a:effectLst/>
              </a:rPr>
              <a:t>Watch the video 2 times. Try to identify a daily activity that has been mentioned in the previous texts we have read. Write this action in a </a:t>
            </a:r>
            <a:r>
              <a:rPr lang="en-US" sz="1800" dirty="0">
                <a:solidFill>
                  <a:schemeClr val="accent1">
                    <a:lumMod val="60000"/>
                    <a:lumOff val="40000"/>
                  </a:schemeClr>
                </a:solidFill>
              </a:rPr>
              <a:t>complete and correct </a:t>
            </a:r>
            <a:r>
              <a:rPr lang="en-US" sz="1800" b="0" i="0" dirty="0">
                <a:solidFill>
                  <a:schemeClr val="accent1">
                    <a:lumMod val="60000"/>
                    <a:lumOff val="40000"/>
                  </a:schemeClr>
                </a:solidFill>
                <a:effectLst/>
              </a:rPr>
              <a:t>sentence.</a:t>
            </a:r>
            <a:endParaRPr lang="fr-CA" sz="1800" dirty="0">
              <a:solidFill>
                <a:schemeClr val="accent1">
                  <a:lumMod val="60000"/>
                  <a:lumOff val="40000"/>
                </a:schemeClr>
              </a:solidFill>
              <a:effectLst/>
              <a:ea typeface="Calibri" panose="020F0502020204030204" pitchFamily="34" charset="0"/>
              <a:cs typeface="Times New Roman" panose="02020603050405020304" pitchFamily="18" charset="0"/>
            </a:endParaRPr>
          </a:p>
          <a:p>
            <a:pPr marL="0" indent="0">
              <a:spcAft>
                <a:spcPts val="800"/>
              </a:spcAft>
              <a:buNone/>
            </a:pPr>
            <a:r>
              <a:rPr lang="fr-CA" sz="1800" dirty="0">
                <a:latin typeface="Calibri" panose="020F0502020204030204" pitchFamily="34" charset="0"/>
                <a:ea typeface="Calibri" panose="020F0502020204030204" pitchFamily="34" charset="0"/>
                <a:cs typeface="Times New Roman" panose="02020603050405020304" pitchFamily="18" charset="0"/>
                <a:hlinkClick r:id="rId6"/>
              </a:rPr>
              <a:t>https://www.youtube.com/watch?v=iS5zjpkAQxo</a:t>
            </a:r>
            <a:endParaRPr lang="fr-CA" sz="1800" dirty="0">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endParaRPr lang="fr-CA" sz="18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r>
              <a:rPr lang="en-US" sz="1800" b="0" i="0" dirty="0">
                <a:solidFill>
                  <a:schemeClr val="accent1">
                    <a:lumMod val="60000"/>
                    <a:lumOff val="40000"/>
                  </a:schemeClr>
                </a:solidFill>
                <a:effectLst/>
              </a:rPr>
              <a:t>2) What is your favorite daily activity? Why? Write a complete and correct sentences. You can write your text in English and then translate it into French</a:t>
            </a:r>
            <a:r>
              <a:rPr lang="en-US" sz="1200" dirty="0">
                <a:solidFill>
                  <a:schemeClr val="accent1">
                    <a:lumMod val="60000"/>
                    <a:lumOff val="40000"/>
                  </a:schemeClr>
                </a:solidFill>
                <a:latin typeface="DDG_ProximaNova"/>
              </a:rPr>
              <a:t>.</a:t>
            </a:r>
            <a:endParaRPr lang="fr-CA" sz="18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endParaRPr>
          </a:p>
          <a:p>
            <a:pPr marL="0" indent="0">
              <a:spcAft>
                <a:spcPts val="800"/>
              </a:spcAft>
              <a:buNone/>
            </a:pPr>
            <a:endParaRPr lang="fr-CA" sz="1800" dirty="0"/>
          </a:p>
        </p:txBody>
      </p:sp>
      <p:sp>
        <p:nvSpPr>
          <p:cNvPr id="57" name="Arc 56">
            <a:extLst>
              <a:ext uri="{FF2B5EF4-FFF2-40B4-BE49-F238E27FC236}">
                <a16:creationId xmlns:a16="http://schemas.microsoft.com/office/drawing/2014/main" id="{4D3DC50D-CA0F-48F9-B17E-20D8669AA4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453204" y="402001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Espace réservé du numéro de diapositive 6">
            <a:extLst>
              <a:ext uri="{FF2B5EF4-FFF2-40B4-BE49-F238E27FC236}">
                <a16:creationId xmlns:a16="http://schemas.microsoft.com/office/drawing/2014/main" id="{D0EC00F5-9E8A-E3D5-1D88-66BEF3D425B2}"/>
              </a:ext>
            </a:extLst>
          </p:cNvPr>
          <p:cNvSpPr>
            <a:spLocks noGrp="1"/>
          </p:cNvSpPr>
          <p:nvPr>
            <p:ph type="sldNum" sz="quarter" idx="12"/>
          </p:nvPr>
        </p:nvSpPr>
        <p:spPr>
          <a:xfrm>
            <a:off x="10148348" y="6356350"/>
            <a:ext cx="1205451" cy="365125"/>
          </a:xfrm>
        </p:spPr>
        <p:txBody>
          <a:bodyPr>
            <a:normAutofit/>
          </a:bodyPr>
          <a:lstStyle/>
          <a:p>
            <a:pPr>
              <a:spcAft>
                <a:spcPts val="600"/>
              </a:spcAft>
            </a:pPr>
            <a:fld id="{434327D0-67C7-43D1-8AF8-402992F86F0E}" type="slidenum">
              <a:rPr lang="fr-CA" smtClean="0"/>
              <a:pPr>
                <a:spcAft>
                  <a:spcPts val="600"/>
                </a:spcAft>
              </a:pPr>
              <a:t>36</a:t>
            </a:fld>
            <a:endParaRPr lang="fr-CA"/>
          </a:p>
        </p:txBody>
      </p:sp>
    </p:spTree>
    <p:extLst>
      <p:ext uri="{BB962C8B-B14F-4D97-AF65-F5344CB8AC3E}">
        <p14:creationId xmlns:p14="http://schemas.microsoft.com/office/powerpoint/2010/main" val="37732467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EF9A40B-B5BD-4768-CFCD-BAAA2FBB48F9}"/>
              </a:ext>
            </a:extLst>
          </p:cNvPr>
          <p:cNvSpPr>
            <a:spLocks noGrp="1"/>
          </p:cNvSpPr>
          <p:nvPr>
            <p:ph idx="1"/>
          </p:nvPr>
        </p:nvSpPr>
        <p:spPr>
          <a:xfrm>
            <a:off x="393700" y="847725"/>
            <a:ext cx="10858500" cy="4351338"/>
          </a:xfrm>
        </p:spPr>
        <p:txBody>
          <a:bodyPr/>
          <a:lstStyle/>
          <a:p>
            <a:pPr marL="0" indent="0">
              <a:buNone/>
            </a:pPr>
            <a:r>
              <a:rPr lang="en-US" sz="2400" dirty="0">
                <a:latin typeface="Barlow Condensed Black" panose="00000A06000000000000" pitchFamily="2" charset="0"/>
                <a:ea typeface="Batang" panose="02030600000101010101" pitchFamily="18" charset="-127"/>
              </a:rPr>
              <a:t>Questions?</a:t>
            </a:r>
          </a:p>
          <a:p>
            <a:pPr marL="0" indent="0">
              <a:buNone/>
            </a:pPr>
            <a:r>
              <a:rPr lang="en-US" sz="2400" dirty="0" err="1">
                <a:latin typeface="Barlow Condensed Black" panose="00000A06000000000000" pitchFamily="2" charset="0"/>
                <a:ea typeface="Batang" panose="02030600000101010101" pitchFamily="18" charset="-127"/>
              </a:rPr>
              <a:t>Commentaires</a:t>
            </a:r>
            <a:r>
              <a:rPr lang="en-US" sz="2400" dirty="0">
                <a:latin typeface="Barlow Condensed Black" panose="00000A06000000000000" pitchFamily="2" charset="0"/>
                <a:ea typeface="Batang" panose="02030600000101010101" pitchFamily="18" charset="-127"/>
              </a:rPr>
              <a:t>? </a:t>
            </a:r>
          </a:p>
          <a:p>
            <a:pPr marL="0" indent="0">
              <a:buNone/>
            </a:pPr>
            <a:r>
              <a:rPr lang="en-US" sz="1800" dirty="0">
                <a:solidFill>
                  <a:schemeClr val="accent1">
                    <a:lumMod val="60000"/>
                    <a:lumOff val="40000"/>
                  </a:schemeClr>
                </a:solidFill>
                <a:latin typeface="Barlow Condensed Black" panose="00000A06000000000000" pitchFamily="2" charset="0"/>
                <a:ea typeface="Batang" panose="02030600000101010101" pitchFamily="18" charset="-127"/>
              </a:rPr>
              <a:t>Comments? </a:t>
            </a:r>
          </a:p>
          <a:p>
            <a:pPr marL="0" indent="0">
              <a:buNone/>
            </a:pPr>
            <a:endParaRPr lang="en-US" sz="3200" dirty="0">
              <a:solidFill>
                <a:srgbClr val="92D050"/>
              </a:solidFill>
              <a:latin typeface="Batang" panose="02030600000101010101" pitchFamily="18" charset="-127"/>
              <a:ea typeface="Batang" panose="02030600000101010101" pitchFamily="18" charset="-127"/>
            </a:endParaRPr>
          </a:p>
          <a:p>
            <a:pPr marL="0" indent="0">
              <a:buNone/>
            </a:pPr>
            <a:r>
              <a:rPr lang="en-US" sz="3200" dirty="0" err="1">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Passez</a:t>
            </a:r>
            <a:r>
              <a:rPr lang="en-US" sz="3200" dirty="0">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 </a:t>
            </a:r>
            <a:r>
              <a:rPr lang="en-US" sz="3200" dirty="0" err="1">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une</a:t>
            </a:r>
            <a:r>
              <a:rPr lang="en-US" sz="3200" dirty="0">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 </a:t>
            </a:r>
            <a:r>
              <a:rPr lang="en-US" sz="3200" dirty="0" err="1">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agréable</a:t>
            </a:r>
            <a:r>
              <a:rPr lang="en-US" sz="3200" dirty="0">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 </a:t>
            </a:r>
            <a:r>
              <a:rPr lang="en-US" sz="3200" dirty="0" err="1">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journée</a:t>
            </a:r>
            <a:r>
              <a:rPr lang="en-US" sz="3200" dirty="0">
                <a:solidFill>
                  <a:srgbClr val="92D050"/>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 </a:t>
            </a:r>
          </a:p>
          <a:p>
            <a:pPr marL="0" indent="0">
              <a:buNone/>
            </a:pPr>
            <a:r>
              <a:rPr lang="en-US" sz="3200" dirty="0">
                <a:solidFill>
                  <a:schemeClr val="accent1">
                    <a:lumMod val="60000"/>
                    <a:lumOff val="40000"/>
                  </a:schemeClr>
                </a:solidFill>
                <a:effectLst>
                  <a:outerShdw blurRad="38100" dist="38100" dir="2700000" algn="tl">
                    <a:srgbClr val="000000">
                      <a:alpha val="43137"/>
                    </a:srgbClr>
                  </a:outerShdw>
                </a:effectLst>
                <a:latin typeface="Batang" panose="02030600000101010101" pitchFamily="18" charset="-127"/>
                <a:ea typeface="Batang" panose="02030600000101010101" pitchFamily="18" charset="-127"/>
              </a:rPr>
              <a:t>Have a pleasant day!</a:t>
            </a:r>
          </a:p>
        </p:txBody>
      </p:sp>
      <p:sp>
        <p:nvSpPr>
          <p:cNvPr id="5" name="Slide Number Placeholder 4">
            <a:extLst>
              <a:ext uri="{FF2B5EF4-FFF2-40B4-BE49-F238E27FC236}">
                <a16:creationId xmlns:a16="http://schemas.microsoft.com/office/drawing/2014/main" id="{14433F97-9780-DB8B-9385-D8003842500F}"/>
              </a:ext>
            </a:extLst>
          </p:cNvPr>
          <p:cNvSpPr>
            <a:spLocks noGrp="1"/>
          </p:cNvSpPr>
          <p:nvPr>
            <p:ph type="sldNum" sz="quarter" idx="12"/>
          </p:nvPr>
        </p:nvSpPr>
        <p:spPr/>
        <p:txBody>
          <a:bodyPr/>
          <a:lstStyle/>
          <a:p>
            <a:fld id="{434327D0-67C7-43D1-8AF8-402992F86F0E}" type="slidenum">
              <a:rPr lang="fr-CA" smtClean="0"/>
              <a:t>37</a:t>
            </a:fld>
            <a:endParaRPr lang="fr-CA"/>
          </a:p>
        </p:txBody>
      </p:sp>
      <p:pic>
        <p:nvPicPr>
          <p:cNvPr id="6" name="Picture 5">
            <a:extLst>
              <a:ext uri="{FF2B5EF4-FFF2-40B4-BE49-F238E27FC236}">
                <a16:creationId xmlns:a16="http://schemas.microsoft.com/office/drawing/2014/main" id="{CB7958C2-FC8F-9CD9-3B6B-BFE8E89B7D0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04100" y="-6169"/>
            <a:ext cx="4787900" cy="6864169"/>
          </a:xfrm>
          <a:prstGeom prst="rect">
            <a:avLst/>
          </a:prstGeom>
        </p:spPr>
      </p:pic>
    </p:spTree>
    <p:extLst>
      <p:ext uri="{BB962C8B-B14F-4D97-AF65-F5344CB8AC3E}">
        <p14:creationId xmlns:p14="http://schemas.microsoft.com/office/powerpoint/2010/main" val="232810724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B867FF-FC45-48F7-8104-F89BE54909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BB56887-D0D5-4F0C-9E19-7247EB83C8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08695" y="1"/>
            <a:ext cx="1135066" cy="477997"/>
          </a:xfrm>
          <a:custGeom>
            <a:avLst/>
            <a:gdLst>
              <a:gd name="connsiteX0" fmla="*/ 0 w 1135066"/>
              <a:gd name="connsiteY0" fmla="*/ 0 h 477997"/>
              <a:gd name="connsiteX1" fmla="*/ 1135066 w 1135066"/>
              <a:gd name="connsiteY1" fmla="*/ 0 h 477997"/>
              <a:gd name="connsiteX2" fmla="*/ 1133370 w 1135066"/>
              <a:gd name="connsiteY2" fmla="*/ 16827 h 477997"/>
              <a:gd name="connsiteX3" fmla="*/ 567533 w 1135066"/>
              <a:gd name="connsiteY3" fmla="*/ 477997 h 477997"/>
              <a:gd name="connsiteX4" fmla="*/ 1696 w 1135066"/>
              <a:gd name="connsiteY4" fmla="*/ 16827 h 47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5066" h="477997">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re 1">
            <a:extLst>
              <a:ext uri="{FF2B5EF4-FFF2-40B4-BE49-F238E27FC236}">
                <a16:creationId xmlns:a16="http://schemas.microsoft.com/office/drawing/2014/main" id="{4A8390D6-E25B-5D80-836D-865F1B5D2C2E}"/>
              </a:ext>
            </a:extLst>
          </p:cNvPr>
          <p:cNvSpPr>
            <a:spLocks noGrp="1"/>
          </p:cNvSpPr>
          <p:nvPr>
            <p:ph type="title"/>
          </p:nvPr>
        </p:nvSpPr>
        <p:spPr>
          <a:xfrm>
            <a:off x="838200" y="365125"/>
            <a:ext cx="10515600" cy="1325563"/>
          </a:xfrm>
        </p:spPr>
        <p:txBody>
          <a:bodyPr>
            <a:normAutofit/>
          </a:bodyPr>
          <a:lstStyle/>
          <a:p>
            <a:r>
              <a:rPr lang="fr-CA" dirty="0"/>
              <a:t>Content </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V="1">
            <a:off x="555710" y="2183223"/>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Espace réservé du contenu 2">
            <a:extLst>
              <a:ext uri="{FF2B5EF4-FFF2-40B4-BE49-F238E27FC236}">
                <a16:creationId xmlns:a16="http://schemas.microsoft.com/office/drawing/2014/main" id="{9411B232-A1EB-3185-C2A2-7F65A5470A83}"/>
              </a:ext>
            </a:extLst>
          </p:cNvPr>
          <p:cNvSpPr>
            <a:spLocks noGrp="1"/>
          </p:cNvSpPr>
          <p:nvPr>
            <p:ph idx="1"/>
          </p:nvPr>
        </p:nvSpPr>
        <p:spPr>
          <a:xfrm>
            <a:off x="838200" y="1915318"/>
            <a:ext cx="10515600" cy="4351338"/>
          </a:xfrm>
        </p:spPr>
        <p:txBody>
          <a:bodyPr>
            <a:normAutofit/>
          </a:bodyPr>
          <a:lstStyle/>
          <a:p>
            <a:pPr>
              <a:buFont typeface="Wingdings" panose="05000000000000000000" pitchFamily="2" charset="2"/>
              <a:buChar char="Ø"/>
            </a:pPr>
            <a:endParaRPr lang="en-US" dirty="0"/>
          </a:p>
          <a:p>
            <a:pPr>
              <a:buFont typeface="Wingdings" panose="05000000000000000000" pitchFamily="2" charset="2"/>
              <a:buChar char="Ø"/>
            </a:pPr>
            <a:r>
              <a:rPr lang="en-US" sz="3200" dirty="0"/>
              <a:t>Describe your daily routine.</a:t>
            </a:r>
          </a:p>
          <a:p>
            <a:pPr>
              <a:buFont typeface="Wingdings" panose="05000000000000000000" pitchFamily="2" charset="2"/>
              <a:buChar char="Ø"/>
            </a:pPr>
            <a:r>
              <a:rPr lang="en-US" sz="3200" dirty="0"/>
              <a:t>Learn and use common infinitive and present tense verbs. </a:t>
            </a:r>
          </a:p>
          <a:p>
            <a:pPr>
              <a:buFont typeface="Wingdings" panose="05000000000000000000" pitchFamily="2" charset="2"/>
              <a:buChar char="Ø"/>
            </a:pPr>
            <a:r>
              <a:rPr lang="en-US" sz="3200" dirty="0"/>
              <a:t> Learn common first group verbs –er. </a:t>
            </a:r>
          </a:p>
          <a:p>
            <a:pPr marL="0" indent="0">
              <a:buNone/>
            </a:pPr>
            <a:endParaRPr lang="fr-CA" dirty="0"/>
          </a:p>
        </p:txBody>
      </p:sp>
      <p:pic>
        <p:nvPicPr>
          <p:cNvPr id="4" name="Image 3">
            <a:extLst>
              <a:ext uri="{FF2B5EF4-FFF2-40B4-BE49-F238E27FC236}">
                <a16:creationId xmlns:a16="http://schemas.microsoft.com/office/drawing/2014/main" id="{F33934A4-1A45-A4D0-5E7F-9E6E3AD6FB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552106" y="4135641"/>
            <a:ext cx="1603387" cy="2219136"/>
          </a:xfrm>
          <a:prstGeom prst="rect">
            <a:avLst/>
          </a:prstGeom>
        </p:spPr>
      </p:pic>
      <p:sp>
        <p:nvSpPr>
          <p:cNvPr id="6" name="Espace réservé du numéro de diapositive 5">
            <a:extLst>
              <a:ext uri="{FF2B5EF4-FFF2-40B4-BE49-F238E27FC236}">
                <a16:creationId xmlns:a16="http://schemas.microsoft.com/office/drawing/2014/main" id="{B35D00CF-CC4C-344A-E656-66BA350451D7}"/>
              </a:ext>
            </a:extLst>
          </p:cNvPr>
          <p:cNvSpPr>
            <a:spLocks noGrp="1"/>
          </p:cNvSpPr>
          <p:nvPr>
            <p:ph type="sldNum" sz="quarter" idx="12"/>
          </p:nvPr>
        </p:nvSpPr>
        <p:spPr/>
        <p:txBody>
          <a:bodyPr/>
          <a:lstStyle/>
          <a:p>
            <a:fld id="{434327D0-67C7-43D1-8AF8-402992F86F0E}" type="slidenum">
              <a:rPr lang="fr-CA" smtClean="0"/>
              <a:t>4</a:t>
            </a:fld>
            <a:endParaRPr lang="fr-CA"/>
          </a:p>
        </p:txBody>
      </p:sp>
    </p:spTree>
    <p:extLst>
      <p:ext uri="{BB962C8B-B14F-4D97-AF65-F5344CB8AC3E}">
        <p14:creationId xmlns:p14="http://schemas.microsoft.com/office/powerpoint/2010/main" val="198741305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35F3CA3B-63A1-6397-0409-CDA88EAC7495}"/>
              </a:ext>
            </a:extLst>
          </p:cNvPr>
          <p:cNvSpPr>
            <a:spLocks noGrp="1"/>
          </p:cNvSpPr>
          <p:nvPr>
            <p:ph type="title"/>
          </p:nvPr>
        </p:nvSpPr>
        <p:spPr>
          <a:xfrm>
            <a:off x="621792" y="1161288"/>
            <a:ext cx="3602736" cy="4526280"/>
          </a:xfrm>
        </p:spPr>
        <p:txBody>
          <a:bodyPr>
            <a:normAutofit/>
          </a:bodyPr>
          <a:lstStyle/>
          <a:p>
            <a:r>
              <a:rPr lang="fr-CA" sz="4000"/>
              <a:t>Objectifs principaux</a:t>
            </a:r>
            <a:endParaRPr lang="fr-CA" sz="4000" dirty="0"/>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Espace réservé du contenu 3">
            <a:extLst>
              <a:ext uri="{FF2B5EF4-FFF2-40B4-BE49-F238E27FC236}">
                <a16:creationId xmlns:a16="http://schemas.microsoft.com/office/drawing/2014/main" id="{4C4CA9F0-1D97-E3DD-81FE-A0C9FE45E088}"/>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15971" y="4654206"/>
            <a:ext cx="2402032" cy="2066723"/>
          </a:xfrm>
          <a:prstGeom prst="rect">
            <a:avLst/>
          </a:prstGeom>
        </p:spPr>
      </p:pic>
      <p:sp>
        <p:nvSpPr>
          <p:cNvPr id="6" name="ZoneTexte 5">
            <a:extLst>
              <a:ext uri="{FF2B5EF4-FFF2-40B4-BE49-F238E27FC236}">
                <a16:creationId xmlns:a16="http://schemas.microsoft.com/office/drawing/2014/main" id="{AFEFEA44-0B74-CC01-87AD-26A3CAD7CBF8}"/>
              </a:ext>
            </a:extLst>
          </p:cNvPr>
          <p:cNvSpPr txBox="1"/>
          <p:nvPr/>
        </p:nvSpPr>
        <p:spPr>
          <a:xfrm>
            <a:off x="5274773" y="1901720"/>
            <a:ext cx="6105378" cy="2677656"/>
          </a:xfrm>
          <a:prstGeom prst="rect">
            <a:avLst/>
          </a:prstGeom>
          <a:noFill/>
        </p:spPr>
        <p:txBody>
          <a:bodyPr wrap="square">
            <a:spAutoFit/>
          </a:bodyPr>
          <a:lstStyle/>
          <a:p>
            <a:pPr marL="0" indent="0">
              <a:buNone/>
            </a:pPr>
            <a:r>
              <a:rPr lang="fr-CA" sz="2800" dirty="0"/>
              <a:t>À la fin de cette leçon, vous devriez être capable de…</a:t>
            </a:r>
          </a:p>
          <a:p>
            <a:pPr marL="0" indent="0">
              <a:buNone/>
            </a:pPr>
            <a:endParaRPr lang="fr-CA" sz="2800" dirty="0"/>
          </a:p>
          <a:p>
            <a:pPr>
              <a:buFont typeface="Wingdings" panose="05000000000000000000" pitchFamily="2" charset="2"/>
              <a:buChar char="q"/>
            </a:pPr>
            <a:r>
              <a:rPr lang="fr-CA" sz="2800" dirty="0"/>
              <a:t> Décrire votre routine quotidienne. </a:t>
            </a:r>
          </a:p>
          <a:p>
            <a:pPr>
              <a:buFont typeface="Wingdings" panose="05000000000000000000" pitchFamily="2" charset="2"/>
              <a:buChar char="q"/>
            </a:pPr>
            <a:r>
              <a:rPr lang="fr-CA" sz="2800" dirty="0"/>
              <a:t>Utiliser correctement des verbes communs au présent de l’indicatif.</a:t>
            </a:r>
            <a:endParaRPr lang="fr-CA" dirty="0"/>
          </a:p>
        </p:txBody>
      </p:sp>
      <p:sp>
        <p:nvSpPr>
          <p:cNvPr id="9" name="Espace réservé du numéro de diapositive 8">
            <a:extLst>
              <a:ext uri="{FF2B5EF4-FFF2-40B4-BE49-F238E27FC236}">
                <a16:creationId xmlns:a16="http://schemas.microsoft.com/office/drawing/2014/main" id="{92E3C118-106A-E94D-BB79-B9390BBAA6F6}"/>
              </a:ext>
            </a:extLst>
          </p:cNvPr>
          <p:cNvSpPr>
            <a:spLocks noGrp="1"/>
          </p:cNvSpPr>
          <p:nvPr>
            <p:ph type="sldNum" sz="quarter" idx="12"/>
          </p:nvPr>
        </p:nvSpPr>
        <p:spPr/>
        <p:txBody>
          <a:bodyPr/>
          <a:lstStyle/>
          <a:p>
            <a:fld id="{434327D0-67C7-43D1-8AF8-402992F86F0E}" type="slidenum">
              <a:rPr lang="fr-CA" smtClean="0"/>
              <a:t>5</a:t>
            </a:fld>
            <a:endParaRPr lang="fr-CA"/>
          </a:p>
        </p:txBody>
      </p:sp>
    </p:spTree>
    <p:extLst>
      <p:ext uri="{BB962C8B-B14F-4D97-AF65-F5344CB8AC3E}">
        <p14:creationId xmlns:p14="http://schemas.microsoft.com/office/powerpoint/2010/main" val="281637720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7">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Freeform: Shape 9">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Freeform: Shape 11">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re 1">
            <a:extLst>
              <a:ext uri="{FF2B5EF4-FFF2-40B4-BE49-F238E27FC236}">
                <a16:creationId xmlns:a16="http://schemas.microsoft.com/office/drawing/2014/main" id="{35F3CA3B-63A1-6397-0409-CDA88EAC7495}"/>
              </a:ext>
            </a:extLst>
          </p:cNvPr>
          <p:cNvSpPr>
            <a:spLocks noGrp="1"/>
          </p:cNvSpPr>
          <p:nvPr>
            <p:ph type="title"/>
          </p:nvPr>
        </p:nvSpPr>
        <p:spPr>
          <a:xfrm>
            <a:off x="621792" y="1161288"/>
            <a:ext cx="3602736" cy="4526280"/>
          </a:xfrm>
        </p:spPr>
        <p:txBody>
          <a:bodyPr>
            <a:normAutofit/>
          </a:bodyPr>
          <a:lstStyle/>
          <a:p>
            <a:r>
              <a:rPr lang="fr-CA" sz="4000" dirty="0"/>
              <a:t>Main goals</a:t>
            </a:r>
          </a:p>
        </p:txBody>
      </p:sp>
      <p:sp>
        <p:nvSpPr>
          <p:cNvPr id="14" name="Rectangle 1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4" name="Espace réservé du contenu 3">
            <a:extLst>
              <a:ext uri="{FF2B5EF4-FFF2-40B4-BE49-F238E27FC236}">
                <a16:creationId xmlns:a16="http://schemas.microsoft.com/office/drawing/2014/main" id="{4C4CA9F0-1D97-E3DD-81FE-A0C9FE45E088}"/>
              </a:ext>
            </a:extLst>
          </p:cNvPr>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115971" y="4654206"/>
            <a:ext cx="2402032" cy="2066723"/>
          </a:xfrm>
          <a:prstGeom prst="rect">
            <a:avLst/>
          </a:prstGeom>
        </p:spPr>
      </p:pic>
      <p:sp>
        <p:nvSpPr>
          <p:cNvPr id="6" name="ZoneTexte 5">
            <a:extLst>
              <a:ext uri="{FF2B5EF4-FFF2-40B4-BE49-F238E27FC236}">
                <a16:creationId xmlns:a16="http://schemas.microsoft.com/office/drawing/2014/main" id="{AFEFEA44-0B74-CC01-87AD-26A3CAD7CBF8}"/>
              </a:ext>
            </a:extLst>
          </p:cNvPr>
          <p:cNvSpPr txBox="1"/>
          <p:nvPr/>
        </p:nvSpPr>
        <p:spPr>
          <a:xfrm>
            <a:off x="5274773" y="1901720"/>
            <a:ext cx="6105378" cy="2677656"/>
          </a:xfrm>
          <a:prstGeom prst="rect">
            <a:avLst/>
          </a:prstGeom>
          <a:noFill/>
        </p:spPr>
        <p:txBody>
          <a:bodyPr wrap="square">
            <a:spAutoFit/>
          </a:bodyPr>
          <a:lstStyle/>
          <a:p>
            <a:pPr marL="0" indent="0">
              <a:buNone/>
            </a:pPr>
            <a:r>
              <a:rPr lang="fr-CA" sz="2800" dirty="0"/>
              <a:t>At the end of </a:t>
            </a:r>
            <a:r>
              <a:rPr lang="fr-CA" sz="2800" dirty="0" err="1"/>
              <a:t>this</a:t>
            </a:r>
            <a:r>
              <a:rPr lang="fr-CA" sz="2800" dirty="0"/>
              <a:t> </a:t>
            </a:r>
            <a:r>
              <a:rPr lang="fr-CA" sz="2800" dirty="0" err="1"/>
              <a:t>lesson</a:t>
            </a:r>
            <a:r>
              <a:rPr lang="fr-CA" sz="2800" dirty="0"/>
              <a:t>, </a:t>
            </a:r>
            <a:r>
              <a:rPr lang="fr-CA" sz="2800" dirty="0" err="1"/>
              <a:t>you</a:t>
            </a:r>
            <a:r>
              <a:rPr lang="fr-CA" sz="2800" dirty="0"/>
              <a:t> </a:t>
            </a:r>
            <a:r>
              <a:rPr lang="fr-CA" sz="2800" dirty="0" err="1"/>
              <a:t>should</a:t>
            </a:r>
            <a:r>
              <a:rPr lang="fr-CA" sz="2800" dirty="0"/>
              <a:t> </a:t>
            </a:r>
            <a:r>
              <a:rPr lang="fr-CA" sz="2800" dirty="0" err="1"/>
              <a:t>be</a:t>
            </a:r>
            <a:r>
              <a:rPr lang="fr-CA" sz="2800" dirty="0"/>
              <a:t> able to…</a:t>
            </a:r>
          </a:p>
          <a:p>
            <a:pPr marL="0" indent="0">
              <a:buNone/>
            </a:pPr>
            <a:endParaRPr lang="fr-CA" sz="2800" dirty="0"/>
          </a:p>
          <a:p>
            <a:pPr>
              <a:buFont typeface="Wingdings" panose="05000000000000000000" pitchFamily="2" charset="2"/>
              <a:buChar char="q"/>
            </a:pPr>
            <a:r>
              <a:rPr lang="fr-CA" sz="2800" dirty="0"/>
              <a:t> </a:t>
            </a:r>
            <a:r>
              <a:rPr lang="fr-CA" sz="2800" dirty="0" err="1"/>
              <a:t>Describe</a:t>
            </a:r>
            <a:r>
              <a:rPr lang="fr-CA" sz="2800" dirty="0"/>
              <a:t> </a:t>
            </a:r>
            <a:r>
              <a:rPr lang="fr-CA" sz="2800" dirty="0" err="1"/>
              <a:t>your</a:t>
            </a:r>
            <a:r>
              <a:rPr lang="fr-CA" sz="2800" dirty="0"/>
              <a:t> </a:t>
            </a:r>
            <a:r>
              <a:rPr lang="fr-CA" sz="2800" dirty="0" err="1"/>
              <a:t>daily</a:t>
            </a:r>
            <a:r>
              <a:rPr lang="fr-CA" sz="2800" dirty="0"/>
              <a:t> routine. </a:t>
            </a:r>
          </a:p>
          <a:p>
            <a:pPr>
              <a:buFont typeface="Wingdings" panose="05000000000000000000" pitchFamily="2" charset="2"/>
              <a:buChar char="q"/>
            </a:pPr>
            <a:r>
              <a:rPr lang="fr-CA" sz="2800" dirty="0"/>
              <a:t> Use </a:t>
            </a:r>
            <a:r>
              <a:rPr lang="fr-CA" sz="2800" dirty="0" err="1"/>
              <a:t>some</a:t>
            </a:r>
            <a:r>
              <a:rPr lang="fr-CA" sz="2800" dirty="0"/>
              <a:t> commun </a:t>
            </a:r>
            <a:r>
              <a:rPr lang="fr-CA" sz="2800" dirty="0" err="1"/>
              <a:t>verbs</a:t>
            </a:r>
            <a:r>
              <a:rPr lang="fr-CA" sz="2800" dirty="0"/>
              <a:t> in the </a:t>
            </a:r>
            <a:r>
              <a:rPr lang="fr-CA" sz="2800" dirty="0" err="1"/>
              <a:t>present</a:t>
            </a:r>
            <a:r>
              <a:rPr lang="fr-CA" sz="2800" dirty="0"/>
              <a:t> </a:t>
            </a:r>
            <a:r>
              <a:rPr lang="fr-CA" sz="2800" dirty="0" err="1"/>
              <a:t>tense</a:t>
            </a:r>
            <a:r>
              <a:rPr lang="fr-CA" sz="2800" dirty="0"/>
              <a:t> </a:t>
            </a:r>
            <a:r>
              <a:rPr lang="fr-CA" sz="2800" dirty="0" err="1"/>
              <a:t>properly</a:t>
            </a:r>
            <a:r>
              <a:rPr lang="fr-CA" dirty="0"/>
              <a:t>.</a:t>
            </a:r>
          </a:p>
        </p:txBody>
      </p:sp>
      <p:sp>
        <p:nvSpPr>
          <p:cNvPr id="9" name="Espace réservé du numéro de diapositive 8">
            <a:extLst>
              <a:ext uri="{FF2B5EF4-FFF2-40B4-BE49-F238E27FC236}">
                <a16:creationId xmlns:a16="http://schemas.microsoft.com/office/drawing/2014/main" id="{92E3C118-106A-E94D-BB79-B9390BBAA6F6}"/>
              </a:ext>
            </a:extLst>
          </p:cNvPr>
          <p:cNvSpPr>
            <a:spLocks noGrp="1"/>
          </p:cNvSpPr>
          <p:nvPr>
            <p:ph type="sldNum" sz="quarter" idx="12"/>
          </p:nvPr>
        </p:nvSpPr>
        <p:spPr/>
        <p:txBody>
          <a:bodyPr/>
          <a:lstStyle/>
          <a:p>
            <a:fld id="{434327D0-67C7-43D1-8AF8-402992F86F0E}" type="slidenum">
              <a:rPr lang="fr-CA" smtClean="0"/>
              <a:t>6</a:t>
            </a:fld>
            <a:endParaRPr lang="fr-CA"/>
          </a:p>
        </p:txBody>
      </p:sp>
    </p:spTree>
    <p:extLst>
      <p:ext uri="{BB962C8B-B14F-4D97-AF65-F5344CB8AC3E}">
        <p14:creationId xmlns:p14="http://schemas.microsoft.com/office/powerpoint/2010/main" val="69382354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descr="Une image contenant fournitures de bureau, stylos et plumes, livre, papeterie">
            <a:extLst>
              <a:ext uri="{FF2B5EF4-FFF2-40B4-BE49-F238E27FC236}">
                <a16:creationId xmlns:a16="http://schemas.microsoft.com/office/drawing/2014/main" id="{2D8204CF-5D51-602C-48E3-89CD403ED951}"/>
              </a:ext>
            </a:extLst>
          </p:cNvPr>
          <p:cNvPicPr>
            <a:picLocks noChangeAspect="1"/>
          </p:cNvPicPr>
          <p:nvPr/>
        </p:nvPicPr>
        <p:blipFill rotWithShape="1">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rcRect r="-1" b="-1"/>
          <a:stretch/>
        </p:blipFill>
        <p:spPr>
          <a:xfrm>
            <a:off x="-3149141" y="0"/>
            <a:ext cx="9669642" cy="6857990"/>
          </a:xfrm>
          <a:prstGeom prst="rect">
            <a:avLst/>
          </a:prstGeom>
        </p:spPr>
      </p:pic>
      <p:sp>
        <p:nvSpPr>
          <p:cNvPr id="38" name="Rectangle 3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03CD9613-CECF-B29C-5F41-E004349210F5}"/>
              </a:ext>
            </a:extLst>
          </p:cNvPr>
          <p:cNvSpPr>
            <a:spLocks noGrp="1"/>
          </p:cNvSpPr>
          <p:nvPr>
            <p:ph type="title"/>
          </p:nvPr>
        </p:nvSpPr>
        <p:spPr>
          <a:xfrm>
            <a:off x="7327144" y="365125"/>
            <a:ext cx="4026655" cy="1899912"/>
          </a:xfrm>
        </p:spPr>
        <p:txBody>
          <a:bodyPr>
            <a:normAutofit/>
          </a:bodyPr>
          <a:lstStyle/>
          <a:p>
            <a:r>
              <a:rPr lang="fr-CA" sz="4000" dirty="0"/>
              <a:t>Routine </a:t>
            </a:r>
          </a:p>
        </p:txBody>
      </p:sp>
      <p:sp>
        <p:nvSpPr>
          <p:cNvPr id="3" name="Espace réservé du contenu 2">
            <a:extLst>
              <a:ext uri="{FF2B5EF4-FFF2-40B4-BE49-F238E27FC236}">
                <a16:creationId xmlns:a16="http://schemas.microsoft.com/office/drawing/2014/main" id="{797AA637-E3B3-70A0-F368-A240DF33E843}"/>
              </a:ext>
            </a:extLst>
          </p:cNvPr>
          <p:cNvSpPr>
            <a:spLocks noGrp="1"/>
          </p:cNvSpPr>
          <p:nvPr>
            <p:ph idx="1"/>
          </p:nvPr>
        </p:nvSpPr>
        <p:spPr>
          <a:xfrm>
            <a:off x="7330190" y="2026237"/>
            <a:ext cx="4858761" cy="4585577"/>
          </a:xfrm>
        </p:spPr>
        <p:txBody>
          <a:bodyPr>
            <a:normAutofit lnSpcReduction="10000"/>
          </a:bodyPr>
          <a:lstStyle/>
          <a:p>
            <a:pPr marL="0" indent="0">
              <a:buNone/>
            </a:pPr>
            <a:endParaRPr lang="fr-CA" sz="1900" dirty="0"/>
          </a:p>
          <a:p>
            <a:pPr marL="0" indent="0">
              <a:buNone/>
            </a:pPr>
            <a:r>
              <a:rPr lang="fr-CA" dirty="0">
                <a:latin typeface="Abadi" panose="020F0502020204030204" pitchFamily="34" charset="0"/>
              </a:rPr>
              <a:t>Qu’est-ce qu’une </a:t>
            </a:r>
            <a:r>
              <a:rPr lang="fr-CA" dirty="0">
                <a:solidFill>
                  <a:schemeClr val="accent5">
                    <a:lumMod val="50000"/>
                  </a:schemeClr>
                </a:solidFill>
                <a:latin typeface="Abadi" panose="020F0502020204030204" pitchFamily="34" charset="0"/>
              </a:rPr>
              <a:t>routine</a:t>
            </a:r>
            <a:r>
              <a:rPr lang="fr-CA" dirty="0">
                <a:latin typeface="Abadi" panose="020F0502020204030204" pitchFamily="34" charset="0"/>
              </a:rPr>
              <a:t>? </a:t>
            </a:r>
          </a:p>
          <a:p>
            <a:pPr marL="0" indent="0">
              <a:buNone/>
            </a:pPr>
            <a:endParaRPr lang="fr-CA" sz="1900" dirty="0">
              <a:solidFill>
                <a:schemeClr val="accent1">
                  <a:lumMod val="50000"/>
                </a:schemeClr>
              </a:solidFill>
              <a:latin typeface="+mj-lt"/>
            </a:endParaRPr>
          </a:p>
          <a:p>
            <a:pPr marL="0" indent="0">
              <a:buNone/>
            </a:pPr>
            <a:r>
              <a:rPr lang="fr-CA" sz="2400" dirty="0"/>
              <a:t>Définition :  </a:t>
            </a:r>
          </a:p>
          <a:p>
            <a:pPr marL="0" indent="0">
              <a:buNone/>
            </a:pPr>
            <a:r>
              <a:rPr lang="fr-FR" sz="1800" b="0" i="0" dirty="0">
                <a:effectLst/>
              </a:rPr>
              <a:t>Habitude d'agir ou de penser devenue mécanique. </a:t>
            </a:r>
          </a:p>
          <a:p>
            <a:pPr marL="0" indent="0" algn="l">
              <a:buNone/>
            </a:pPr>
            <a:r>
              <a:rPr lang="fr-FR" sz="1800" dirty="0"/>
              <a:t>o</a:t>
            </a:r>
            <a:r>
              <a:rPr lang="fr-FR" sz="1800" b="0" i="0" dirty="0">
                <a:effectLst/>
              </a:rPr>
              <a:t>u</a:t>
            </a:r>
          </a:p>
          <a:p>
            <a:pPr marL="0" indent="0" algn="l">
              <a:buNone/>
            </a:pPr>
            <a:r>
              <a:rPr lang="fr-FR" sz="1800" dirty="0"/>
              <a:t>A</a:t>
            </a:r>
            <a:r>
              <a:rPr lang="fr-FR" sz="1800" b="0" i="0" dirty="0">
                <a:effectLst/>
              </a:rPr>
              <a:t>nglicisme (non péjoratif) </a:t>
            </a:r>
            <a:r>
              <a:rPr lang="fr-FR" sz="1800" b="0" i="1" dirty="0">
                <a:effectLst/>
              </a:rPr>
              <a:t>De routine : </a:t>
            </a:r>
            <a:r>
              <a:rPr lang="fr-FR" sz="1800" b="0" i="0" dirty="0">
                <a:effectLst/>
              </a:rPr>
              <a:t>courant, habituel. </a:t>
            </a:r>
          </a:p>
          <a:p>
            <a:pPr marL="0" indent="0" algn="l">
              <a:buNone/>
            </a:pPr>
            <a:r>
              <a:rPr lang="fr-FR" sz="1800" b="0" i="0" dirty="0">
                <a:effectLst/>
              </a:rPr>
              <a:t> Ensemble d'actions effectuées dans le même ordre et de manière régulière. </a:t>
            </a:r>
          </a:p>
          <a:p>
            <a:pPr marL="0" indent="0">
              <a:buNone/>
            </a:pPr>
            <a:endParaRPr lang="en-US" sz="1900" dirty="0">
              <a:latin typeface="Roboto" panose="02000000000000000000" pitchFamily="2" charset="0"/>
            </a:endParaRPr>
          </a:p>
          <a:p>
            <a:pPr marL="0" indent="0">
              <a:buNone/>
            </a:pPr>
            <a:r>
              <a:rPr lang="fr-CA" sz="1900" dirty="0"/>
              <a:t>Source : Dico Le Robert</a:t>
            </a:r>
          </a:p>
          <a:p>
            <a:pPr marL="0" indent="0">
              <a:buNone/>
            </a:pPr>
            <a:endParaRPr lang="fr-CA" sz="1900" dirty="0">
              <a:latin typeface="Roboto" panose="02000000000000000000" pitchFamily="2" charset="0"/>
            </a:endParaRPr>
          </a:p>
          <a:p>
            <a:pPr marL="0" indent="0">
              <a:buNone/>
            </a:pPr>
            <a:endParaRPr lang="fr-CA" sz="1900" dirty="0">
              <a:latin typeface="Roboto" panose="02000000000000000000" pitchFamily="2" charset="0"/>
            </a:endParaRPr>
          </a:p>
        </p:txBody>
      </p:sp>
      <p:sp>
        <p:nvSpPr>
          <p:cNvPr id="12" name="Espace réservé du numéro de diapositive 11">
            <a:extLst>
              <a:ext uri="{FF2B5EF4-FFF2-40B4-BE49-F238E27FC236}">
                <a16:creationId xmlns:a16="http://schemas.microsoft.com/office/drawing/2014/main" id="{26AF5CB9-9C1B-9128-DB3B-7B5290D5A173}"/>
              </a:ext>
            </a:extLst>
          </p:cNvPr>
          <p:cNvSpPr>
            <a:spLocks noGrp="1"/>
          </p:cNvSpPr>
          <p:nvPr>
            <p:ph type="sldNum" sz="quarter" idx="12"/>
          </p:nvPr>
        </p:nvSpPr>
        <p:spPr/>
        <p:txBody>
          <a:bodyPr/>
          <a:lstStyle/>
          <a:p>
            <a:fld id="{434327D0-67C7-43D1-8AF8-402992F86F0E}" type="slidenum">
              <a:rPr lang="fr-CA" smtClean="0"/>
              <a:t>7</a:t>
            </a:fld>
            <a:endParaRPr lang="fr-CA"/>
          </a:p>
        </p:txBody>
      </p:sp>
    </p:spTree>
    <p:extLst>
      <p:ext uri="{BB962C8B-B14F-4D97-AF65-F5344CB8AC3E}">
        <p14:creationId xmlns:p14="http://schemas.microsoft.com/office/powerpoint/2010/main" val="396490590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 calcmode="lin" valueType="num">
                                      <p:cBhvr additive="base">
                                        <p:cTn id="2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7" name="Rectangle 32">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mage 7" descr="Une image contenant fournitures de bureau, stylos et plumes, livre, papeterie">
            <a:extLst>
              <a:ext uri="{FF2B5EF4-FFF2-40B4-BE49-F238E27FC236}">
                <a16:creationId xmlns:a16="http://schemas.microsoft.com/office/drawing/2014/main" id="{2D8204CF-5D51-602C-48E3-89CD403ED951}"/>
              </a:ext>
            </a:extLst>
          </p:cNvPr>
          <p:cNvPicPr>
            <a:picLocks noChangeAspect="1"/>
          </p:cNvPicPr>
          <p:nvPr/>
        </p:nvPicPr>
        <p:blipFill rotWithShape="1">
          <a:blip r:embed="rId2" cstate="email">
            <a:extLst>
              <a:ext uri="{28A0092B-C50C-407E-A947-70E740481C1C}">
                <a14:useLocalDpi xmlns:a14="http://schemas.microsoft.com/office/drawing/2010/main"/>
              </a:ext>
              <a:ext uri="{837473B0-CC2E-450A-ABE3-18F120FF3D39}">
                <a1611:picAttrSrcUrl xmlns:a1611="http://schemas.microsoft.com/office/drawing/2016/11/main" r:id="rId3"/>
              </a:ext>
            </a:extLst>
          </a:blip>
          <a:srcRect r="-1" b="-1"/>
          <a:stretch/>
        </p:blipFill>
        <p:spPr>
          <a:xfrm>
            <a:off x="-3149141" y="0"/>
            <a:ext cx="9669642" cy="6857990"/>
          </a:xfrm>
          <a:prstGeom prst="rect">
            <a:avLst/>
          </a:prstGeom>
        </p:spPr>
      </p:pic>
      <p:sp>
        <p:nvSpPr>
          <p:cNvPr id="38" name="Rectangle 34">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re 1">
            <a:extLst>
              <a:ext uri="{FF2B5EF4-FFF2-40B4-BE49-F238E27FC236}">
                <a16:creationId xmlns:a16="http://schemas.microsoft.com/office/drawing/2014/main" id="{03CD9613-CECF-B29C-5F41-E004349210F5}"/>
              </a:ext>
            </a:extLst>
          </p:cNvPr>
          <p:cNvSpPr>
            <a:spLocks noGrp="1"/>
          </p:cNvSpPr>
          <p:nvPr>
            <p:ph type="title"/>
          </p:nvPr>
        </p:nvSpPr>
        <p:spPr>
          <a:xfrm>
            <a:off x="7327144" y="365125"/>
            <a:ext cx="4026655" cy="1899912"/>
          </a:xfrm>
        </p:spPr>
        <p:txBody>
          <a:bodyPr>
            <a:normAutofit/>
          </a:bodyPr>
          <a:lstStyle/>
          <a:p>
            <a:r>
              <a:rPr lang="fr-CA" sz="4000" dirty="0"/>
              <a:t>Routine </a:t>
            </a:r>
          </a:p>
        </p:txBody>
      </p:sp>
      <p:sp>
        <p:nvSpPr>
          <p:cNvPr id="3" name="Espace réservé du contenu 2">
            <a:extLst>
              <a:ext uri="{FF2B5EF4-FFF2-40B4-BE49-F238E27FC236}">
                <a16:creationId xmlns:a16="http://schemas.microsoft.com/office/drawing/2014/main" id="{797AA637-E3B3-70A0-F368-A240DF33E843}"/>
              </a:ext>
            </a:extLst>
          </p:cNvPr>
          <p:cNvSpPr>
            <a:spLocks noGrp="1"/>
          </p:cNvSpPr>
          <p:nvPr>
            <p:ph idx="1"/>
          </p:nvPr>
        </p:nvSpPr>
        <p:spPr>
          <a:xfrm>
            <a:off x="7330190" y="2026237"/>
            <a:ext cx="4858761" cy="4585577"/>
          </a:xfrm>
        </p:spPr>
        <p:txBody>
          <a:bodyPr>
            <a:normAutofit/>
          </a:bodyPr>
          <a:lstStyle/>
          <a:p>
            <a:pPr marL="0" indent="0">
              <a:buNone/>
            </a:pPr>
            <a:endParaRPr lang="fr-CA" sz="1900" dirty="0"/>
          </a:p>
          <a:p>
            <a:pPr marL="0" indent="0">
              <a:buNone/>
            </a:pPr>
            <a:r>
              <a:rPr lang="fr-CA" dirty="0">
                <a:latin typeface="Abadi" panose="020B0604020104020204" pitchFamily="34" charset="0"/>
              </a:rPr>
              <a:t>What </a:t>
            </a:r>
            <a:r>
              <a:rPr lang="fr-CA" dirty="0" err="1">
                <a:latin typeface="Abadi" panose="020B0604020104020204" pitchFamily="34" charset="0"/>
              </a:rPr>
              <a:t>is</a:t>
            </a:r>
            <a:r>
              <a:rPr lang="fr-CA" dirty="0">
                <a:latin typeface="Abadi" panose="020B0604020104020204" pitchFamily="34" charset="0"/>
              </a:rPr>
              <a:t> a </a:t>
            </a:r>
            <a:r>
              <a:rPr lang="fr-CA" dirty="0">
                <a:solidFill>
                  <a:schemeClr val="accent1">
                    <a:lumMod val="50000"/>
                  </a:schemeClr>
                </a:solidFill>
                <a:latin typeface="Abadi" panose="020B0604020104020204" pitchFamily="34" charset="0"/>
              </a:rPr>
              <a:t>routine</a:t>
            </a:r>
            <a:r>
              <a:rPr lang="fr-CA" dirty="0">
                <a:latin typeface="Abadi" panose="020B0604020104020204" pitchFamily="34" charset="0"/>
              </a:rPr>
              <a:t>?</a:t>
            </a:r>
          </a:p>
          <a:p>
            <a:pPr marL="0" indent="0">
              <a:buNone/>
            </a:pPr>
            <a:endParaRPr lang="fr-CA" sz="1900" dirty="0">
              <a:latin typeface="+mj-lt"/>
            </a:endParaRPr>
          </a:p>
          <a:p>
            <a:pPr marL="0" indent="0">
              <a:buNone/>
            </a:pPr>
            <a:r>
              <a:rPr lang="fr-CA" sz="2400" dirty="0" err="1">
                <a:latin typeface="+mj-lt"/>
              </a:rPr>
              <a:t>Definition</a:t>
            </a:r>
            <a:r>
              <a:rPr lang="fr-CA" sz="2400" dirty="0">
                <a:latin typeface="+mj-lt"/>
              </a:rPr>
              <a:t> :  </a:t>
            </a:r>
          </a:p>
          <a:p>
            <a:pPr marL="0" indent="0">
              <a:buNone/>
            </a:pPr>
            <a:r>
              <a:rPr lang="en-US" sz="2400" i="0" dirty="0">
                <a:effectLst/>
                <a:latin typeface="+mj-lt"/>
              </a:rPr>
              <a:t>A routine is the usual series of things that you do at a particular time. A routine is also the practice of regularly doing things in a fixed order.</a:t>
            </a:r>
          </a:p>
          <a:p>
            <a:pPr marL="0" indent="0">
              <a:buNone/>
            </a:pPr>
            <a:endParaRPr lang="en-US" sz="1900" dirty="0">
              <a:latin typeface="Roboto" panose="02000000000000000000" pitchFamily="2" charset="0"/>
            </a:endParaRPr>
          </a:p>
          <a:p>
            <a:pPr marL="0" indent="0">
              <a:buNone/>
            </a:pPr>
            <a:endParaRPr lang="fr-CA" sz="1900" dirty="0">
              <a:latin typeface="Roboto" panose="02000000000000000000" pitchFamily="2" charset="0"/>
            </a:endParaRPr>
          </a:p>
          <a:p>
            <a:pPr marL="0" indent="0">
              <a:buNone/>
            </a:pPr>
            <a:r>
              <a:rPr lang="fr-CA" sz="1900" dirty="0"/>
              <a:t>Source : Collins English </a:t>
            </a:r>
            <a:r>
              <a:rPr lang="fr-CA" sz="1900" dirty="0" err="1"/>
              <a:t>dictionary</a:t>
            </a:r>
            <a:r>
              <a:rPr lang="fr-CA" sz="1900" dirty="0"/>
              <a:t> </a:t>
            </a:r>
            <a:endParaRPr lang="en-US" sz="1900" dirty="0"/>
          </a:p>
        </p:txBody>
      </p:sp>
      <p:sp>
        <p:nvSpPr>
          <p:cNvPr id="12" name="Espace réservé du numéro de diapositive 11">
            <a:extLst>
              <a:ext uri="{FF2B5EF4-FFF2-40B4-BE49-F238E27FC236}">
                <a16:creationId xmlns:a16="http://schemas.microsoft.com/office/drawing/2014/main" id="{26AF5CB9-9C1B-9128-DB3B-7B5290D5A173}"/>
              </a:ext>
            </a:extLst>
          </p:cNvPr>
          <p:cNvSpPr>
            <a:spLocks noGrp="1"/>
          </p:cNvSpPr>
          <p:nvPr>
            <p:ph type="sldNum" sz="quarter" idx="12"/>
          </p:nvPr>
        </p:nvSpPr>
        <p:spPr/>
        <p:txBody>
          <a:bodyPr/>
          <a:lstStyle/>
          <a:p>
            <a:fld id="{434327D0-67C7-43D1-8AF8-402992F86F0E}" type="slidenum">
              <a:rPr lang="fr-CA" smtClean="0"/>
              <a:t>8</a:t>
            </a:fld>
            <a:endParaRPr lang="fr-CA"/>
          </a:p>
        </p:txBody>
      </p:sp>
    </p:spTree>
    <p:extLst>
      <p:ext uri="{BB962C8B-B14F-4D97-AF65-F5344CB8AC3E}">
        <p14:creationId xmlns:p14="http://schemas.microsoft.com/office/powerpoint/2010/main" val="21070388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1000"/>
                                        <p:tgtEl>
                                          <p:spTgt spid="3">
                                            <p:txEl>
                                              <p:pRg st="3" end="3"/>
                                            </p:txEl>
                                          </p:spTgt>
                                        </p:tgtEl>
                                      </p:cBhvr>
                                    </p:animEffect>
                                    <p:anim calcmode="lin" valueType="num">
                                      <p:cBhvr>
                                        <p:cTn id="1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1000"/>
                                        <p:tgtEl>
                                          <p:spTgt spid="3">
                                            <p:txEl>
                                              <p:pRg st="7" end="7"/>
                                            </p:txEl>
                                          </p:spTgt>
                                        </p:tgtEl>
                                      </p:cBhvr>
                                    </p:animEffect>
                                    <p:anim calcmode="lin" valueType="num">
                                      <p:cBhvr>
                                        <p:cTn id="2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6">
            <a:extLst>
              <a:ext uri="{FF2B5EF4-FFF2-40B4-BE49-F238E27FC236}">
                <a16:creationId xmlns:a16="http://schemas.microsoft.com/office/drawing/2014/main" id="{4F7EBAE4-9945-4473-9E34-B2C66EA0F0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re 1">
            <a:extLst>
              <a:ext uri="{FF2B5EF4-FFF2-40B4-BE49-F238E27FC236}">
                <a16:creationId xmlns:a16="http://schemas.microsoft.com/office/drawing/2014/main" id="{246299B8-569F-621B-902C-11A5AF506EC7}"/>
              </a:ext>
            </a:extLst>
          </p:cNvPr>
          <p:cNvSpPr>
            <a:spLocks noGrp="1"/>
          </p:cNvSpPr>
          <p:nvPr>
            <p:ph type="title"/>
          </p:nvPr>
        </p:nvSpPr>
        <p:spPr>
          <a:xfrm>
            <a:off x="838200" y="365125"/>
            <a:ext cx="5393361" cy="1325563"/>
          </a:xfrm>
        </p:spPr>
        <p:txBody>
          <a:bodyPr>
            <a:normAutofit/>
          </a:bodyPr>
          <a:lstStyle/>
          <a:p>
            <a:pPr algn="ctr"/>
            <a:r>
              <a:rPr lang="fr-CA" dirty="0"/>
              <a:t>Routine</a:t>
            </a:r>
          </a:p>
        </p:txBody>
      </p:sp>
      <p:sp>
        <p:nvSpPr>
          <p:cNvPr id="3" name="Espace réservé du contenu 2">
            <a:extLst>
              <a:ext uri="{FF2B5EF4-FFF2-40B4-BE49-F238E27FC236}">
                <a16:creationId xmlns:a16="http://schemas.microsoft.com/office/drawing/2014/main" id="{0836B151-E673-B6D9-27A7-9FCF54440B21}"/>
              </a:ext>
            </a:extLst>
          </p:cNvPr>
          <p:cNvSpPr>
            <a:spLocks noGrp="1"/>
          </p:cNvSpPr>
          <p:nvPr>
            <p:ph idx="1"/>
          </p:nvPr>
        </p:nvSpPr>
        <p:spPr>
          <a:xfrm>
            <a:off x="329784" y="1825625"/>
            <a:ext cx="6592783" cy="4667250"/>
          </a:xfrm>
        </p:spPr>
        <p:txBody>
          <a:bodyPr>
            <a:normAutofit/>
          </a:bodyPr>
          <a:lstStyle/>
          <a:p>
            <a:pPr marL="0" indent="0">
              <a:buNone/>
            </a:pPr>
            <a:r>
              <a:rPr lang="fr-CA" dirty="0">
                <a:effectLst/>
                <a:latin typeface="Book Antiqua" panose="02040602050305030304" pitchFamily="18" charset="0"/>
                <a:ea typeface="Calibri" panose="020F0502020204030204" pitchFamily="34" charset="0"/>
                <a:cs typeface="Times New Roman" panose="02020603050405020304" pitchFamily="18" charset="0"/>
              </a:rPr>
              <a:t>Text</a:t>
            </a:r>
            <a:r>
              <a:rPr lang="fr-CA" dirty="0">
                <a:latin typeface="Book Antiqua" panose="02040602050305030304" pitchFamily="18" charset="0"/>
                <a:ea typeface="Calibri" panose="020F0502020204030204" pitchFamily="34" charset="0"/>
                <a:cs typeface="Times New Roman" panose="02020603050405020304" pitchFamily="18" charset="0"/>
              </a:rPr>
              <a:t>e concernant une routine quotidienne</a:t>
            </a:r>
          </a:p>
          <a:p>
            <a:pPr marL="0" indent="0">
              <a:buNone/>
            </a:pPr>
            <a:r>
              <a:rPr lang="fr-CA" sz="2400" dirty="0" err="1">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Text</a:t>
            </a:r>
            <a:r>
              <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 about a </a:t>
            </a:r>
            <a:r>
              <a:rPr lang="fr-CA" sz="2400" dirty="0" err="1">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rPr>
              <a:t>dail</a:t>
            </a:r>
            <a:r>
              <a:rPr lang="fr-CA" sz="2400" dirty="0" err="1">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y</a:t>
            </a:r>
            <a:r>
              <a:rPr lang="fr-CA" sz="2400" dirty="0">
                <a:solidFill>
                  <a:schemeClr val="accent1">
                    <a:lumMod val="60000"/>
                    <a:lumOff val="40000"/>
                  </a:schemeClr>
                </a:solidFill>
                <a:latin typeface="Calibri" panose="020F0502020204030204" pitchFamily="34" charset="0"/>
                <a:ea typeface="Calibri" panose="020F0502020204030204" pitchFamily="34" charset="0"/>
                <a:cs typeface="Times New Roman" panose="02020603050405020304" pitchFamily="18" charset="0"/>
              </a:rPr>
              <a:t> routine</a:t>
            </a:r>
            <a:endParaRPr lang="fr-CA" sz="2400" dirty="0">
              <a:solidFill>
                <a:schemeClr val="accent1">
                  <a:lumMod val="60000"/>
                  <a:lumOff val="4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CA" dirty="0">
                <a:effectLst/>
                <a:latin typeface="Calibri" panose="020F0502020204030204" pitchFamily="34" charset="0"/>
                <a:ea typeface="Calibri" panose="020F0502020204030204" pitchFamily="34" charset="0"/>
                <a:cs typeface="Times New Roman" panose="02020603050405020304" pitchFamily="18" charset="0"/>
              </a:rPr>
              <a:t>Partie 1 </a:t>
            </a:r>
          </a:p>
          <a:p>
            <a:pPr marL="0" indent="0" algn="just">
              <a:buNone/>
            </a:pPr>
            <a:r>
              <a:rPr lang="fr-CA" dirty="0">
                <a:effectLst/>
                <a:latin typeface="Calibri" panose="020F0502020204030204" pitchFamily="34" charset="0"/>
                <a:ea typeface="Calibri" panose="020F0502020204030204" pitchFamily="34" charset="0"/>
                <a:cs typeface="Times New Roman" panose="02020603050405020304" pitchFamily="18" charset="0"/>
              </a:rPr>
              <a:t>Le matin, je me lève vers 7 heures. Je vais à la salle de bain. Je me lave. Je me brosse les dents. Je m’habille. Après, je vais à la cuisine. Pour déjeuner, je mange des œufs et des toasts. Je parle avec ma famille. </a:t>
            </a:r>
            <a:r>
              <a:rPr lang="fr-CA" dirty="0">
                <a:latin typeface="Calibri" panose="020F0502020204030204" pitchFamily="34" charset="0"/>
                <a:ea typeface="Calibri" panose="020F0502020204030204" pitchFamily="34" charset="0"/>
                <a:cs typeface="Times New Roman" panose="02020603050405020304" pitchFamily="18" charset="0"/>
              </a:rPr>
              <a:t>Je prends mon sac. Je pars pour le travail. J’entre dans ma voiture.</a:t>
            </a:r>
          </a:p>
          <a:p>
            <a:pPr marL="0" indent="0">
              <a:buNone/>
            </a:pPr>
            <a:endParaRPr lang="fr-CA" dirty="0"/>
          </a:p>
        </p:txBody>
      </p:sp>
      <p:pic>
        <p:nvPicPr>
          <p:cNvPr id="4" name="Image 3">
            <a:extLst>
              <a:ext uri="{FF2B5EF4-FFF2-40B4-BE49-F238E27FC236}">
                <a16:creationId xmlns:a16="http://schemas.microsoft.com/office/drawing/2014/main" id="{A9D73E0B-5047-A61B-E552-E0B3B0BE978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30730" y="2035766"/>
            <a:ext cx="3808852" cy="3808852"/>
          </a:xfrm>
          <a:custGeom>
            <a:avLst/>
            <a:gdLst/>
            <a:ahLst/>
            <a:cxnLst/>
            <a:rect l="l" t="t" r="r" b="b"/>
            <a:pathLst>
              <a:path w="2663168" h="2663168">
                <a:moveTo>
                  <a:pt x="1331584" y="0"/>
                </a:moveTo>
                <a:cubicBezTo>
                  <a:pt x="2066998" y="0"/>
                  <a:pt x="2663168" y="596170"/>
                  <a:pt x="2663168" y="1331584"/>
                </a:cubicBezTo>
                <a:cubicBezTo>
                  <a:pt x="2663168" y="2066998"/>
                  <a:pt x="2066998" y="2663168"/>
                  <a:pt x="1331584" y="2663168"/>
                </a:cubicBezTo>
                <a:cubicBezTo>
                  <a:pt x="596170" y="2663168"/>
                  <a:pt x="0" y="2066998"/>
                  <a:pt x="0" y="1331584"/>
                </a:cubicBezTo>
                <a:cubicBezTo>
                  <a:pt x="0" y="596170"/>
                  <a:pt x="596170" y="0"/>
                  <a:pt x="1331584" y="0"/>
                </a:cubicBezTo>
                <a:close/>
              </a:path>
            </a:pathLst>
          </a:custGeom>
        </p:spPr>
      </p:pic>
      <p:sp>
        <p:nvSpPr>
          <p:cNvPr id="23" name="!!Arc">
            <a:extLst>
              <a:ext uri="{FF2B5EF4-FFF2-40B4-BE49-F238E27FC236}">
                <a16:creationId xmlns:a16="http://schemas.microsoft.com/office/drawing/2014/main" id="{70BEB1E7-2F88-40BC-B73D-42E5B6F80B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1189197" flipV="1">
            <a:off x="6261882" y="687822"/>
            <a:ext cx="5471147" cy="5471147"/>
          </a:xfrm>
          <a:prstGeom prst="arc">
            <a:avLst>
              <a:gd name="adj1" fmla="val 16200000"/>
              <a:gd name="adj2" fmla="val 20093138"/>
            </a:avLst>
          </a:prstGeom>
          <a:ln w="127000" cap="rnd">
            <a:solidFill>
              <a:schemeClr val="accent4">
                <a:alpha val="9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1" name="!!Oval">
            <a:extLst>
              <a:ext uri="{FF2B5EF4-FFF2-40B4-BE49-F238E27FC236}">
                <a16:creationId xmlns:a16="http://schemas.microsoft.com/office/drawing/2014/main" id="{A7B99495-F43F-4D80-A44F-2CB4764EB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248561" y="921125"/>
            <a:ext cx="791021" cy="76956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Espace réservé du numéro de diapositive 5">
            <a:extLst>
              <a:ext uri="{FF2B5EF4-FFF2-40B4-BE49-F238E27FC236}">
                <a16:creationId xmlns:a16="http://schemas.microsoft.com/office/drawing/2014/main" id="{41F7C508-D3C9-7D88-D0B9-5CE39E323DDC}"/>
              </a:ext>
            </a:extLst>
          </p:cNvPr>
          <p:cNvSpPr>
            <a:spLocks noGrp="1"/>
          </p:cNvSpPr>
          <p:nvPr>
            <p:ph type="sldNum" sz="quarter" idx="12"/>
          </p:nvPr>
        </p:nvSpPr>
        <p:spPr/>
        <p:txBody>
          <a:bodyPr/>
          <a:lstStyle/>
          <a:p>
            <a:fld id="{434327D0-67C7-43D1-8AF8-402992F86F0E}" type="slidenum">
              <a:rPr lang="fr-CA" smtClean="0"/>
              <a:t>9</a:t>
            </a:fld>
            <a:endParaRPr lang="fr-CA"/>
          </a:p>
        </p:txBody>
      </p:sp>
    </p:spTree>
    <p:extLst>
      <p:ext uri="{BB962C8B-B14F-4D97-AF65-F5344CB8AC3E}">
        <p14:creationId xmlns:p14="http://schemas.microsoft.com/office/powerpoint/2010/main" val="340920490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ccentBoxVTI">
  <a:themeElements>
    <a:clrScheme name="AccentBoxVTI">
      <a:dk1>
        <a:srgbClr val="000000"/>
      </a:dk1>
      <a:lt1>
        <a:sysClr val="window" lastClr="FFFFFF"/>
      </a:lt1>
      <a:dk2>
        <a:srgbClr val="262626"/>
      </a:dk2>
      <a:lt2>
        <a:srgbClr val="FFFFFF"/>
      </a:lt2>
      <a:accent1>
        <a:srgbClr val="F5A700"/>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Avenir">
      <a:majorFont>
        <a:latin typeface="Neue Haas Grotesk Text Pro"/>
        <a:ea typeface=""/>
        <a:cs typeface=""/>
      </a:majorFont>
      <a:minorFont>
        <a:latin typeface="Neue Haas Grotesk Tex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8EA410214A0447B6B94AEFF6909EED" ma:contentTypeVersion="17" ma:contentTypeDescription="Create a new document." ma:contentTypeScope="" ma:versionID="f3df40a7765082a17e1c7bbeb1fec31f">
  <xsd:schema xmlns:xsd="http://www.w3.org/2001/XMLSchema" xmlns:xs="http://www.w3.org/2001/XMLSchema" xmlns:p="http://schemas.microsoft.com/office/2006/metadata/properties" xmlns:ns2="760ca6d8-45ab-4d0a-b8c5-8ff4fd26a082" xmlns:ns3="5e1ece13-5c04-49d0-a5d5-9b8ee987d856" targetNamespace="http://schemas.microsoft.com/office/2006/metadata/properties" ma:root="true" ma:fieldsID="e682d8db185c5af160c5a618ef5f7708" ns2:_="" ns3:_="">
    <xsd:import namespace="760ca6d8-45ab-4d0a-b8c5-8ff4fd26a082"/>
    <xsd:import namespace="5e1ece13-5c04-49d0-a5d5-9b8ee987d85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0ca6d8-45ab-4d0a-b8c5-8ff4fd26a0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e383ab3d-3311-46c7-9827-319eef876ca0"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e1ece13-5c04-49d0-a5d5-9b8ee987d85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2e0686-bcc7-49ef-834e-9261246539c9}" ma:internalName="TaxCatchAll" ma:showField="CatchAllData" ma:web="5e1ece13-5c04-49d0-a5d5-9b8ee987d85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60ca6d8-45ab-4d0a-b8c5-8ff4fd26a082">
      <Terms xmlns="http://schemas.microsoft.com/office/infopath/2007/PartnerControls"/>
    </lcf76f155ced4ddcb4097134ff3c332f>
    <TaxCatchAll xmlns="5e1ece13-5c04-49d0-a5d5-9b8ee987d856" xsi:nil="true"/>
  </documentManagement>
</p:properties>
</file>

<file path=customXml/itemProps1.xml><?xml version="1.0" encoding="utf-8"?>
<ds:datastoreItem xmlns:ds="http://schemas.openxmlformats.org/officeDocument/2006/customXml" ds:itemID="{6ED9A1F7-3C46-4F6A-A90C-F9526B77E8F0}"/>
</file>

<file path=customXml/itemProps2.xml><?xml version="1.0" encoding="utf-8"?>
<ds:datastoreItem xmlns:ds="http://schemas.openxmlformats.org/officeDocument/2006/customXml" ds:itemID="{4A834214-2422-44FE-BE0E-B275B7DC9FCA}"/>
</file>

<file path=customXml/itemProps3.xml><?xml version="1.0" encoding="utf-8"?>
<ds:datastoreItem xmlns:ds="http://schemas.openxmlformats.org/officeDocument/2006/customXml" ds:itemID="{2D70A592-47A7-4C75-81E8-568D06AB4C0A}"/>
</file>

<file path=docProps/app.xml><?xml version="1.0" encoding="utf-8"?>
<Properties xmlns="http://schemas.openxmlformats.org/officeDocument/2006/extended-properties" xmlns:vt="http://schemas.openxmlformats.org/officeDocument/2006/docPropsVTypes">
  <TotalTime>529</TotalTime>
  <Words>1872</Words>
  <Application>Microsoft Office PowerPoint</Application>
  <PresentationFormat>Widescreen</PresentationFormat>
  <Paragraphs>334</Paragraphs>
  <Slides>37</Slides>
  <Notes>0</Notes>
  <HiddenSlides>0</HiddenSlides>
  <MMClips>0</MMClips>
  <ScaleCrop>false</ScaleCrop>
  <HeadingPairs>
    <vt:vector size="6" baseType="variant">
      <vt:variant>
        <vt:lpstr>Fonts Used</vt:lpstr>
      </vt:variant>
      <vt:variant>
        <vt:i4>14</vt:i4>
      </vt:variant>
      <vt:variant>
        <vt:lpstr>Theme</vt:lpstr>
      </vt:variant>
      <vt:variant>
        <vt:i4>2</vt:i4>
      </vt:variant>
      <vt:variant>
        <vt:lpstr>Slide Titles</vt:lpstr>
      </vt:variant>
      <vt:variant>
        <vt:i4>37</vt:i4>
      </vt:variant>
    </vt:vector>
  </HeadingPairs>
  <TitlesOfParts>
    <vt:vector size="53" baseType="lpstr">
      <vt:lpstr>Batang</vt:lpstr>
      <vt:lpstr>Abadi</vt:lpstr>
      <vt:lpstr>ADLaM Display</vt:lpstr>
      <vt:lpstr>Aptos</vt:lpstr>
      <vt:lpstr>Arial</vt:lpstr>
      <vt:lpstr>Barlow Condensed Black</vt:lpstr>
      <vt:lpstr>Book Antiqua</vt:lpstr>
      <vt:lpstr>Calibri</vt:lpstr>
      <vt:lpstr>Calibri Light</vt:lpstr>
      <vt:lpstr>DDG_ProximaNova</vt:lpstr>
      <vt:lpstr>Neue Haas Grotesk Text Pro</vt:lpstr>
      <vt:lpstr>noway</vt:lpstr>
      <vt:lpstr>Roboto</vt:lpstr>
      <vt:lpstr>Wingdings</vt:lpstr>
      <vt:lpstr>Thème Office</vt:lpstr>
      <vt:lpstr>AccentBoxVTI</vt:lpstr>
      <vt:lpstr>PowerPoint Presentation</vt:lpstr>
      <vt:lpstr> Introduction au français 1 Décrire sa routine  Introduction to French 1   Describe your routine      </vt:lpstr>
      <vt:lpstr>Contenu </vt:lpstr>
      <vt:lpstr>Content </vt:lpstr>
      <vt:lpstr>Objectifs principaux</vt:lpstr>
      <vt:lpstr>Main goals</vt:lpstr>
      <vt:lpstr>Routine </vt:lpstr>
      <vt:lpstr>Routine </vt:lpstr>
      <vt:lpstr>Routine</vt:lpstr>
      <vt:lpstr>Routine</vt:lpstr>
      <vt:lpstr>Routine</vt:lpstr>
      <vt:lpstr>Routine</vt:lpstr>
      <vt:lpstr>Routine</vt:lpstr>
      <vt:lpstr>Routine</vt:lpstr>
      <vt:lpstr>Routine </vt:lpstr>
      <vt:lpstr>Routine </vt:lpstr>
      <vt:lpstr>Routine </vt:lpstr>
      <vt:lpstr>  Verbes à l’indicatif présent  Verbs in the present indicative</vt:lpstr>
      <vt:lpstr>Verbes à l’indicatif présent</vt:lpstr>
      <vt:lpstr>Les articles indéfinis Indefinite articles </vt:lpstr>
      <vt:lpstr>Les articles indéfinis Indefinite articles </vt:lpstr>
      <vt:lpstr>Les articles indéfinis Indefinite articles </vt:lpstr>
      <vt:lpstr>Les articles indéfinis Indefinite articles </vt:lpstr>
      <vt:lpstr>Exercices</vt:lpstr>
      <vt:lpstr>Exercices</vt:lpstr>
      <vt:lpstr>Routine</vt:lpstr>
      <vt:lpstr>Routine</vt:lpstr>
      <vt:lpstr>Routine</vt:lpstr>
      <vt:lpstr>Routine</vt:lpstr>
      <vt:lpstr>Routine</vt:lpstr>
      <vt:lpstr>Routine</vt:lpstr>
      <vt:lpstr>Routine</vt:lpstr>
      <vt:lpstr>Routine</vt:lpstr>
      <vt:lpstr>Routine</vt:lpstr>
      <vt:lpstr>Activité  </vt:lpstr>
      <vt:lpstr>Activity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French 1</dc:title>
  <dc:creator>Myriam Corriveau</dc:creator>
  <cp:lastModifiedBy>Myriam Corriveau</cp:lastModifiedBy>
  <cp:revision>9</cp:revision>
  <dcterms:created xsi:type="dcterms:W3CDTF">2023-08-19T23:29:00Z</dcterms:created>
  <dcterms:modified xsi:type="dcterms:W3CDTF">2024-01-21T19:45:30Z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0x010100A58EA410214A0447B6B94AEFF6909EED</vt:lpwstr>
  </property>
</Properties>
</file>