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slides/slide17.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3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quickStyle2.xml" ContentType="application/vnd.openxmlformats-officedocument.drawingml.diagramStyle+xml"/>
  <Override PartName="/ppt/webextensions/taskpanes.xml" ContentType="application/vnd.ms-office.webextensiontaskpanes+xml"/>
  <Override PartName="/ppt/notesMasters/notesMaster1.xml" ContentType="application/vnd.openxmlformats-officedocument.presentationml.notesMaster+xml"/>
  <Override PartName="/ppt/theme/theme1.xml" ContentType="application/vnd.openxmlformats-officedocument.theme+xml"/>
  <Override PartName="/ppt/diagrams/layout2.xml" ContentType="application/vnd.openxmlformats-officedocument.drawingml.diagramLayout+xml"/>
  <Override PartName="/ppt/webextensions/webextension1.xml" ContentType="application/vnd.ms-office.webextension+xml"/>
  <Override PartName="/ppt/theme/theme2.xml" ContentType="application/vnd.openxmlformats-officedocument.theme+xml"/>
  <Override PartName="/ppt/diagrams/colors2.xml" ContentType="application/vnd.openxmlformats-officedocument.drawingml.diagramColors+xml"/>
  <Override PartName="/ppt/diagrams/drawing2.xml" ContentType="application/vnd.ms-office.drawingml.diagramDrawing+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5" r:id="rId1"/>
  </p:sldMasterIdLst>
  <p:notesMasterIdLst>
    <p:notesMasterId r:id="rId39"/>
  </p:notesMasterIdLst>
  <p:sldIdLst>
    <p:sldId id="301" r:id="rId2"/>
    <p:sldId id="256" r:id="rId3"/>
    <p:sldId id="257" r:id="rId4"/>
    <p:sldId id="293" r:id="rId5"/>
    <p:sldId id="258" r:id="rId6"/>
    <p:sldId id="294" r:id="rId7"/>
    <p:sldId id="259" r:id="rId8"/>
    <p:sldId id="260" r:id="rId9"/>
    <p:sldId id="261" r:id="rId10"/>
    <p:sldId id="262" r:id="rId11"/>
    <p:sldId id="295" r:id="rId12"/>
    <p:sldId id="263" r:id="rId13"/>
    <p:sldId id="297" r:id="rId14"/>
    <p:sldId id="298" r:id="rId15"/>
    <p:sldId id="266" r:id="rId16"/>
    <p:sldId id="268" r:id="rId17"/>
    <p:sldId id="269" r:id="rId18"/>
    <p:sldId id="270" r:id="rId19"/>
    <p:sldId id="274" r:id="rId20"/>
    <p:sldId id="265" r:id="rId21"/>
    <p:sldId id="272" r:id="rId22"/>
    <p:sldId id="273" r:id="rId23"/>
    <p:sldId id="275" r:id="rId24"/>
    <p:sldId id="299" r:id="rId25"/>
    <p:sldId id="276" r:id="rId26"/>
    <p:sldId id="277" r:id="rId27"/>
    <p:sldId id="279" r:id="rId28"/>
    <p:sldId id="280" r:id="rId29"/>
    <p:sldId id="281" r:id="rId30"/>
    <p:sldId id="278" r:id="rId31"/>
    <p:sldId id="291" r:id="rId32"/>
    <p:sldId id="283" r:id="rId33"/>
    <p:sldId id="282" r:id="rId34"/>
    <p:sldId id="285" r:id="rId35"/>
    <p:sldId id="286" r:id="rId36"/>
    <p:sldId id="292" r:id="rId37"/>
    <p:sldId id="290" r:id="rId3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8C1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78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diagrams/_rels/data1.xml.rels><?xml version="1.0" encoding="UTF-8" standalone="yes"?>
<Relationships xmlns="http://schemas.openxmlformats.org/package/2006/relationships"><Relationship Id="rId2" Type="http://schemas.openxmlformats.org/officeDocument/2006/relationships/image" Target="../media/image13.svg"/><Relationship Id="rId1" Type="http://schemas.openxmlformats.org/officeDocument/2006/relationships/image" Target="../media/image12.png"/></Relationships>
</file>

<file path=ppt/diagrams/_rels/data2.xml.rels><?xml version="1.0" encoding="UTF-8" standalone="yes"?>
<Relationships xmlns="http://schemas.openxmlformats.org/package/2006/relationships"><Relationship Id="rId2" Type="http://schemas.openxmlformats.org/officeDocument/2006/relationships/image" Target="../media/image27.svg"/><Relationship Id="rId1" Type="http://schemas.openxmlformats.org/officeDocument/2006/relationships/image" Target="../media/image26.png"/></Relationships>
</file>

<file path=ppt/diagrams/_rels/drawing1.xml.rels><?xml version="1.0" encoding="UTF-8" standalone="yes"?>
<Relationships xmlns="http://schemas.openxmlformats.org/package/2006/relationships"><Relationship Id="rId2" Type="http://schemas.openxmlformats.org/officeDocument/2006/relationships/image" Target="../media/image13.svg"/><Relationship Id="rId1" Type="http://schemas.openxmlformats.org/officeDocument/2006/relationships/image" Target="../media/image12.png"/></Relationships>
</file>

<file path=ppt/diagrams/_rels/drawing2.xml.rels><?xml version="1.0" encoding="UTF-8" standalone="yes"?>
<Relationships xmlns="http://schemas.openxmlformats.org/package/2006/relationships"><Relationship Id="rId2" Type="http://schemas.openxmlformats.org/officeDocument/2006/relationships/image" Target="../media/image27.svg"/><Relationship Id="rId1" Type="http://schemas.openxmlformats.org/officeDocument/2006/relationships/image" Target="../media/image2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96A0F4-69B9-4A56-8ECF-733A709D3915}"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A9744596-6968-4E13-9EAB-5DCE68743D6D}">
      <dgm:prSet/>
      <dgm:spPr/>
      <dgm:t>
        <a:bodyPr/>
        <a:lstStyle/>
        <a:p>
          <a:pPr algn="ctr">
            <a:lnSpc>
              <a:spcPct val="100000"/>
            </a:lnSpc>
          </a:pPr>
          <a:r>
            <a:rPr lang="fr-CA" b="1" dirty="0">
              <a:latin typeface="Avenir Next LT Pro" panose="020B0504020202020204" pitchFamily="34" charset="0"/>
            </a:rPr>
            <a:t>JE VEUX + CE, CETTE ou CES + </a:t>
          </a:r>
          <a:r>
            <a:rPr lang="fr-CA" b="1" i="1" dirty="0">
              <a:latin typeface="Avenir Next LT Pro" panose="020B0504020202020204" pitchFamily="34" charset="0"/>
            </a:rPr>
            <a:t>NOUN</a:t>
          </a:r>
          <a:r>
            <a:rPr lang="fr-CA" b="1" dirty="0">
              <a:latin typeface="Avenir Next LT Pro" panose="020B0504020202020204" pitchFamily="34" charset="0"/>
            </a:rPr>
            <a:t> + S’IL TE PLAÎT. </a:t>
          </a:r>
          <a:endParaRPr lang="en-US" b="1" dirty="0">
            <a:latin typeface="Avenir Next LT Pro" panose="020B0504020202020204" pitchFamily="34" charset="0"/>
          </a:endParaRPr>
        </a:p>
      </dgm:t>
    </dgm:pt>
    <dgm:pt modelId="{39420B3E-534F-4154-AAB4-3D69D064246A}" type="parTrans" cxnId="{CE043241-BAA1-4F8A-9FEA-452B8549A832}">
      <dgm:prSet/>
      <dgm:spPr/>
      <dgm:t>
        <a:bodyPr/>
        <a:lstStyle/>
        <a:p>
          <a:endParaRPr lang="en-US"/>
        </a:p>
      </dgm:t>
    </dgm:pt>
    <dgm:pt modelId="{A0A572F2-7928-431A-BCCE-93CE1CD21A54}" type="sibTrans" cxnId="{CE043241-BAA1-4F8A-9FEA-452B8549A832}">
      <dgm:prSet/>
      <dgm:spPr/>
      <dgm:t>
        <a:bodyPr/>
        <a:lstStyle/>
        <a:p>
          <a:endParaRPr lang="en-US"/>
        </a:p>
      </dgm:t>
    </dgm:pt>
    <dgm:pt modelId="{82B5E328-3CB6-4F83-A0FE-C08B8BF41FBA}" type="pres">
      <dgm:prSet presAssocID="{FE96A0F4-69B9-4A56-8ECF-733A709D3915}" presName="root" presStyleCnt="0">
        <dgm:presLayoutVars>
          <dgm:dir/>
          <dgm:resizeHandles val="exact"/>
        </dgm:presLayoutVars>
      </dgm:prSet>
      <dgm:spPr/>
    </dgm:pt>
    <dgm:pt modelId="{6654DB80-ECF1-4685-9E1F-3D31C0CB6B12}" type="pres">
      <dgm:prSet presAssocID="{A9744596-6968-4E13-9EAB-5DCE68743D6D}" presName="compNode" presStyleCnt="0"/>
      <dgm:spPr/>
    </dgm:pt>
    <dgm:pt modelId="{6B320715-8D29-45C7-B5BD-399597F48940}" type="pres">
      <dgm:prSet presAssocID="{A9744596-6968-4E13-9EAB-5DCE68743D6D}" presName="bgRect" presStyleLbl="bgShp" presStyleIdx="0" presStyleCnt="1" custLinFactNeighborX="0" custLinFactNeighborY="-5812"/>
      <dgm:spPr/>
    </dgm:pt>
    <dgm:pt modelId="{4878DE2B-5919-45E5-9793-A96CFD68E162}" type="pres">
      <dgm:prSet presAssocID="{A9744596-6968-4E13-9EAB-5DCE68743D6D}" presName="iconRect" presStyleLbl="node1" presStyleIdx="0" presStyleCnt="1" custScaleX="136339" custScaleY="105663" custLinFactX="29712" custLinFactNeighborX="100000" custLinFactNeighborY="-688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Flèche vers la droite avec un remplissage uni"/>
        </a:ext>
      </dgm:extLst>
    </dgm:pt>
    <dgm:pt modelId="{20B1C83D-700A-4E20-A8BE-41C754285EBA}" type="pres">
      <dgm:prSet presAssocID="{A9744596-6968-4E13-9EAB-5DCE68743D6D}" presName="spaceRect" presStyleCnt="0"/>
      <dgm:spPr/>
    </dgm:pt>
    <dgm:pt modelId="{C90BD9C4-90EF-4F3D-A43C-D59C2AAED642}" type="pres">
      <dgm:prSet presAssocID="{A9744596-6968-4E13-9EAB-5DCE68743D6D}" presName="parTx" presStyleLbl="revTx" presStyleIdx="0" presStyleCnt="1">
        <dgm:presLayoutVars>
          <dgm:chMax val="0"/>
          <dgm:chPref val="0"/>
        </dgm:presLayoutVars>
      </dgm:prSet>
      <dgm:spPr/>
    </dgm:pt>
  </dgm:ptLst>
  <dgm:cxnLst>
    <dgm:cxn modelId="{CE043241-BAA1-4F8A-9FEA-452B8549A832}" srcId="{FE96A0F4-69B9-4A56-8ECF-733A709D3915}" destId="{A9744596-6968-4E13-9EAB-5DCE68743D6D}" srcOrd="0" destOrd="0" parTransId="{39420B3E-534F-4154-AAB4-3D69D064246A}" sibTransId="{A0A572F2-7928-431A-BCCE-93CE1CD21A54}"/>
    <dgm:cxn modelId="{D6985555-5718-48BA-BF2F-A2B41940610D}" type="presOf" srcId="{A9744596-6968-4E13-9EAB-5DCE68743D6D}" destId="{C90BD9C4-90EF-4F3D-A43C-D59C2AAED642}" srcOrd="0" destOrd="0" presId="urn:microsoft.com/office/officeart/2018/2/layout/IconVerticalSolidList"/>
    <dgm:cxn modelId="{CA3B77C5-5103-4252-B5B9-737D6B921D04}" type="presOf" srcId="{FE96A0F4-69B9-4A56-8ECF-733A709D3915}" destId="{82B5E328-3CB6-4F83-A0FE-C08B8BF41FBA}" srcOrd="0" destOrd="0" presId="urn:microsoft.com/office/officeart/2018/2/layout/IconVerticalSolidList"/>
    <dgm:cxn modelId="{23DAA739-A9D7-41E1-A254-C38723F86ED5}" type="presParOf" srcId="{82B5E328-3CB6-4F83-A0FE-C08B8BF41FBA}" destId="{6654DB80-ECF1-4685-9E1F-3D31C0CB6B12}" srcOrd="0" destOrd="0" presId="urn:microsoft.com/office/officeart/2018/2/layout/IconVerticalSolidList"/>
    <dgm:cxn modelId="{38CE4EF2-B21B-4D35-9AA3-54A9B9C104E5}" type="presParOf" srcId="{6654DB80-ECF1-4685-9E1F-3D31C0CB6B12}" destId="{6B320715-8D29-45C7-B5BD-399597F48940}" srcOrd="0" destOrd="0" presId="urn:microsoft.com/office/officeart/2018/2/layout/IconVerticalSolidList"/>
    <dgm:cxn modelId="{E51F76E4-F880-4B4B-8BDE-69E84BA2DB17}" type="presParOf" srcId="{6654DB80-ECF1-4685-9E1F-3D31C0CB6B12}" destId="{4878DE2B-5919-45E5-9793-A96CFD68E162}" srcOrd="1" destOrd="0" presId="urn:microsoft.com/office/officeart/2018/2/layout/IconVerticalSolidList"/>
    <dgm:cxn modelId="{53FF9893-3011-4BF0-B61C-4555097F7F33}" type="presParOf" srcId="{6654DB80-ECF1-4685-9E1F-3D31C0CB6B12}" destId="{20B1C83D-700A-4E20-A8BE-41C754285EBA}" srcOrd="2" destOrd="0" presId="urn:microsoft.com/office/officeart/2018/2/layout/IconVerticalSolidList"/>
    <dgm:cxn modelId="{8DFAA279-C0C4-4243-B409-5F2372027E00}" type="presParOf" srcId="{6654DB80-ECF1-4685-9E1F-3D31C0CB6B12}" destId="{C90BD9C4-90EF-4F3D-A43C-D59C2AAED64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500A3F-BBC6-47A7-BA6D-5FB63F0D434D}"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2B536D0B-C8B2-4222-8124-33456EDFDC3F}">
      <dgm:prSet/>
      <dgm:spPr/>
      <dgm:t>
        <a:bodyPr/>
        <a:lstStyle/>
        <a:p>
          <a:pPr>
            <a:lnSpc>
              <a:spcPct val="100000"/>
            </a:lnSpc>
          </a:pPr>
          <a:r>
            <a:rPr lang="fr-CA" dirty="0">
              <a:latin typeface="Avenir Next LT Pro" panose="020B0504020202020204" pitchFamily="34" charset="0"/>
            </a:rPr>
            <a:t>To </a:t>
          </a:r>
          <a:r>
            <a:rPr lang="fr-CA" dirty="0" err="1">
              <a:latin typeface="Avenir Next LT Pro" panose="020B0504020202020204" pitchFamily="34" charset="0"/>
            </a:rPr>
            <a:t>formulate</a:t>
          </a:r>
          <a:r>
            <a:rPr lang="fr-CA" dirty="0">
              <a:latin typeface="Avenir Next LT Pro" panose="020B0504020202020204" pitchFamily="34" charset="0"/>
            </a:rPr>
            <a:t> an interrogative sentence for </a:t>
          </a:r>
          <a:r>
            <a:rPr lang="fr-CA" dirty="0" err="1">
              <a:latin typeface="Avenir Next LT Pro" panose="020B0504020202020204" pitchFamily="34" charset="0"/>
            </a:rPr>
            <a:t>asking</a:t>
          </a:r>
          <a:r>
            <a:rPr lang="fr-CA" dirty="0">
              <a:latin typeface="Avenir Next LT Pro" panose="020B0504020202020204" pitchFamily="34" charset="0"/>
            </a:rPr>
            <a:t> </a:t>
          </a:r>
          <a:r>
            <a:rPr lang="fr-CA" dirty="0" err="1">
              <a:latin typeface="Avenir Next LT Pro" panose="020B0504020202020204" pitchFamily="34" charset="0"/>
            </a:rPr>
            <a:t>something</a:t>
          </a:r>
          <a:r>
            <a:rPr lang="fr-CA" dirty="0">
              <a:latin typeface="Avenir Next LT Pro" panose="020B0504020202020204" pitchFamily="34" charset="0"/>
            </a:rPr>
            <a:t> to </a:t>
          </a:r>
          <a:r>
            <a:rPr lang="fr-CA" dirty="0" err="1">
              <a:latin typeface="Avenir Next LT Pro" panose="020B0504020202020204" pitchFamily="34" charset="0"/>
            </a:rPr>
            <a:t>someone</a:t>
          </a:r>
          <a:r>
            <a:rPr lang="fr-CA" dirty="0">
              <a:latin typeface="Avenir Next LT Pro" panose="020B0504020202020204" pitchFamily="34" charset="0"/>
            </a:rPr>
            <a:t>, </a:t>
          </a:r>
          <a:r>
            <a:rPr lang="fr-CA" dirty="0" err="1">
              <a:latin typeface="Avenir Next LT Pro" panose="020B0504020202020204" pitchFamily="34" charset="0"/>
            </a:rPr>
            <a:t>we</a:t>
          </a:r>
          <a:r>
            <a:rPr lang="fr-CA" dirty="0">
              <a:latin typeface="Avenir Next LT Pro" panose="020B0504020202020204" pitchFamily="34" charset="0"/>
            </a:rPr>
            <a:t> can use </a:t>
          </a:r>
          <a:r>
            <a:rPr lang="fr-CA" dirty="0" err="1">
              <a:latin typeface="Avenir Next LT Pro" panose="020B0504020202020204" pitchFamily="34" charset="0"/>
            </a:rPr>
            <a:t>this</a:t>
          </a:r>
          <a:r>
            <a:rPr lang="fr-CA" dirty="0">
              <a:latin typeface="Avenir Next LT Pro" panose="020B0504020202020204" pitchFamily="34" charset="0"/>
            </a:rPr>
            <a:t> formula : </a:t>
          </a:r>
          <a:endParaRPr lang="en-US" dirty="0">
            <a:latin typeface="Avenir Next LT Pro" panose="020B0504020202020204" pitchFamily="34" charset="0"/>
          </a:endParaRPr>
        </a:p>
      </dgm:t>
    </dgm:pt>
    <dgm:pt modelId="{50F2C682-AD26-4CB7-A78B-F03712B08AF6}" type="parTrans" cxnId="{886A460A-3AA8-439B-A90A-6B29B1430EC0}">
      <dgm:prSet/>
      <dgm:spPr/>
      <dgm:t>
        <a:bodyPr/>
        <a:lstStyle/>
        <a:p>
          <a:endParaRPr lang="en-US"/>
        </a:p>
      </dgm:t>
    </dgm:pt>
    <dgm:pt modelId="{EDD263CE-E84E-4294-B5D2-2FBA3C885B7C}" type="sibTrans" cxnId="{886A460A-3AA8-439B-A90A-6B29B1430EC0}">
      <dgm:prSet/>
      <dgm:spPr/>
      <dgm:t>
        <a:bodyPr/>
        <a:lstStyle/>
        <a:p>
          <a:endParaRPr lang="en-US"/>
        </a:p>
      </dgm:t>
    </dgm:pt>
    <dgm:pt modelId="{8C08C9A3-FE41-4A52-8F3D-30D8B4A6A382}">
      <dgm:prSet custT="1"/>
      <dgm:spPr/>
      <dgm:t>
        <a:bodyPr/>
        <a:lstStyle/>
        <a:p>
          <a:pPr>
            <a:lnSpc>
              <a:spcPct val="100000"/>
            </a:lnSpc>
          </a:pPr>
          <a:r>
            <a:rPr lang="fr-CA" sz="1800" b="1" dirty="0">
              <a:latin typeface="Avenir Next LT Pro" panose="020B0504020202020204" pitchFamily="34" charset="0"/>
            </a:rPr>
            <a:t>EST-CE-QUE</a:t>
          </a:r>
          <a:r>
            <a:rPr lang="en-US" sz="1800" b="1" dirty="0">
              <a:latin typeface="Avenir Next LT Pro" panose="020B0504020202020204" pitchFamily="34" charset="0"/>
            </a:rPr>
            <a:t> + TU + POURRAIS + INFINITIVE VERB +  REST OF THE SENTENCE</a:t>
          </a:r>
        </a:p>
      </dgm:t>
    </dgm:pt>
    <dgm:pt modelId="{58ADACE8-1EB7-4DDA-9563-4503D6234426}" type="parTrans" cxnId="{A0C08433-CD18-4AE9-B42B-80B8EAB98DE8}">
      <dgm:prSet/>
      <dgm:spPr/>
      <dgm:t>
        <a:bodyPr/>
        <a:lstStyle/>
        <a:p>
          <a:endParaRPr lang="en-US"/>
        </a:p>
      </dgm:t>
    </dgm:pt>
    <dgm:pt modelId="{97630790-7408-4FF1-84C2-C246C8C5E9CD}" type="sibTrans" cxnId="{A0C08433-CD18-4AE9-B42B-80B8EAB98DE8}">
      <dgm:prSet/>
      <dgm:spPr/>
      <dgm:t>
        <a:bodyPr/>
        <a:lstStyle/>
        <a:p>
          <a:endParaRPr lang="en-US"/>
        </a:p>
      </dgm:t>
    </dgm:pt>
    <dgm:pt modelId="{37AA267A-CCA7-4D66-8452-D15428CB046C}" type="pres">
      <dgm:prSet presAssocID="{7B500A3F-BBC6-47A7-BA6D-5FB63F0D434D}" presName="root" presStyleCnt="0">
        <dgm:presLayoutVars>
          <dgm:dir/>
          <dgm:resizeHandles val="exact"/>
        </dgm:presLayoutVars>
      </dgm:prSet>
      <dgm:spPr/>
    </dgm:pt>
    <dgm:pt modelId="{BFE8E3CF-2C31-40B9-9B84-33A01E31C35A}" type="pres">
      <dgm:prSet presAssocID="{2B536D0B-C8B2-4222-8124-33456EDFDC3F}" presName="compNode" presStyleCnt="0"/>
      <dgm:spPr/>
    </dgm:pt>
    <dgm:pt modelId="{2F905C9A-53FD-4B4B-99CC-E4C78659ED3C}" type="pres">
      <dgm:prSet presAssocID="{2B536D0B-C8B2-4222-8124-33456EDFDC3F}" presName="bgRect" presStyleLbl="bgShp" presStyleIdx="0" presStyleCnt="2"/>
      <dgm:spPr/>
    </dgm:pt>
    <dgm:pt modelId="{7F84007B-6B1B-428E-A506-A26910836FCA}" type="pres">
      <dgm:prSet presAssocID="{2B536D0B-C8B2-4222-8124-33456EDFDC3F}"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Questions"/>
        </a:ext>
      </dgm:extLst>
    </dgm:pt>
    <dgm:pt modelId="{2FAD34FC-BF00-445B-83FA-928A3FCFBCC3}" type="pres">
      <dgm:prSet presAssocID="{2B536D0B-C8B2-4222-8124-33456EDFDC3F}" presName="spaceRect" presStyleCnt="0"/>
      <dgm:spPr/>
    </dgm:pt>
    <dgm:pt modelId="{53A1DEDD-C499-4F96-A9FB-4AAFC848F909}" type="pres">
      <dgm:prSet presAssocID="{2B536D0B-C8B2-4222-8124-33456EDFDC3F}" presName="parTx" presStyleLbl="revTx" presStyleIdx="0" presStyleCnt="2">
        <dgm:presLayoutVars>
          <dgm:chMax val="0"/>
          <dgm:chPref val="0"/>
        </dgm:presLayoutVars>
      </dgm:prSet>
      <dgm:spPr/>
    </dgm:pt>
    <dgm:pt modelId="{863367EC-6F2B-42DC-BF22-D732E1A66B2D}" type="pres">
      <dgm:prSet presAssocID="{EDD263CE-E84E-4294-B5D2-2FBA3C885B7C}" presName="sibTrans" presStyleCnt="0"/>
      <dgm:spPr/>
    </dgm:pt>
    <dgm:pt modelId="{27446510-A651-4D83-AEA8-D8B68AA3E6CF}" type="pres">
      <dgm:prSet presAssocID="{8C08C9A3-FE41-4A52-8F3D-30D8B4A6A382}" presName="compNode" presStyleCnt="0"/>
      <dgm:spPr/>
    </dgm:pt>
    <dgm:pt modelId="{EA9166F7-2A77-4D65-ABE5-83BCED6A9AA2}" type="pres">
      <dgm:prSet presAssocID="{8C08C9A3-FE41-4A52-8F3D-30D8B4A6A382}" presName="bgRect" presStyleLbl="bgShp" presStyleIdx="1" presStyleCnt="2" custLinFactNeighborY="-529"/>
      <dgm:spPr/>
    </dgm:pt>
    <dgm:pt modelId="{A3FB7225-AAB4-4DF1-8599-C1EB028BD0F4}" type="pres">
      <dgm:prSet presAssocID="{8C08C9A3-FE41-4A52-8F3D-30D8B4A6A382}" presName="iconRect" presStyleLbl="node1" presStyleIdx="1" presStyleCnt="2" custFlipVert="1" custFlipHor="0" custScaleX="10138" custScaleY="6998" custLinFactX="782025" custLinFactY="100000" custLinFactNeighborX="800000" custLinFactNeighborY="159766"/>
      <dgm:spPr/>
    </dgm:pt>
    <dgm:pt modelId="{ABEDA407-8E49-44B1-B811-A088D2A8B82C}" type="pres">
      <dgm:prSet presAssocID="{8C08C9A3-FE41-4A52-8F3D-30D8B4A6A382}" presName="spaceRect" presStyleCnt="0"/>
      <dgm:spPr/>
    </dgm:pt>
    <dgm:pt modelId="{7C4F44B9-5C24-42E7-96B7-7112F28A7002}" type="pres">
      <dgm:prSet presAssocID="{8C08C9A3-FE41-4A52-8F3D-30D8B4A6A382}" presName="parTx" presStyleLbl="revTx" presStyleIdx="1" presStyleCnt="2" custLinFactNeighborX="-5977" custLinFactNeighborY="-529">
        <dgm:presLayoutVars>
          <dgm:chMax val="0"/>
          <dgm:chPref val="0"/>
        </dgm:presLayoutVars>
      </dgm:prSet>
      <dgm:spPr/>
    </dgm:pt>
  </dgm:ptLst>
  <dgm:cxnLst>
    <dgm:cxn modelId="{886A460A-3AA8-439B-A90A-6B29B1430EC0}" srcId="{7B500A3F-BBC6-47A7-BA6D-5FB63F0D434D}" destId="{2B536D0B-C8B2-4222-8124-33456EDFDC3F}" srcOrd="0" destOrd="0" parTransId="{50F2C682-AD26-4CB7-A78B-F03712B08AF6}" sibTransId="{EDD263CE-E84E-4294-B5D2-2FBA3C885B7C}"/>
    <dgm:cxn modelId="{A0C08433-CD18-4AE9-B42B-80B8EAB98DE8}" srcId="{7B500A3F-BBC6-47A7-BA6D-5FB63F0D434D}" destId="{8C08C9A3-FE41-4A52-8F3D-30D8B4A6A382}" srcOrd="1" destOrd="0" parTransId="{58ADACE8-1EB7-4DDA-9563-4503D6234426}" sibTransId="{97630790-7408-4FF1-84C2-C246C8C5E9CD}"/>
    <dgm:cxn modelId="{210FCE6A-F068-4F2A-BCE9-1F5D0C8AD618}" type="presOf" srcId="{8C08C9A3-FE41-4A52-8F3D-30D8B4A6A382}" destId="{7C4F44B9-5C24-42E7-96B7-7112F28A7002}" srcOrd="0" destOrd="0" presId="urn:microsoft.com/office/officeart/2018/2/layout/IconVerticalSolidList"/>
    <dgm:cxn modelId="{8C6C7774-4E26-4E12-8544-1E61ECCCF09C}" type="presOf" srcId="{2B536D0B-C8B2-4222-8124-33456EDFDC3F}" destId="{53A1DEDD-C499-4F96-A9FB-4AAFC848F909}" srcOrd="0" destOrd="0" presId="urn:microsoft.com/office/officeart/2018/2/layout/IconVerticalSolidList"/>
    <dgm:cxn modelId="{C537B0A9-AB35-4A61-8B3C-E154A7893CFC}" type="presOf" srcId="{7B500A3F-BBC6-47A7-BA6D-5FB63F0D434D}" destId="{37AA267A-CCA7-4D66-8452-D15428CB046C}" srcOrd="0" destOrd="0" presId="urn:microsoft.com/office/officeart/2018/2/layout/IconVerticalSolidList"/>
    <dgm:cxn modelId="{8241152C-805F-4569-A2B8-5578ACECB51D}" type="presParOf" srcId="{37AA267A-CCA7-4D66-8452-D15428CB046C}" destId="{BFE8E3CF-2C31-40B9-9B84-33A01E31C35A}" srcOrd="0" destOrd="0" presId="urn:microsoft.com/office/officeart/2018/2/layout/IconVerticalSolidList"/>
    <dgm:cxn modelId="{2A095B7A-12C3-4EA4-9CDF-B5FFC8CD2D2F}" type="presParOf" srcId="{BFE8E3CF-2C31-40B9-9B84-33A01E31C35A}" destId="{2F905C9A-53FD-4B4B-99CC-E4C78659ED3C}" srcOrd="0" destOrd="0" presId="urn:microsoft.com/office/officeart/2018/2/layout/IconVerticalSolidList"/>
    <dgm:cxn modelId="{58A59B8C-0F0D-4954-96F4-ADB0BBF49BA3}" type="presParOf" srcId="{BFE8E3CF-2C31-40B9-9B84-33A01E31C35A}" destId="{7F84007B-6B1B-428E-A506-A26910836FCA}" srcOrd="1" destOrd="0" presId="urn:microsoft.com/office/officeart/2018/2/layout/IconVerticalSolidList"/>
    <dgm:cxn modelId="{A34011CF-0E69-49E6-9715-C8103E471505}" type="presParOf" srcId="{BFE8E3CF-2C31-40B9-9B84-33A01E31C35A}" destId="{2FAD34FC-BF00-445B-83FA-928A3FCFBCC3}" srcOrd="2" destOrd="0" presId="urn:microsoft.com/office/officeart/2018/2/layout/IconVerticalSolidList"/>
    <dgm:cxn modelId="{CC35114F-3523-4495-918E-3A4F3B9F10A4}" type="presParOf" srcId="{BFE8E3CF-2C31-40B9-9B84-33A01E31C35A}" destId="{53A1DEDD-C499-4F96-A9FB-4AAFC848F909}" srcOrd="3" destOrd="0" presId="urn:microsoft.com/office/officeart/2018/2/layout/IconVerticalSolidList"/>
    <dgm:cxn modelId="{42284586-1815-4D8A-9DC5-A750B3452CD3}" type="presParOf" srcId="{37AA267A-CCA7-4D66-8452-D15428CB046C}" destId="{863367EC-6F2B-42DC-BF22-D732E1A66B2D}" srcOrd="1" destOrd="0" presId="urn:microsoft.com/office/officeart/2018/2/layout/IconVerticalSolidList"/>
    <dgm:cxn modelId="{1B4A3A8E-702E-40D8-8391-BEC2F1310CF4}" type="presParOf" srcId="{37AA267A-CCA7-4D66-8452-D15428CB046C}" destId="{27446510-A651-4D83-AEA8-D8B68AA3E6CF}" srcOrd="2" destOrd="0" presId="urn:microsoft.com/office/officeart/2018/2/layout/IconVerticalSolidList"/>
    <dgm:cxn modelId="{24A9C8B5-5029-40C2-9929-9B1EFD77FA9C}" type="presParOf" srcId="{27446510-A651-4D83-AEA8-D8B68AA3E6CF}" destId="{EA9166F7-2A77-4D65-ABE5-83BCED6A9AA2}" srcOrd="0" destOrd="0" presId="urn:microsoft.com/office/officeart/2018/2/layout/IconVerticalSolidList"/>
    <dgm:cxn modelId="{C468731D-F27B-4D9F-922A-802E11D577FD}" type="presParOf" srcId="{27446510-A651-4D83-AEA8-D8B68AA3E6CF}" destId="{A3FB7225-AAB4-4DF1-8599-C1EB028BD0F4}" srcOrd="1" destOrd="0" presId="urn:microsoft.com/office/officeart/2018/2/layout/IconVerticalSolidList"/>
    <dgm:cxn modelId="{75B99C8B-E59D-4E1E-8252-5535523EA958}" type="presParOf" srcId="{27446510-A651-4D83-AEA8-D8B68AA3E6CF}" destId="{ABEDA407-8E49-44B1-B811-A088D2A8B82C}" srcOrd="2" destOrd="0" presId="urn:microsoft.com/office/officeart/2018/2/layout/IconVerticalSolidList"/>
    <dgm:cxn modelId="{2E5C3B48-FF9C-431D-8022-DAF2AAF8B9B3}" type="presParOf" srcId="{27446510-A651-4D83-AEA8-D8B68AA3E6CF}" destId="{7C4F44B9-5C24-42E7-96B7-7112F28A700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320715-8D29-45C7-B5BD-399597F48940}">
      <dsp:nvSpPr>
        <dsp:cNvPr id="0" name=""/>
        <dsp:cNvSpPr/>
      </dsp:nvSpPr>
      <dsp:spPr>
        <a:xfrm>
          <a:off x="0" y="1316737"/>
          <a:ext cx="10773430" cy="118780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878DE2B-5919-45E5-9793-A96CFD68E162}">
      <dsp:nvSpPr>
        <dsp:cNvPr id="0" name=""/>
        <dsp:cNvSpPr/>
      </dsp:nvSpPr>
      <dsp:spPr>
        <a:xfrm>
          <a:off x="1088010" y="1589565"/>
          <a:ext cx="890693" cy="69028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0BD9C4-90EF-4F3D-A43C-D59C2AAED642}">
      <dsp:nvSpPr>
        <dsp:cNvPr id="0" name=""/>
        <dsp:cNvSpPr/>
      </dsp:nvSpPr>
      <dsp:spPr>
        <a:xfrm>
          <a:off x="1371915" y="1385773"/>
          <a:ext cx="9401515" cy="11878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09" tIns="125709" rIns="125709" bIns="125709" numCol="1" spcCol="1270" anchor="ctr" anchorCtr="0">
          <a:noAutofit/>
        </a:bodyPr>
        <a:lstStyle/>
        <a:p>
          <a:pPr marL="0" lvl="0" indent="0" algn="ctr" defTabSz="1111250">
            <a:lnSpc>
              <a:spcPct val="100000"/>
            </a:lnSpc>
            <a:spcBef>
              <a:spcPct val="0"/>
            </a:spcBef>
            <a:spcAft>
              <a:spcPct val="35000"/>
            </a:spcAft>
            <a:buNone/>
          </a:pPr>
          <a:r>
            <a:rPr lang="fr-CA" sz="2500" b="1" kern="1200" dirty="0">
              <a:latin typeface="Avenir Next LT Pro" panose="020B0504020202020204" pitchFamily="34" charset="0"/>
            </a:rPr>
            <a:t>JE VEUX + CE, CETTE ou CES + </a:t>
          </a:r>
          <a:r>
            <a:rPr lang="fr-CA" sz="2500" b="1" i="1" kern="1200" dirty="0">
              <a:latin typeface="Avenir Next LT Pro" panose="020B0504020202020204" pitchFamily="34" charset="0"/>
            </a:rPr>
            <a:t>NOUN</a:t>
          </a:r>
          <a:r>
            <a:rPr lang="fr-CA" sz="2500" b="1" kern="1200" dirty="0">
              <a:latin typeface="Avenir Next LT Pro" panose="020B0504020202020204" pitchFamily="34" charset="0"/>
            </a:rPr>
            <a:t> + S’IL TE PLAÎT. </a:t>
          </a:r>
          <a:endParaRPr lang="en-US" sz="2500" b="1" kern="1200" dirty="0">
            <a:latin typeface="Avenir Next LT Pro" panose="020B0504020202020204" pitchFamily="34" charset="0"/>
          </a:endParaRPr>
        </a:p>
      </dsp:txBody>
      <dsp:txXfrm>
        <a:off x="1371915" y="1385773"/>
        <a:ext cx="9401515" cy="11878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05C9A-53FD-4B4B-99CC-E4C78659ED3C}">
      <dsp:nvSpPr>
        <dsp:cNvPr id="0" name=""/>
        <dsp:cNvSpPr/>
      </dsp:nvSpPr>
      <dsp:spPr>
        <a:xfrm>
          <a:off x="0" y="643394"/>
          <a:ext cx="10241280" cy="118780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F84007B-6B1B-428E-A506-A26910836FCA}">
      <dsp:nvSpPr>
        <dsp:cNvPr id="0" name=""/>
        <dsp:cNvSpPr/>
      </dsp:nvSpPr>
      <dsp:spPr>
        <a:xfrm>
          <a:off x="359311" y="910650"/>
          <a:ext cx="653293" cy="65329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A1DEDD-C499-4F96-A9FB-4AAFC848F909}">
      <dsp:nvSpPr>
        <dsp:cNvPr id="0" name=""/>
        <dsp:cNvSpPr/>
      </dsp:nvSpPr>
      <dsp:spPr>
        <a:xfrm>
          <a:off x="1371915" y="643394"/>
          <a:ext cx="8869364" cy="11878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09" tIns="125709" rIns="125709" bIns="125709" numCol="1" spcCol="1270" anchor="ctr" anchorCtr="0">
          <a:noAutofit/>
        </a:bodyPr>
        <a:lstStyle/>
        <a:p>
          <a:pPr marL="0" lvl="0" indent="0" algn="l" defTabSz="1111250">
            <a:lnSpc>
              <a:spcPct val="100000"/>
            </a:lnSpc>
            <a:spcBef>
              <a:spcPct val="0"/>
            </a:spcBef>
            <a:spcAft>
              <a:spcPct val="35000"/>
            </a:spcAft>
            <a:buNone/>
          </a:pPr>
          <a:r>
            <a:rPr lang="fr-CA" sz="2500" kern="1200" dirty="0">
              <a:latin typeface="Avenir Next LT Pro" panose="020B0504020202020204" pitchFamily="34" charset="0"/>
            </a:rPr>
            <a:t>To </a:t>
          </a:r>
          <a:r>
            <a:rPr lang="fr-CA" sz="2500" kern="1200" dirty="0" err="1">
              <a:latin typeface="Avenir Next LT Pro" panose="020B0504020202020204" pitchFamily="34" charset="0"/>
            </a:rPr>
            <a:t>formulate</a:t>
          </a:r>
          <a:r>
            <a:rPr lang="fr-CA" sz="2500" kern="1200" dirty="0">
              <a:latin typeface="Avenir Next LT Pro" panose="020B0504020202020204" pitchFamily="34" charset="0"/>
            </a:rPr>
            <a:t> an interrogative sentence for </a:t>
          </a:r>
          <a:r>
            <a:rPr lang="fr-CA" sz="2500" kern="1200" dirty="0" err="1">
              <a:latin typeface="Avenir Next LT Pro" panose="020B0504020202020204" pitchFamily="34" charset="0"/>
            </a:rPr>
            <a:t>asking</a:t>
          </a:r>
          <a:r>
            <a:rPr lang="fr-CA" sz="2500" kern="1200" dirty="0">
              <a:latin typeface="Avenir Next LT Pro" panose="020B0504020202020204" pitchFamily="34" charset="0"/>
            </a:rPr>
            <a:t> </a:t>
          </a:r>
          <a:r>
            <a:rPr lang="fr-CA" sz="2500" kern="1200" dirty="0" err="1">
              <a:latin typeface="Avenir Next LT Pro" panose="020B0504020202020204" pitchFamily="34" charset="0"/>
            </a:rPr>
            <a:t>something</a:t>
          </a:r>
          <a:r>
            <a:rPr lang="fr-CA" sz="2500" kern="1200" dirty="0">
              <a:latin typeface="Avenir Next LT Pro" panose="020B0504020202020204" pitchFamily="34" charset="0"/>
            </a:rPr>
            <a:t> to </a:t>
          </a:r>
          <a:r>
            <a:rPr lang="fr-CA" sz="2500" kern="1200" dirty="0" err="1">
              <a:latin typeface="Avenir Next LT Pro" panose="020B0504020202020204" pitchFamily="34" charset="0"/>
            </a:rPr>
            <a:t>someone</a:t>
          </a:r>
          <a:r>
            <a:rPr lang="fr-CA" sz="2500" kern="1200" dirty="0">
              <a:latin typeface="Avenir Next LT Pro" panose="020B0504020202020204" pitchFamily="34" charset="0"/>
            </a:rPr>
            <a:t>, </a:t>
          </a:r>
          <a:r>
            <a:rPr lang="fr-CA" sz="2500" kern="1200" dirty="0" err="1">
              <a:latin typeface="Avenir Next LT Pro" panose="020B0504020202020204" pitchFamily="34" charset="0"/>
            </a:rPr>
            <a:t>we</a:t>
          </a:r>
          <a:r>
            <a:rPr lang="fr-CA" sz="2500" kern="1200" dirty="0">
              <a:latin typeface="Avenir Next LT Pro" panose="020B0504020202020204" pitchFamily="34" charset="0"/>
            </a:rPr>
            <a:t> can use </a:t>
          </a:r>
          <a:r>
            <a:rPr lang="fr-CA" sz="2500" kern="1200" dirty="0" err="1">
              <a:latin typeface="Avenir Next LT Pro" panose="020B0504020202020204" pitchFamily="34" charset="0"/>
            </a:rPr>
            <a:t>this</a:t>
          </a:r>
          <a:r>
            <a:rPr lang="fr-CA" sz="2500" kern="1200" dirty="0">
              <a:latin typeface="Avenir Next LT Pro" panose="020B0504020202020204" pitchFamily="34" charset="0"/>
            </a:rPr>
            <a:t> formula : </a:t>
          </a:r>
          <a:endParaRPr lang="en-US" sz="2500" kern="1200" dirty="0">
            <a:latin typeface="Avenir Next LT Pro" panose="020B0504020202020204" pitchFamily="34" charset="0"/>
          </a:endParaRPr>
        </a:p>
      </dsp:txBody>
      <dsp:txXfrm>
        <a:off x="1371915" y="643394"/>
        <a:ext cx="8869364" cy="1187805"/>
      </dsp:txXfrm>
    </dsp:sp>
    <dsp:sp modelId="{EA9166F7-2A77-4D65-ABE5-83BCED6A9AA2}">
      <dsp:nvSpPr>
        <dsp:cNvPr id="0" name=""/>
        <dsp:cNvSpPr/>
      </dsp:nvSpPr>
      <dsp:spPr>
        <a:xfrm>
          <a:off x="0" y="2121868"/>
          <a:ext cx="10241280" cy="118780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FB7225-AAB4-4DF1-8599-C1EB028BD0F4}">
      <dsp:nvSpPr>
        <dsp:cNvPr id="0" name=""/>
        <dsp:cNvSpPr/>
      </dsp:nvSpPr>
      <dsp:spPr>
        <a:xfrm flipV="1">
          <a:off x="10175049" y="3913634"/>
          <a:ext cx="66230" cy="4571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4F44B9-5C24-42E7-96B7-7112F28A7002}">
      <dsp:nvSpPr>
        <dsp:cNvPr id="0" name=""/>
        <dsp:cNvSpPr/>
      </dsp:nvSpPr>
      <dsp:spPr>
        <a:xfrm>
          <a:off x="841793" y="2121868"/>
          <a:ext cx="8869364" cy="11878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09" tIns="125709" rIns="125709" bIns="125709" numCol="1" spcCol="1270" anchor="ctr" anchorCtr="0">
          <a:noAutofit/>
        </a:bodyPr>
        <a:lstStyle/>
        <a:p>
          <a:pPr marL="0" lvl="0" indent="0" algn="l" defTabSz="800100">
            <a:lnSpc>
              <a:spcPct val="100000"/>
            </a:lnSpc>
            <a:spcBef>
              <a:spcPct val="0"/>
            </a:spcBef>
            <a:spcAft>
              <a:spcPct val="35000"/>
            </a:spcAft>
            <a:buNone/>
          </a:pPr>
          <a:r>
            <a:rPr lang="fr-CA" sz="1800" b="1" kern="1200" dirty="0">
              <a:latin typeface="Avenir Next LT Pro" panose="020B0504020202020204" pitchFamily="34" charset="0"/>
            </a:rPr>
            <a:t>EST-CE-QUE</a:t>
          </a:r>
          <a:r>
            <a:rPr lang="en-US" sz="1800" b="1" kern="1200" dirty="0">
              <a:latin typeface="Avenir Next LT Pro" panose="020B0504020202020204" pitchFamily="34" charset="0"/>
            </a:rPr>
            <a:t> + TU + POURRAIS + INFINITIVE VERB +  REST OF THE SENTENCE</a:t>
          </a:r>
        </a:p>
      </dsp:txBody>
      <dsp:txXfrm>
        <a:off x="841793" y="2121868"/>
        <a:ext cx="8869364" cy="118780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488A5B-27DD-43A8-BD81-CAA1A73EF1C0}" type="datetimeFigureOut">
              <a:rPr lang="fr-CA" smtClean="0"/>
              <a:t>2024-01-21</a:t>
            </a:fld>
            <a:endParaRPr lang="fr-CA"/>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A"/>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341562-FC06-45F2-ABCB-205ECBD8195F}" type="slidenum">
              <a:rPr lang="fr-CA" smtClean="0"/>
              <a:t>‹#›</a:t>
            </a:fld>
            <a:endParaRPr lang="fr-CA"/>
          </a:p>
        </p:txBody>
      </p:sp>
    </p:spTree>
    <p:extLst>
      <p:ext uri="{BB962C8B-B14F-4D97-AF65-F5344CB8AC3E}">
        <p14:creationId xmlns:p14="http://schemas.microsoft.com/office/powerpoint/2010/main" val="3474361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674CB-3709-4ACF-BB61-29ADEA3D41BE}"/>
              </a:ext>
            </a:extLst>
          </p:cNvPr>
          <p:cNvSpPr>
            <a:spLocks noGrp="1"/>
          </p:cNvSpPr>
          <p:nvPr>
            <p:ph type="ctrTitle"/>
          </p:nvPr>
        </p:nvSpPr>
        <p:spPr>
          <a:xfrm>
            <a:off x="1524000" y="1033272"/>
            <a:ext cx="9144000" cy="2478024"/>
          </a:xfrm>
        </p:spPr>
        <p:txBody>
          <a:bodyPr lIns="0" tIns="0" rIns="0" bIns="0" anchor="b">
            <a:noAutofit/>
          </a:bodyPr>
          <a:lstStyle>
            <a:lvl1pPr algn="ctr">
              <a:defRPr sz="4000" spc="750" baseline="0"/>
            </a:lvl1pPr>
          </a:lstStyle>
          <a:p>
            <a:r>
              <a:rPr lang="en-US" dirty="0"/>
              <a:t>Click to edit Master title style</a:t>
            </a:r>
          </a:p>
        </p:txBody>
      </p:sp>
      <p:sp>
        <p:nvSpPr>
          <p:cNvPr id="3" name="Subtitle 2">
            <a:extLst>
              <a:ext uri="{FF2B5EF4-FFF2-40B4-BE49-F238E27FC236}">
                <a16:creationId xmlns:a16="http://schemas.microsoft.com/office/drawing/2014/main" id="{E06DA6BE-9B64-48FC-92D1-EF0D426A3974}"/>
              </a:ext>
            </a:extLst>
          </p:cNvPr>
          <p:cNvSpPr>
            <a:spLocks noGrp="1"/>
          </p:cNvSpPr>
          <p:nvPr>
            <p:ph type="subTitle" idx="1"/>
          </p:nvPr>
        </p:nvSpPr>
        <p:spPr>
          <a:xfrm>
            <a:off x="1524000" y="3822192"/>
            <a:ext cx="9144000" cy="1435608"/>
          </a:xfrm>
        </p:spPr>
        <p:txBody>
          <a:bodyPr lIns="0" tIns="0" rIns="0" bIns="0">
            <a:normAutofit/>
          </a:bodyPr>
          <a:lstStyle>
            <a:lvl1pPr marL="0" indent="0" algn="ctr">
              <a:lnSpc>
                <a:spcPct val="150000"/>
              </a:lnSpc>
              <a:buNone/>
              <a:defRPr sz="1600" cap="all" spc="6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B083AE59-8E21-449F-86DA-5BE297010864}"/>
              </a:ext>
            </a:extLst>
          </p:cNvPr>
          <p:cNvSpPr>
            <a:spLocks noGrp="1"/>
          </p:cNvSpPr>
          <p:nvPr>
            <p:ph type="dt" sz="half" idx="10"/>
          </p:nvPr>
        </p:nvSpPr>
        <p:spPr/>
        <p:txBody>
          <a:bodyPr/>
          <a:lstStyle/>
          <a:p>
            <a:fld id="{5BFC0BF7-E7CC-4F01-91C6-91BAB416B95C}" type="datetime2">
              <a:rPr lang="en-US" smtClean="0"/>
              <a:t>Sunday, January 21, 2024</a:t>
            </a:fld>
            <a:endParaRPr lang="en-US"/>
          </a:p>
        </p:txBody>
      </p:sp>
      <p:sp>
        <p:nvSpPr>
          <p:cNvPr id="5" name="Footer Placeholder 4">
            <a:extLst>
              <a:ext uri="{FF2B5EF4-FFF2-40B4-BE49-F238E27FC236}">
                <a16:creationId xmlns:a16="http://schemas.microsoft.com/office/drawing/2014/main" id="{4E8CCD60-9970-49FD-8254-21154BAA1E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C0A488-07A7-42F9-B1DF-68545B75417D}"/>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3089329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DC3B6-2D75-4EC4-9120-88DCE0EA61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4B06CB-A0FE-4499-B674-90C8C281A5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7FD700-765A-4DE6-A8EC-9D9D92FCBB42}"/>
              </a:ext>
            </a:extLst>
          </p:cNvPr>
          <p:cNvSpPr>
            <a:spLocks noGrp="1"/>
          </p:cNvSpPr>
          <p:nvPr>
            <p:ph type="dt" sz="half" idx="10"/>
          </p:nvPr>
        </p:nvSpPr>
        <p:spPr/>
        <p:txBody>
          <a:bodyPr/>
          <a:lstStyle/>
          <a:p>
            <a:fld id="{59584D8E-96C2-4945-BD07-5BFFF1C20CC6}" type="datetime2">
              <a:rPr lang="en-US" smtClean="0"/>
              <a:t>Sunday, January 21, 2024</a:t>
            </a:fld>
            <a:endParaRPr lang="en-US"/>
          </a:p>
        </p:txBody>
      </p:sp>
      <p:sp>
        <p:nvSpPr>
          <p:cNvPr id="5" name="Footer Placeholder 4">
            <a:extLst>
              <a:ext uri="{FF2B5EF4-FFF2-40B4-BE49-F238E27FC236}">
                <a16:creationId xmlns:a16="http://schemas.microsoft.com/office/drawing/2014/main" id="{0C4664EC-C4B1-4D14-9ED3-14C6CCBFFC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DF5526-E518-4133-9F44-D812576C1092}"/>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4014163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F62998-15B1-4CA8-8C60-7801001F8060}"/>
              </a:ext>
            </a:extLst>
          </p:cNvPr>
          <p:cNvSpPr>
            <a:spLocks noGrp="1"/>
          </p:cNvSpPr>
          <p:nvPr>
            <p:ph type="title" orient="vert"/>
          </p:nvPr>
        </p:nvSpPr>
        <p:spPr>
          <a:xfrm>
            <a:off x="8724900" y="838899"/>
            <a:ext cx="2628900" cy="4849301"/>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111AE278-0885-4594-AB09-120344C7D882}"/>
              </a:ext>
            </a:extLst>
          </p:cNvPr>
          <p:cNvSpPr>
            <a:spLocks noGrp="1"/>
          </p:cNvSpPr>
          <p:nvPr>
            <p:ph type="body" orient="vert" idx="1"/>
          </p:nvPr>
        </p:nvSpPr>
        <p:spPr>
          <a:xfrm>
            <a:off x="849235" y="838900"/>
            <a:ext cx="7723265" cy="4849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5B850CC-FB43-4988-8D4E-9C54C20185B4}"/>
              </a:ext>
            </a:extLst>
          </p:cNvPr>
          <p:cNvSpPr>
            <a:spLocks noGrp="1"/>
          </p:cNvSpPr>
          <p:nvPr>
            <p:ph type="dt" sz="half" idx="10"/>
          </p:nvPr>
        </p:nvSpPr>
        <p:spPr/>
        <p:txBody>
          <a:bodyPr/>
          <a:lstStyle/>
          <a:p>
            <a:fld id="{4C2EC910-3295-4F25-BB89-03A3C67395D0}" type="datetime2">
              <a:rPr lang="en-US" smtClean="0"/>
              <a:t>Sunday, January 21, 2024</a:t>
            </a:fld>
            <a:endParaRPr lang="en-US"/>
          </a:p>
        </p:txBody>
      </p:sp>
      <p:sp>
        <p:nvSpPr>
          <p:cNvPr id="5" name="Footer Placeholder 4">
            <a:extLst>
              <a:ext uri="{FF2B5EF4-FFF2-40B4-BE49-F238E27FC236}">
                <a16:creationId xmlns:a16="http://schemas.microsoft.com/office/drawing/2014/main" id="{47A70300-3853-4FB4-A084-CF6E5CF2BD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DBAFB0-25AA-4B69-8418-418F47A92700}"/>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4045183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E0F35-0AE7-48AB-9005-F1DB4BD0B4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DDD4022-C31F-4C4C-B5BF-5F9730C08A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45EE9-11D3-436C-9D73-1AA6CCDB165F}"/>
              </a:ext>
            </a:extLst>
          </p:cNvPr>
          <p:cNvSpPr>
            <a:spLocks noGrp="1"/>
          </p:cNvSpPr>
          <p:nvPr>
            <p:ph type="dt" sz="half" idx="10"/>
          </p:nvPr>
        </p:nvSpPr>
        <p:spPr/>
        <p:txBody>
          <a:bodyPr/>
          <a:lstStyle/>
          <a:p>
            <a:fld id="{5C9168B0-6F79-4C6B-A74A-0B2CCE7BD535}" type="datetime2">
              <a:rPr lang="en-US" smtClean="0"/>
              <a:t>Sunday, January 21, 2024</a:t>
            </a:fld>
            <a:endParaRPr lang="en-US"/>
          </a:p>
        </p:txBody>
      </p:sp>
      <p:sp>
        <p:nvSpPr>
          <p:cNvPr id="5" name="Footer Placeholder 4">
            <a:extLst>
              <a:ext uri="{FF2B5EF4-FFF2-40B4-BE49-F238E27FC236}">
                <a16:creationId xmlns:a16="http://schemas.microsoft.com/office/drawing/2014/main" id="{92817DCF-881F-4956-81AE-A6D27A88F4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265F17-AD75-4B7E-970D-5D4DBD5D170C}"/>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1637415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C12CB-05D8-4D62-BDC5-812DB6DD04CD}"/>
              </a:ext>
            </a:extLst>
          </p:cNvPr>
          <p:cNvSpPr>
            <a:spLocks noGrp="1"/>
          </p:cNvSpPr>
          <p:nvPr>
            <p:ph type="title"/>
          </p:nvPr>
        </p:nvSpPr>
        <p:spPr>
          <a:xfrm>
            <a:off x="1371600" y="1709738"/>
            <a:ext cx="9966960" cy="2852737"/>
          </a:xfrm>
        </p:spPr>
        <p:txBody>
          <a:bodyPr anchor="b">
            <a:normAutofit/>
          </a:bodyPr>
          <a:lstStyle>
            <a:lvl1pPr>
              <a:lnSpc>
                <a:spcPct val="100000"/>
              </a:lnSpc>
              <a:defRPr sz="4400" spc="750"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C52F020-8516-4B9E-B455-5731ED6C9E9E}"/>
              </a:ext>
            </a:extLst>
          </p:cNvPr>
          <p:cNvSpPr>
            <a:spLocks noGrp="1"/>
          </p:cNvSpPr>
          <p:nvPr>
            <p:ph type="body" idx="1"/>
          </p:nvPr>
        </p:nvSpPr>
        <p:spPr>
          <a:xfrm>
            <a:off x="1371600" y="4974336"/>
            <a:ext cx="9966961" cy="1115568"/>
          </a:xfrm>
        </p:spPr>
        <p:txBody>
          <a:bodyPr>
            <a:normAutofit/>
          </a:bodyPr>
          <a:lstStyle>
            <a:lvl1pPr marL="0" indent="0">
              <a:buNone/>
              <a:defRPr sz="1600" cap="all" spc="6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822993-6E28-44BB-B983-095B476B801A}"/>
              </a:ext>
            </a:extLst>
          </p:cNvPr>
          <p:cNvSpPr>
            <a:spLocks noGrp="1"/>
          </p:cNvSpPr>
          <p:nvPr>
            <p:ph type="dt" sz="half" idx="10"/>
          </p:nvPr>
        </p:nvSpPr>
        <p:spPr/>
        <p:txBody>
          <a:bodyPr/>
          <a:lstStyle/>
          <a:p>
            <a:fld id="{E917F714-A8D2-4C5C-82D1-FBEB18794FCA}" type="datetime2">
              <a:rPr lang="en-US" smtClean="0"/>
              <a:t>Sunday, January 21, 2024</a:t>
            </a:fld>
            <a:endParaRPr lang="en-US"/>
          </a:p>
        </p:txBody>
      </p:sp>
      <p:sp>
        <p:nvSpPr>
          <p:cNvPr id="5" name="Footer Placeholder 4">
            <a:extLst>
              <a:ext uri="{FF2B5EF4-FFF2-40B4-BE49-F238E27FC236}">
                <a16:creationId xmlns:a16="http://schemas.microsoft.com/office/drawing/2014/main" id="{FC909971-06C9-462B-81D9-BEF24C708A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9A076D-47C1-49CD-9A8B-956DB3FC31F7}"/>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501088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8DFBD-F5ED-455C-8AD0-97476A55E3D5}"/>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C30E58C-F463-4D52-9225-9410133113A4}"/>
              </a:ext>
            </a:extLst>
          </p:cNvPr>
          <p:cNvSpPr>
            <a:spLocks noGrp="1"/>
          </p:cNvSpPr>
          <p:nvPr>
            <p:ph sz="half" idx="1"/>
          </p:nvPr>
        </p:nvSpPr>
        <p:spPr>
          <a:xfrm>
            <a:off x="1371600" y="2112264"/>
            <a:ext cx="4846320" cy="3959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AF7BDB4-97FA-485D-A557-6F96692BAC9E}"/>
              </a:ext>
            </a:extLst>
          </p:cNvPr>
          <p:cNvSpPr>
            <a:spLocks noGrp="1"/>
          </p:cNvSpPr>
          <p:nvPr>
            <p:ph sz="half" idx="2"/>
          </p:nvPr>
        </p:nvSpPr>
        <p:spPr>
          <a:xfrm>
            <a:off x="6766560" y="2112265"/>
            <a:ext cx="4846320" cy="39593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68C50007-C799-4117-8ACD-5EE980E63F17}"/>
              </a:ext>
            </a:extLst>
          </p:cNvPr>
          <p:cNvSpPr>
            <a:spLocks noGrp="1"/>
          </p:cNvSpPr>
          <p:nvPr>
            <p:ph type="dt" sz="half" idx="10"/>
          </p:nvPr>
        </p:nvSpPr>
        <p:spPr/>
        <p:txBody>
          <a:bodyPr/>
          <a:lstStyle/>
          <a:p>
            <a:fld id="{77A9D058-3391-4681-BE0A-9EBCD66CE4D5}" type="datetime2">
              <a:rPr lang="en-US" smtClean="0"/>
              <a:t>Sunday, January 21, 2024</a:t>
            </a:fld>
            <a:endParaRPr lang="en-US"/>
          </a:p>
        </p:txBody>
      </p:sp>
      <p:sp>
        <p:nvSpPr>
          <p:cNvPr id="6" name="Footer Placeholder 5">
            <a:extLst>
              <a:ext uri="{FF2B5EF4-FFF2-40B4-BE49-F238E27FC236}">
                <a16:creationId xmlns:a16="http://schemas.microsoft.com/office/drawing/2014/main" id="{F24E8968-6BAD-4D5A-BF1D-911C7A39C1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9D8C08-BF20-4D5E-9004-0C075C36D8A4}"/>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812628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036E0D-26A5-455A-A8BD-70DA8BC03EB2}"/>
              </a:ext>
            </a:extLst>
          </p:cNvPr>
          <p:cNvSpPr>
            <a:spLocks noGrp="1"/>
          </p:cNvSpPr>
          <p:nvPr>
            <p:ph type="body" idx="1"/>
          </p:nvPr>
        </p:nvSpPr>
        <p:spPr>
          <a:xfrm>
            <a:off x="1371600" y="2112264"/>
            <a:ext cx="484107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FD4EA0-094D-4056-9032-BFB44B40896B}"/>
              </a:ext>
            </a:extLst>
          </p:cNvPr>
          <p:cNvSpPr>
            <a:spLocks noGrp="1"/>
          </p:cNvSpPr>
          <p:nvPr>
            <p:ph sz="half" idx="2"/>
          </p:nvPr>
        </p:nvSpPr>
        <p:spPr>
          <a:xfrm>
            <a:off x="1371600" y="3018472"/>
            <a:ext cx="4841076" cy="31048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5FC0CCE8-718F-4620-8B4A-C60EEA7B884D}"/>
              </a:ext>
            </a:extLst>
          </p:cNvPr>
          <p:cNvSpPr>
            <a:spLocks noGrp="1"/>
          </p:cNvSpPr>
          <p:nvPr>
            <p:ph type="body" sz="quarter" idx="3"/>
          </p:nvPr>
        </p:nvSpPr>
        <p:spPr>
          <a:xfrm>
            <a:off x="6766560" y="2112264"/>
            <a:ext cx="484632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6CE86DF-0069-4D31-BDD3-A9A2F9B7B468}"/>
              </a:ext>
            </a:extLst>
          </p:cNvPr>
          <p:cNvSpPr>
            <a:spLocks noGrp="1"/>
          </p:cNvSpPr>
          <p:nvPr>
            <p:ph sz="quarter" idx="4"/>
          </p:nvPr>
        </p:nvSpPr>
        <p:spPr>
          <a:xfrm>
            <a:off x="6766560" y="3018471"/>
            <a:ext cx="4841076" cy="31048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1A5ED06-FE54-4B86-A8D4-07D0EB08C3AB}"/>
              </a:ext>
            </a:extLst>
          </p:cNvPr>
          <p:cNvSpPr>
            <a:spLocks noGrp="1"/>
          </p:cNvSpPr>
          <p:nvPr>
            <p:ph type="dt" sz="half" idx="10"/>
          </p:nvPr>
        </p:nvSpPr>
        <p:spPr/>
        <p:txBody>
          <a:bodyPr/>
          <a:lstStyle/>
          <a:p>
            <a:fld id="{A21431C3-2AC4-41D4-AB7E-DBF3427952A5}" type="datetime2">
              <a:rPr lang="en-US" smtClean="0"/>
              <a:t>Sunday, January 21, 2024</a:t>
            </a:fld>
            <a:endParaRPr lang="en-US"/>
          </a:p>
        </p:txBody>
      </p:sp>
      <p:sp>
        <p:nvSpPr>
          <p:cNvPr id="8" name="Footer Placeholder 7">
            <a:extLst>
              <a:ext uri="{FF2B5EF4-FFF2-40B4-BE49-F238E27FC236}">
                <a16:creationId xmlns:a16="http://schemas.microsoft.com/office/drawing/2014/main" id="{CE9EC6C3-0950-4AFE-936A-9AB5D22784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84B1D1-BE0C-48F4-BC74-90675A0F07CF}"/>
              </a:ext>
            </a:extLst>
          </p:cNvPr>
          <p:cNvSpPr>
            <a:spLocks noGrp="1"/>
          </p:cNvSpPr>
          <p:nvPr>
            <p:ph type="sldNum" sz="quarter" idx="12"/>
          </p:nvPr>
        </p:nvSpPr>
        <p:spPr/>
        <p:txBody>
          <a:bodyPr/>
          <a:lstStyle/>
          <a:p>
            <a:fld id="{C01389E6-C847-4AD0-B56D-D205B2EAB1EE}" type="slidenum">
              <a:rPr lang="en-US" smtClean="0"/>
              <a:t>‹#›</a:t>
            </a:fld>
            <a:endParaRPr lang="en-US"/>
          </a:p>
        </p:txBody>
      </p:sp>
      <p:sp>
        <p:nvSpPr>
          <p:cNvPr id="10" name="Title 9">
            <a:extLst>
              <a:ext uri="{FF2B5EF4-FFF2-40B4-BE49-F238E27FC236}">
                <a16:creationId xmlns:a16="http://schemas.microsoft.com/office/drawing/2014/main" id="{2D453288-3D76-40C1-BE00-223AB28F13DF}"/>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373219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B1716-24B0-42CD-95B6-843092597B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9E3617E-4B11-481F-AC6E-00031790294A}"/>
              </a:ext>
            </a:extLst>
          </p:cNvPr>
          <p:cNvSpPr>
            <a:spLocks noGrp="1"/>
          </p:cNvSpPr>
          <p:nvPr>
            <p:ph type="dt" sz="half" idx="10"/>
          </p:nvPr>
        </p:nvSpPr>
        <p:spPr/>
        <p:txBody>
          <a:bodyPr/>
          <a:lstStyle/>
          <a:p>
            <a:fld id="{09254670-6E3C-4A61-B85B-78A7688376D2}" type="datetime2">
              <a:rPr lang="en-US" smtClean="0"/>
              <a:t>Sunday, January 21, 2024</a:t>
            </a:fld>
            <a:endParaRPr lang="en-US"/>
          </a:p>
        </p:txBody>
      </p:sp>
      <p:sp>
        <p:nvSpPr>
          <p:cNvPr id="4" name="Footer Placeholder 3">
            <a:extLst>
              <a:ext uri="{FF2B5EF4-FFF2-40B4-BE49-F238E27FC236}">
                <a16:creationId xmlns:a16="http://schemas.microsoft.com/office/drawing/2014/main" id="{F6BF19CC-06D3-40E9-81B5-63B457B220C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AEFC312-3AA5-46F7-B701-3D9327A68DB7}"/>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932033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9E28E-1389-47AF-B3EB-22571417ACBE}"/>
              </a:ext>
            </a:extLst>
          </p:cNvPr>
          <p:cNvSpPr>
            <a:spLocks noGrp="1"/>
          </p:cNvSpPr>
          <p:nvPr>
            <p:ph type="dt" sz="half" idx="10"/>
          </p:nvPr>
        </p:nvSpPr>
        <p:spPr/>
        <p:txBody>
          <a:bodyPr/>
          <a:lstStyle/>
          <a:p>
            <a:fld id="{02B26B0C-E611-4418-A2D4-AD9E2189CD80}" type="datetime2">
              <a:rPr lang="en-US" smtClean="0"/>
              <a:t>Sunday, January 21, 2024</a:t>
            </a:fld>
            <a:endParaRPr lang="en-US"/>
          </a:p>
        </p:txBody>
      </p:sp>
      <p:sp>
        <p:nvSpPr>
          <p:cNvPr id="3" name="Footer Placeholder 2">
            <a:extLst>
              <a:ext uri="{FF2B5EF4-FFF2-40B4-BE49-F238E27FC236}">
                <a16:creationId xmlns:a16="http://schemas.microsoft.com/office/drawing/2014/main" id="{BFCF6B08-1984-4F7C-9F6E-A4F47BDBA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1B3C5-CEC7-427F-931C-1318C421BEF9}"/>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1770907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EB55F-536E-4547-A5D2-0483FC3684CD}"/>
              </a:ext>
            </a:extLst>
          </p:cNvPr>
          <p:cNvSpPr>
            <a:spLocks noGrp="1"/>
          </p:cNvSpPr>
          <p:nvPr>
            <p:ph type="title"/>
          </p:nvPr>
        </p:nvSpPr>
        <p:spPr>
          <a:xfrm>
            <a:off x="1371600" y="987425"/>
            <a:ext cx="3932237" cy="1894511"/>
          </a:xfrm>
        </p:spPr>
        <p:txBody>
          <a:bodyPr anchor="b"/>
          <a:lstStyle>
            <a:lvl1pPr>
              <a:lnSpc>
                <a:spcPct val="100000"/>
              </a:lnSpc>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D717D3C-533B-4EA9-886B-FAE59956C74C}"/>
              </a:ext>
            </a:extLst>
          </p:cNvPr>
          <p:cNvSpPr>
            <a:spLocks noGrp="1"/>
          </p:cNvSpPr>
          <p:nvPr>
            <p:ph idx="1"/>
          </p:nvPr>
        </p:nvSpPr>
        <p:spPr>
          <a:xfrm>
            <a:off x="5650992" y="987425"/>
            <a:ext cx="5687568" cy="4873625"/>
          </a:xfrm>
        </p:spPr>
        <p:txBody>
          <a:bodyPr>
            <a:normAutofit/>
          </a:bodyPr>
          <a:lstStyle>
            <a:lvl1pPr>
              <a:defRPr sz="20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2419D2E1-4B17-4608-961E-2C4719855E89}"/>
              </a:ext>
            </a:extLst>
          </p:cNvPr>
          <p:cNvSpPr>
            <a:spLocks noGrp="1"/>
          </p:cNvSpPr>
          <p:nvPr>
            <p:ph type="body" sz="half" idx="2"/>
          </p:nvPr>
        </p:nvSpPr>
        <p:spPr>
          <a:xfrm>
            <a:off x="1371600" y="3058510"/>
            <a:ext cx="3932237" cy="28025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5A3535-184C-438C-AE91-9C42B7C5AFB6}"/>
              </a:ext>
            </a:extLst>
          </p:cNvPr>
          <p:cNvSpPr>
            <a:spLocks noGrp="1"/>
          </p:cNvSpPr>
          <p:nvPr>
            <p:ph type="dt" sz="half" idx="10"/>
          </p:nvPr>
        </p:nvSpPr>
        <p:spPr/>
        <p:txBody>
          <a:bodyPr/>
          <a:lstStyle/>
          <a:p>
            <a:fld id="{3E0A0210-BC1F-4043-8D82-7AB6B7BEBD29}" type="datetime2">
              <a:rPr lang="en-US" smtClean="0"/>
              <a:t>Sunday, January 21, 2024</a:t>
            </a:fld>
            <a:endParaRPr lang="en-US"/>
          </a:p>
        </p:txBody>
      </p:sp>
      <p:sp>
        <p:nvSpPr>
          <p:cNvPr id="6" name="Footer Placeholder 5">
            <a:extLst>
              <a:ext uri="{FF2B5EF4-FFF2-40B4-BE49-F238E27FC236}">
                <a16:creationId xmlns:a16="http://schemas.microsoft.com/office/drawing/2014/main" id="{0DF6DBC3-4A58-42BA-9B55-A9A7251037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4E6563-0AB6-4038-A12B-A259552DB66C}"/>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3667352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702C5-1E3B-4C62-A538-59BB572864A0}"/>
              </a:ext>
            </a:extLst>
          </p:cNvPr>
          <p:cNvSpPr>
            <a:spLocks noGrp="1"/>
          </p:cNvSpPr>
          <p:nvPr>
            <p:ph type="title"/>
          </p:nvPr>
        </p:nvSpPr>
        <p:spPr>
          <a:xfrm>
            <a:off x="1371600" y="987552"/>
            <a:ext cx="3932237" cy="1892808"/>
          </a:xfrm>
        </p:spPr>
        <p:txBody>
          <a:bodyPr anchor="b"/>
          <a:lstStyle>
            <a:lvl1pPr>
              <a:defRPr sz="3200" baseline="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6E2CF574-95CE-4E60-B2CF-3B5B4F33A767}"/>
              </a:ext>
            </a:extLst>
          </p:cNvPr>
          <p:cNvSpPr>
            <a:spLocks noGrp="1"/>
          </p:cNvSpPr>
          <p:nvPr>
            <p:ph type="pic" idx="1"/>
          </p:nvPr>
        </p:nvSpPr>
        <p:spPr>
          <a:xfrm>
            <a:off x="5505319" y="987425"/>
            <a:ext cx="583324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6D039F7C-C735-4356-8B04-89E19047950C}"/>
              </a:ext>
            </a:extLst>
          </p:cNvPr>
          <p:cNvSpPr>
            <a:spLocks noGrp="1"/>
          </p:cNvSpPr>
          <p:nvPr>
            <p:ph type="body" sz="half" idx="2"/>
          </p:nvPr>
        </p:nvSpPr>
        <p:spPr>
          <a:xfrm>
            <a:off x="1371600" y="3033286"/>
            <a:ext cx="3932237" cy="283570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E706DF-52A3-4F34-9BF5-E1ACD5D54283}"/>
              </a:ext>
            </a:extLst>
          </p:cNvPr>
          <p:cNvSpPr>
            <a:spLocks noGrp="1"/>
          </p:cNvSpPr>
          <p:nvPr>
            <p:ph type="dt" sz="half" idx="10"/>
          </p:nvPr>
        </p:nvSpPr>
        <p:spPr/>
        <p:txBody>
          <a:bodyPr/>
          <a:lstStyle/>
          <a:p>
            <a:fld id="{F1EDCD14-8FE4-4961-8EFD-972662E48E44}" type="datetime2">
              <a:rPr lang="en-US" smtClean="0"/>
              <a:t>Sunday, January 21, 2024</a:t>
            </a:fld>
            <a:endParaRPr lang="en-US"/>
          </a:p>
        </p:txBody>
      </p:sp>
      <p:sp>
        <p:nvSpPr>
          <p:cNvPr id="6" name="Footer Placeholder 5">
            <a:extLst>
              <a:ext uri="{FF2B5EF4-FFF2-40B4-BE49-F238E27FC236}">
                <a16:creationId xmlns:a16="http://schemas.microsoft.com/office/drawing/2014/main" id="{BFB25E53-E72E-4110-BB6B-3477F56C30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686F8F-3D62-4CEC-AD9A-B70848E6A81C}"/>
              </a:ext>
            </a:extLst>
          </p:cNvPr>
          <p:cNvSpPr>
            <a:spLocks noGrp="1"/>
          </p:cNvSpPr>
          <p:nvPr>
            <p:ph type="sldNum" sz="quarter" idx="12"/>
          </p:nvPr>
        </p:nvSpPr>
        <p:spPr/>
        <p:txBody>
          <a:bodyPr/>
          <a:lstStyle/>
          <a:p>
            <a:fld id="{C01389E6-C847-4AD0-B56D-D205B2EAB1EE}" type="slidenum">
              <a:rPr lang="en-US" smtClean="0"/>
              <a:t>‹#›</a:t>
            </a:fld>
            <a:endParaRPr lang="en-US"/>
          </a:p>
        </p:txBody>
      </p:sp>
    </p:spTree>
    <p:extLst>
      <p:ext uri="{BB962C8B-B14F-4D97-AF65-F5344CB8AC3E}">
        <p14:creationId xmlns:p14="http://schemas.microsoft.com/office/powerpoint/2010/main" val="3465520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F2F3BB-127D-44BC-A8EF-A8BB5F5911CA}"/>
              </a:ext>
            </a:extLst>
          </p:cNvPr>
          <p:cNvSpPr/>
          <p:nvPr/>
        </p:nvSpPr>
        <p:spPr>
          <a:xfrm rot="10800000" flipH="1">
            <a:off x="0" y="6401226"/>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0D1F30-F118-4A1F-A48F-7E5706959F64}"/>
              </a:ext>
            </a:extLst>
          </p:cNvPr>
          <p:cNvSpPr/>
          <p:nvPr/>
        </p:nvSpPr>
        <p:spPr>
          <a:xfrm flipH="1">
            <a:off x="4038602" y="6401228"/>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17AE890C-17CE-44C0-BDED-BA68F92A845D}"/>
              </a:ext>
            </a:extLst>
          </p:cNvPr>
          <p:cNvSpPr>
            <a:spLocks noGrp="1"/>
          </p:cNvSpPr>
          <p:nvPr>
            <p:ph type="title"/>
          </p:nvPr>
        </p:nvSpPr>
        <p:spPr>
          <a:xfrm>
            <a:off x="1371600" y="795528"/>
            <a:ext cx="10241280" cy="1234440"/>
          </a:xfrm>
          <a:prstGeom prst="rect">
            <a:avLst/>
          </a:prstGeom>
        </p:spPr>
        <p:txBody>
          <a:bodyPr vert="horz" lIns="0" tIns="0" rIns="0" bIns="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47910A6E-46D1-42CF-996C-2207737FB871}"/>
              </a:ext>
            </a:extLst>
          </p:cNvPr>
          <p:cNvSpPr>
            <a:spLocks noGrp="1"/>
          </p:cNvSpPr>
          <p:nvPr>
            <p:ph type="body" idx="1"/>
          </p:nvPr>
        </p:nvSpPr>
        <p:spPr>
          <a:xfrm>
            <a:off x="1371600" y="2112264"/>
            <a:ext cx="10241280" cy="3959352"/>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85B5247-D236-462B-BCE0-2A24DF75B085}"/>
              </a:ext>
            </a:extLst>
          </p:cNvPr>
          <p:cNvSpPr>
            <a:spLocks noGrp="1"/>
          </p:cNvSpPr>
          <p:nvPr>
            <p:ph type="dt" sz="half" idx="2"/>
          </p:nvPr>
        </p:nvSpPr>
        <p:spPr>
          <a:xfrm>
            <a:off x="7909560" y="6409944"/>
            <a:ext cx="3703320" cy="448056"/>
          </a:xfrm>
          <a:prstGeom prst="rect">
            <a:avLst/>
          </a:prstGeom>
        </p:spPr>
        <p:txBody>
          <a:bodyPr vert="horz" lIns="91440" tIns="45720" rIns="91440" bIns="45720" rtlCol="0" anchor="ctr"/>
          <a:lstStyle>
            <a:lvl1pPr algn="r">
              <a:defRPr sz="800" cap="all" spc="300" baseline="0">
                <a:solidFill>
                  <a:srgbClr val="FFFFFF"/>
                </a:solidFill>
              </a:defRPr>
            </a:lvl1pPr>
          </a:lstStyle>
          <a:p>
            <a:fld id="{8FB9CB5A-A29D-4B6E-B836-83EE8F9AEDF3}" type="datetime2">
              <a:rPr lang="en-US" smtClean="0"/>
              <a:t>Sunday, January 21, 2024</a:t>
            </a:fld>
            <a:endParaRPr lang="en-US" cap="all" dirty="0"/>
          </a:p>
        </p:txBody>
      </p:sp>
      <p:sp>
        <p:nvSpPr>
          <p:cNvPr id="5" name="Footer Placeholder 4">
            <a:extLst>
              <a:ext uri="{FF2B5EF4-FFF2-40B4-BE49-F238E27FC236}">
                <a16:creationId xmlns:a16="http://schemas.microsoft.com/office/drawing/2014/main" id="{19155C58-7DDF-4CD4-96AD-F9CC844D84CC}"/>
              </a:ext>
            </a:extLst>
          </p:cNvPr>
          <p:cNvSpPr>
            <a:spLocks noGrp="1"/>
          </p:cNvSpPr>
          <p:nvPr>
            <p:ph type="ftr" sz="quarter" idx="3"/>
          </p:nvPr>
        </p:nvSpPr>
        <p:spPr>
          <a:xfrm rot="5400000">
            <a:off x="-1828800" y="1911096"/>
            <a:ext cx="4114800" cy="457200"/>
          </a:xfrm>
          <a:prstGeom prst="rect">
            <a:avLst/>
          </a:prstGeom>
        </p:spPr>
        <p:txBody>
          <a:bodyPr vert="horz" lIns="91440" tIns="45720" rIns="91440" bIns="45720" rtlCol="0" anchor="ctr"/>
          <a:lstStyle>
            <a:lvl1pPr algn="l">
              <a:defRPr sz="800" b="1">
                <a:solidFill>
                  <a:schemeClr val="tx1"/>
                </a:solidFill>
                <a:latin typeface="+mj-lt"/>
              </a:defRPr>
            </a:lvl1pPr>
          </a:lstStyle>
          <a:p>
            <a:pPr algn="l"/>
            <a:endParaRPr lang="en-US"/>
          </a:p>
        </p:txBody>
      </p:sp>
      <p:sp>
        <p:nvSpPr>
          <p:cNvPr id="6" name="Slide Number Placeholder 5">
            <a:extLst>
              <a:ext uri="{FF2B5EF4-FFF2-40B4-BE49-F238E27FC236}">
                <a16:creationId xmlns:a16="http://schemas.microsoft.com/office/drawing/2014/main" id="{6F495647-A849-45D9-BC71-46A12E6DE479}"/>
              </a:ext>
            </a:extLst>
          </p:cNvPr>
          <p:cNvSpPr>
            <a:spLocks noGrp="1"/>
          </p:cNvSpPr>
          <p:nvPr>
            <p:ph type="sldNum" sz="quarter" idx="4"/>
          </p:nvPr>
        </p:nvSpPr>
        <p:spPr>
          <a:xfrm>
            <a:off x="11667744" y="6409944"/>
            <a:ext cx="438912" cy="448056"/>
          </a:xfrm>
          <a:prstGeom prst="rect">
            <a:avLst/>
          </a:prstGeom>
        </p:spPr>
        <p:txBody>
          <a:bodyPr vert="horz" lIns="91440" tIns="45720" rIns="91440" bIns="45720" rtlCol="0" anchor="ctr"/>
          <a:lstStyle>
            <a:lvl1pPr algn="r">
              <a:defRPr sz="800">
                <a:solidFill>
                  <a:srgbClr val="FFFFFF"/>
                </a:solidFill>
              </a:defRPr>
            </a:lvl1pPr>
          </a:lstStyle>
          <a:p>
            <a:fld id="{C01389E6-C847-4AD0-B56D-D205B2EAB1EE}" type="slidenum">
              <a:rPr lang="en-US" smtClean="0"/>
              <a:pPr/>
              <a:t>‹#›</a:t>
            </a:fld>
            <a:endParaRPr lang="en-US" sz="800" dirty="0"/>
          </a:p>
        </p:txBody>
      </p:sp>
    </p:spTree>
    <p:extLst>
      <p:ext uri="{BB962C8B-B14F-4D97-AF65-F5344CB8AC3E}">
        <p14:creationId xmlns:p14="http://schemas.microsoft.com/office/powerpoint/2010/main" val="2767949951"/>
      </p:ext>
    </p:extLst>
  </p:cSld>
  <p:clrMap bg1="lt1" tx1="dk1" bg2="lt2" tx2="dk2" accent1="accent1" accent2="accent2" accent3="accent3" accent4="accent4" accent5="accent5" accent6="accent6" hlink="hlink" folHlink="folHlink"/>
  <p:sldLayoutIdLst>
    <p:sldLayoutId id="2147484050" r:id="rId1"/>
    <p:sldLayoutId id="2147484051" r:id="rId2"/>
    <p:sldLayoutId id="2147484052" r:id="rId3"/>
    <p:sldLayoutId id="2147484053" r:id="rId4"/>
    <p:sldLayoutId id="2147484054" r:id="rId5"/>
    <p:sldLayoutId id="2147484048" r:id="rId6"/>
    <p:sldLayoutId id="2147484044" r:id="rId7"/>
    <p:sldLayoutId id="2147484045" r:id="rId8"/>
    <p:sldLayoutId id="2147484046" r:id="rId9"/>
    <p:sldLayoutId id="2147484047" r:id="rId10"/>
    <p:sldLayoutId id="2147484049" r:id="rId11"/>
  </p:sldLayoutIdLst>
  <p:hf hdr="0" ftr="0" dt="0"/>
  <p:txStyles>
    <p:titleStyle>
      <a:lvl1pPr algn="l" defTabSz="914400" rtl="0" eaLnBrk="1" latinLnBrk="0" hangingPunct="1">
        <a:lnSpc>
          <a:spcPct val="100000"/>
        </a:lnSpc>
        <a:spcBef>
          <a:spcPct val="0"/>
        </a:spcBef>
        <a:buNone/>
        <a:defRPr sz="3600" b="1" i="0" kern="1200" cap="all" spc="700"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hyperlink" Target="https://www.pexels.com/fr-fr/photo/trois-livres-empiles-sur-table-en-bois-blanc-1438044/" TargetMode="External"/><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hyperlink" Target="https://www.pexels.com/fr-fr/photo/trois-livres-empiles-sur-table-en-bois-blanc-1438044/"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hyperlink" Target="https://www.pexels.com/fr-fr/photo/trois-livres-empiles-sur-table-en-bois-blanc-1438044/"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freepngimg.com/png/22234-thinking-woman" TargetMode="External"/><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17/06/relationships/model3d" Target="../media/model3d1.glb"/></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microsoft.com/office/2017/06/relationships/model3d" Target="../media/model3d2.glb"/><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microsoft.com/office/2017/06/relationships/model3d" Target="../media/model3d2.glb"/><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D8A158-E4AF-C8E6-3029-F9DAA297FE1C}"/>
              </a:ext>
            </a:extLst>
          </p:cNvPr>
          <p:cNvSpPr>
            <a:spLocks noGrp="1"/>
          </p:cNvSpPr>
          <p:nvPr>
            <p:ph idx="1"/>
          </p:nvPr>
        </p:nvSpPr>
        <p:spPr>
          <a:xfrm>
            <a:off x="442913" y="577216"/>
            <a:ext cx="10904791" cy="5498549"/>
          </a:xfrm>
        </p:spPr>
        <p:txBody>
          <a:bodyPr>
            <a:normAutofit/>
          </a:bodyPr>
          <a:lstStyle/>
          <a:p>
            <a:pPr marL="0" marR="0" indent="0">
              <a:lnSpc>
                <a:spcPct val="115000"/>
              </a:lnSpc>
              <a:spcBef>
                <a:spcPts val="0"/>
              </a:spcBef>
              <a:spcAft>
                <a:spcPts val="800"/>
              </a:spcAft>
              <a:buNone/>
            </a:pPr>
            <a:endParaRPr lang="en-US"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15000"/>
              </a:lnSpc>
              <a:spcBef>
                <a:spcPts val="0"/>
              </a:spcBef>
              <a:spcAft>
                <a:spcPts val="800"/>
              </a:spcAft>
              <a:buNone/>
            </a:pPr>
            <a:r>
              <a:rPr lang="en-US" sz="2400" kern="100" dirty="0" err="1">
                <a:effectLst/>
                <a:latin typeface="Aptos" panose="020B0004020202020204" pitchFamily="34" charset="0"/>
                <a:ea typeface="Aptos" panose="020B0004020202020204" pitchFamily="34" charset="0"/>
                <a:cs typeface="Times New Roman" panose="02020603050405020304" pitchFamily="18" charset="0"/>
              </a:rPr>
              <a:t>Titre</a:t>
            </a:r>
            <a:r>
              <a:rPr lang="en-US" sz="2400" kern="100" dirty="0">
                <a:effectLst/>
                <a:latin typeface="Aptos" panose="020B0004020202020204" pitchFamily="34" charset="0"/>
                <a:ea typeface="Aptos" panose="020B0004020202020204" pitchFamily="34" charset="0"/>
                <a:cs typeface="Times New Roman" panose="02020603050405020304" pitchFamily="18" charset="0"/>
              </a:rPr>
              <a:t> de la </a:t>
            </a:r>
            <a:r>
              <a:rPr lang="en-US" sz="2400" kern="100" dirty="0" err="1">
                <a:effectLst/>
                <a:latin typeface="Aptos" panose="020B0004020202020204" pitchFamily="34" charset="0"/>
                <a:ea typeface="Aptos" panose="020B0004020202020204" pitchFamily="34" charset="0"/>
                <a:cs typeface="Times New Roman" panose="02020603050405020304" pitchFamily="18" charset="0"/>
              </a:rPr>
              <a:t>ressource</a:t>
            </a:r>
            <a:r>
              <a:rPr lang="en-US" sz="2400" kern="100" dirty="0">
                <a:effectLst/>
                <a:latin typeface="Aptos" panose="020B0004020202020204" pitchFamily="34" charset="0"/>
                <a:ea typeface="Aptos" panose="020B0004020202020204" pitchFamily="34" charset="0"/>
                <a:cs typeface="Times New Roman" panose="02020603050405020304" pitchFamily="18" charset="0"/>
              </a:rPr>
              <a:t> : </a:t>
            </a:r>
            <a:r>
              <a:rPr lang="en-US" sz="2400" kern="100" dirty="0" err="1">
                <a:latin typeface="Aptos" panose="020B0004020202020204" pitchFamily="34" charset="0"/>
                <a:ea typeface="Aptos" panose="020B0004020202020204" pitchFamily="34" charset="0"/>
                <a:cs typeface="Times New Roman" panose="02020603050405020304" pitchFamily="18" charset="0"/>
              </a:rPr>
              <a:t>Formuler</a:t>
            </a:r>
            <a:r>
              <a:rPr lang="en-US" sz="2400" kern="100" dirty="0">
                <a:latin typeface="Aptos" panose="020B0004020202020204" pitchFamily="34" charset="0"/>
                <a:ea typeface="Aptos" panose="020B0004020202020204" pitchFamily="34" charset="0"/>
                <a:cs typeface="Times New Roman" panose="02020603050405020304" pitchFamily="18" charset="0"/>
              </a:rPr>
              <a:t> </a:t>
            </a:r>
            <a:r>
              <a:rPr lang="en-US" sz="2400" kern="100" dirty="0" err="1">
                <a:latin typeface="Aptos" panose="020B0004020202020204" pitchFamily="34" charset="0"/>
                <a:ea typeface="Aptos" panose="020B0004020202020204" pitchFamily="34" charset="0"/>
                <a:cs typeface="Times New Roman" panose="02020603050405020304" pitchFamily="18" charset="0"/>
              </a:rPr>
              <a:t>une</a:t>
            </a:r>
            <a:r>
              <a:rPr lang="en-US" sz="2400" kern="100" dirty="0">
                <a:latin typeface="Aptos" panose="020B0004020202020204" pitchFamily="34" charset="0"/>
                <a:ea typeface="Aptos" panose="020B0004020202020204" pitchFamily="34" charset="0"/>
                <a:cs typeface="Times New Roman" panose="02020603050405020304" pitchFamily="18" charset="0"/>
              </a:rPr>
              <a:t> question</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15000"/>
              </a:lnSpc>
              <a:spcBef>
                <a:spcPts val="0"/>
              </a:spcBef>
              <a:spcAft>
                <a:spcPts val="800"/>
              </a:spcAft>
              <a:buNone/>
            </a:pPr>
            <a:r>
              <a:rPr lang="fr-CA" sz="1800" kern="100" dirty="0">
                <a:effectLst/>
                <a:latin typeface="Aptos" panose="020B0004020202020204" pitchFamily="34" charset="0"/>
                <a:ea typeface="Aptos" panose="020B0004020202020204" pitchFamily="34" charset="0"/>
                <a:cs typeface="Times New Roman" panose="02020603050405020304" pitchFamily="18" charset="0"/>
              </a:rPr>
              <a:t>Format : PowerPoint</a:t>
            </a:r>
            <a:endParaRPr lang="en-US" sz="1800" kern="100" dirty="0">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15000"/>
              </a:lnSpc>
              <a:spcBef>
                <a:spcPts val="0"/>
              </a:spcBef>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Descri</a:t>
            </a:r>
            <a:r>
              <a:rPr lang="en-US" sz="1800" kern="100" dirty="0">
                <a:latin typeface="Aptos" panose="020B0004020202020204" pitchFamily="34" charset="0"/>
                <a:ea typeface="Aptos" panose="020B0004020202020204" pitchFamily="34" charset="0"/>
                <a:cs typeface="Times New Roman" panose="02020603050405020304" pitchFamily="18" charset="0"/>
              </a:rPr>
              <a:t>ption </a:t>
            </a:r>
            <a:r>
              <a:rPr lang="en-US" sz="1800" kern="100" dirty="0" err="1">
                <a:latin typeface="Aptos" panose="020B0004020202020204" pitchFamily="34" charset="0"/>
                <a:ea typeface="Aptos" panose="020B0004020202020204" pitchFamily="34" charset="0"/>
                <a:cs typeface="Times New Roman" panose="02020603050405020304" pitchFamily="18" charset="0"/>
              </a:rPr>
              <a:t>sommaire</a:t>
            </a:r>
            <a:r>
              <a:rPr lang="en-US" sz="1800" kern="100" dirty="0">
                <a:latin typeface="Aptos" panose="020B0004020202020204" pitchFamily="34" charset="0"/>
                <a:ea typeface="Aptos" panose="020B0004020202020204" pitchFamily="34" charset="0"/>
                <a:cs typeface="Times New Roman" panose="02020603050405020304" pitchFamily="18" charset="0"/>
              </a:rPr>
              <a:t> : </a:t>
            </a:r>
            <a:r>
              <a:rPr lang="fr-CA" sz="1800" kern="100" dirty="0">
                <a:effectLst/>
                <a:latin typeface="Aptos" panose="020B0004020202020204" pitchFamily="34" charset="0"/>
                <a:ea typeface="Aptos" panose="020B0004020202020204" pitchFamily="34" charset="0"/>
                <a:cs typeface="Times New Roman" panose="02020603050405020304" pitchFamily="18" charset="0"/>
              </a:rPr>
              <a:t> Ressource composée de notions théoriques et d’activités pour les apprenants du français langue seconde ayant pour objectif principal de </a:t>
            </a:r>
            <a:r>
              <a:rPr lang="fr-CA" sz="1800" kern="100" dirty="0">
                <a:latin typeface="Aptos" panose="020B0004020202020204" pitchFamily="34" charset="0"/>
                <a:ea typeface="Aptos" panose="020B0004020202020204" pitchFamily="34" charset="0"/>
                <a:cs typeface="Times New Roman" panose="02020603050405020304" pitchFamily="18" charset="0"/>
              </a:rPr>
              <a:t>formuler une question </a:t>
            </a:r>
            <a:r>
              <a:rPr lang="fr-CA" sz="1800" kern="100" dirty="0">
                <a:effectLst/>
                <a:latin typeface="Aptos" panose="020B0004020202020204" pitchFamily="34" charset="0"/>
                <a:ea typeface="Aptos" panose="020B0004020202020204" pitchFamily="34" charset="0"/>
                <a:cs typeface="Times New Roman" panose="02020603050405020304" pitchFamily="18" charset="0"/>
              </a:rPr>
              <a:t>adéquatement.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15000"/>
              </a:lnSpc>
              <a:spcBef>
                <a:spcPts val="0"/>
              </a:spcBef>
              <a:spcAft>
                <a:spcPts val="800"/>
              </a:spcAft>
              <a:buNone/>
            </a:pPr>
            <a:r>
              <a:rPr lang="fr-CA" sz="1800" kern="100" dirty="0">
                <a:effectLst/>
                <a:latin typeface="Aptos" panose="020B0004020202020204" pitchFamily="34" charset="0"/>
                <a:ea typeface="Aptos" panose="020B0004020202020204" pitchFamily="34" charset="0"/>
                <a:cs typeface="Times New Roman" panose="02020603050405020304" pitchFamily="18" charset="0"/>
              </a:rPr>
              <a:t>Les opinions exprimées dans cette publication sont celles de l’auteur ou des auteurs et ne reflètent pas nécessairement celles du gouvernement de l’Ontario ou du Consortium ontarien pour l’apprentissage en ligne (</a:t>
            </a:r>
            <a:r>
              <a:rPr lang="fr-CA" sz="1800" kern="100" dirty="0" err="1">
                <a:effectLst/>
                <a:latin typeface="Aptos" panose="020B0004020202020204" pitchFamily="34" charset="0"/>
                <a:ea typeface="Aptos" panose="020B0004020202020204" pitchFamily="34" charset="0"/>
                <a:cs typeface="Times New Roman" panose="02020603050405020304" pitchFamily="18" charset="0"/>
              </a:rPr>
              <a:t>eCampusOntario</a:t>
            </a:r>
            <a:r>
              <a:rPr lang="fr-CA" sz="1800"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US" sz="2000" dirty="0"/>
          </a:p>
        </p:txBody>
      </p:sp>
      <p:sp>
        <p:nvSpPr>
          <p:cNvPr id="4" name="Slide Number Placeholder 3">
            <a:extLst>
              <a:ext uri="{FF2B5EF4-FFF2-40B4-BE49-F238E27FC236}">
                <a16:creationId xmlns:a16="http://schemas.microsoft.com/office/drawing/2014/main" id="{6AF06B5E-C217-A7D0-4A5F-15D67D8699ED}"/>
              </a:ext>
            </a:extLst>
          </p:cNvPr>
          <p:cNvSpPr>
            <a:spLocks noGrp="1"/>
          </p:cNvSpPr>
          <p:nvPr>
            <p:ph type="sldNum" sz="quarter" idx="12"/>
          </p:nvPr>
        </p:nvSpPr>
        <p:spPr>
          <a:xfrm>
            <a:off x="8793480" y="6356350"/>
            <a:ext cx="2743200" cy="365125"/>
          </a:xfrm>
        </p:spPr>
        <p:txBody>
          <a:bodyPr>
            <a:normAutofit/>
          </a:bodyPr>
          <a:lstStyle/>
          <a:p>
            <a:pPr>
              <a:spcAft>
                <a:spcPts val="600"/>
              </a:spcAft>
            </a:pPr>
            <a:fld id="{B2DC25EE-239B-4C5F-AAD1-255A7D5F1EE2}" type="slidenum">
              <a:rPr lang="en-US" smtClean="0"/>
              <a:pPr>
                <a:spcAft>
                  <a:spcPts val="600"/>
                </a:spcAft>
              </a:pPr>
              <a:t>1</a:t>
            </a:fld>
            <a:endParaRPr lang="en-US"/>
          </a:p>
        </p:txBody>
      </p:sp>
      <p:pic>
        <p:nvPicPr>
          <p:cNvPr id="5" name="Picture 4" descr="Ontario funding - Nostalgia - Music Festival">
            <a:extLst>
              <a:ext uri="{FF2B5EF4-FFF2-40B4-BE49-F238E27FC236}">
                <a16:creationId xmlns:a16="http://schemas.microsoft.com/office/drawing/2014/main" id="{4E18E031-D459-2014-9F4C-3F8C6A0D68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60151" y="5033615"/>
            <a:ext cx="1869037" cy="747045"/>
          </a:xfrm>
          <a:prstGeom prst="rect">
            <a:avLst/>
          </a:prstGeom>
          <a:noFill/>
          <a:ln>
            <a:noFill/>
          </a:ln>
        </p:spPr>
      </p:pic>
      <p:pic>
        <p:nvPicPr>
          <p:cNvPr id="6" name="Picture 5" descr="Open Education Resources (OER) | CAE">
            <a:extLst>
              <a:ext uri="{FF2B5EF4-FFF2-40B4-BE49-F238E27FC236}">
                <a16:creationId xmlns:a16="http://schemas.microsoft.com/office/drawing/2014/main" id="{C5C00BC6-2A70-40BF-4B90-F96C5C7A23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7923" y="5033615"/>
            <a:ext cx="2487441" cy="1087870"/>
          </a:xfrm>
          <a:prstGeom prst="rect">
            <a:avLst/>
          </a:prstGeom>
          <a:noFill/>
          <a:ln>
            <a:noFill/>
          </a:ln>
        </p:spPr>
      </p:pic>
      <p:pic>
        <p:nvPicPr>
          <p:cNvPr id="7" name="Picture 6">
            <a:extLst>
              <a:ext uri="{FF2B5EF4-FFF2-40B4-BE49-F238E27FC236}">
                <a16:creationId xmlns:a16="http://schemas.microsoft.com/office/drawing/2014/main" id="{3F7841F8-9F7A-7793-01EC-CA281F7A7182}"/>
              </a:ext>
            </a:extLst>
          </p:cNvPr>
          <p:cNvPicPr>
            <a:picLocks noChangeAspect="1"/>
          </p:cNvPicPr>
          <p:nvPr/>
        </p:nvPicPr>
        <p:blipFill>
          <a:blip r:embed="rId4"/>
          <a:stretch>
            <a:fillRect/>
          </a:stretch>
        </p:blipFill>
        <p:spPr>
          <a:xfrm>
            <a:off x="8045561" y="5279697"/>
            <a:ext cx="1495837" cy="520703"/>
          </a:xfrm>
          <a:prstGeom prst="rect">
            <a:avLst/>
          </a:prstGeom>
        </p:spPr>
      </p:pic>
      <p:sp>
        <p:nvSpPr>
          <p:cNvPr id="8" name="TextBox 7">
            <a:extLst>
              <a:ext uri="{FF2B5EF4-FFF2-40B4-BE49-F238E27FC236}">
                <a16:creationId xmlns:a16="http://schemas.microsoft.com/office/drawing/2014/main" id="{9455BF3A-1E82-1FDE-BB4A-44E992583235}"/>
              </a:ext>
            </a:extLst>
          </p:cNvPr>
          <p:cNvSpPr txBox="1"/>
          <p:nvPr/>
        </p:nvSpPr>
        <p:spPr>
          <a:xfrm>
            <a:off x="7972445" y="5800400"/>
            <a:ext cx="2871299" cy="369332"/>
          </a:xfrm>
          <a:prstGeom prst="rect">
            <a:avLst/>
          </a:prstGeom>
          <a:noFill/>
        </p:spPr>
        <p:txBody>
          <a:bodyPr wrap="none" rtlCol="0">
            <a:spAutoFit/>
          </a:bodyPr>
          <a:lstStyle/>
          <a:p>
            <a:r>
              <a:rPr lang="en-US" dirty="0"/>
              <a:t>CC BY Myriam Corriveau</a:t>
            </a:r>
          </a:p>
        </p:txBody>
      </p:sp>
    </p:spTree>
    <p:extLst>
      <p:ext uri="{BB962C8B-B14F-4D97-AF65-F5344CB8AC3E}">
        <p14:creationId xmlns:p14="http://schemas.microsoft.com/office/powerpoint/2010/main" val="3540112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011380-C790-D5AF-CA6A-8E39B9128563}"/>
              </a:ext>
            </a:extLst>
          </p:cNvPr>
          <p:cNvSpPr>
            <a:spLocks noGrp="1"/>
          </p:cNvSpPr>
          <p:nvPr>
            <p:ph type="title"/>
          </p:nvPr>
        </p:nvSpPr>
        <p:spPr/>
        <p:txBody>
          <a:bodyPr/>
          <a:lstStyle/>
          <a:p>
            <a:r>
              <a:rPr lang="fr-CA" b="0" dirty="0">
                <a:latin typeface="Avenir Next LT Pro" panose="020B0504020202020204" pitchFamily="34" charset="0"/>
              </a:rPr>
              <a:t>Adjectifs démonstratifs </a:t>
            </a:r>
          </a:p>
        </p:txBody>
      </p:sp>
      <p:sp>
        <p:nvSpPr>
          <p:cNvPr id="3" name="Espace réservé du contenu 2">
            <a:extLst>
              <a:ext uri="{FF2B5EF4-FFF2-40B4-BE49-F238E27FC236}">
                <a16:creationId xmlns:a16="http://schemas.microsoft.com/office/drawing/2014/main" id="{5ADC17C2-7F0B-0338-866D-544185B3B24D}"/>
              </a:ext>
            </a:extLst>
          </p:cNvPr>
          <p:cNvSpPr>
            <a:spLocks noGrp="1"/>
          </p:cNvSpPr>
          <p:nvPr>
            <p:ph idx="1"/>
          </p:nvPr>
        </p:nvSpPr>
        <p:spPr>
          <a:xfrm>
            <a:off x="1371600" y="2112264"/>
            <a:ext cx="10241280" cy="3950208"/>
          </a:xfrm>
        </p:spPr>
        <p:txBody>
          <a:bodyPr>
            <a:normAutofit fontScale="25000" lnSpcReduction="20000"/>
          </a:bodyPr>
          <a:lstStyle/>
          <a:p>
            <a:pPr marL="0" indent="0">
              <a:buNone/>
            </a:pPr>
            <a:endParaRPr lang="en-US" dirty="0">
              <a:solidFill>
                <a:srgbClr val="000000"/>
              </a:solidFill>
              <a:latin typeface="noto serif" panose="02020600060500020200" pitchFamily="18" charset="0"/>
            </a:endParaRPr>
          </a:p>
          <a:p>
            <a:pPr marL="0" indent="0">
              <a:buNone/>
            </a:pPr>
            <a:r>
              <a:rPr lang="en-US" sz="11200" dirty="0" err="1">
                <a:solidFill>
                  <a:srgbClr val="000000"/>
                </a:solidFill>
                <a:latin typeface="Avenir Next LT Pro" panose="020B0504020202020204" pitchFamily="34" charset="0"/>
              </a:rPr>
              <a:t>Ils</a:t>
            </a:r>
            <a:r>
              <a:rPr lang="en-US" sz="11200" dirty="0">
                <a:solidFill>
                  <a:srgbClr val="000000"/>
                </a:solidFill>
                <a:latin typeface="Avenir Next LT Pro" panose="020B0504020202020204" pitchFamily="34" charset="0"/>
              </a:rPr>
              <a:t> </a:t>
            </a:r>
            <a:r>
              <a:rPr lang="en-US" sz="11200" dirty="0" err="1">
                <a:solidFill>
                  <a:srgbClr val="000000"/>
                </a:solidFill>
                <a:latin typeface="Avenir Next LT Pro" panose="020B0504020202020204" pitchFamily="34" charset="0"/>
              </a:rPr>
              <a:t>doivent</a:t>
            </a:r>
            <a:r>
              <a:rPr lang="en-US" sz="11200" dirty="0">
                <a:solidFill>
                  <a:srgbClr val="000000"/>
                </a:solidFill>
                <a:latin typeface="Avenir Next LT Pro" panose="020B0504020202020204" pitchFamily="34" charset="0"/>
              </a:rPr>
              <a:t> </a:t>
            </a:r>
            <a:r>
              <a:rPr lang="en-US" sz="11200" dirty="0" err="1">
                <a:solidFill>
                  <a:srgbClr val="000000"/>
                </a:solidFill>
                <a:latin typeface="Avenir Next LT Pro" panose="020B0504020202020204" pitchFamily="34" charset="0"/>
              </a:rPr>
              <a:t>s’accorder</a:t>
            </a:r>
            <a:r>
              <a:rPr lang="en-US" sz="11200" dirty="0">
                <a:solidFill>
                  <a:srgbClr val="000000"/>
                </a:solidFill>
                <a:latin typeface="Avenir Next LT Pro" panose="020B0504020202020204" pitchFamily="34" charset="0"/>
              </a:rPr>
              <a:t> avec le genre et le </a:t>
            </a:r>
            <a:r>
              <a:rPr lang="en-US" sz="11200" dirty="0" err="1">
                <a:solidFill>
                  <a:srgbClr val="000000"/>
                </a:solidFill>
                <a:latin typeface="Avenir Next LT Pro" panose="020B0504020202020204" pitchFamily="34" charset="0"/>
              </a:rPr>
              <a:t>nombre</a:t>
            </a:r>
            <a:r>
              <a:rPr lang="en-US" sz="11200" dirty="0">
                <a:solidFill>
                  <a:srgbClr val="000000"/>
                </a:solidFill>
                <a:latin typeface="Avenir Next LT Pro" panose="020B0504020202020204" pitchFamily="34" charset="0"/>
              </a:rPr>
              <a:t> du nom.</a:t>
            </a:r>
          </a:p>
          <a:p>
            <a:pPr marL="0" indent="0">
              <a:buNone/>
            </a:pPr>
            <a:r>
              <a:rPr lang="en-US" sz="8000" dirty="0">
                <a:solidFill>
                  <a:srgbClr val="98C1E6"/>
                </a:solidFill>
                <a:latin typeface="Avenir Next LT Pro" panose="020B0504020202020204" pitchFamily="34" charset="0"/>
              </a:rPr>
              <a:t>They</a:t>
            </a:r>
            <a:r>
              <a:rPr lang="en-US" sz="8000" b="0" i="0" dirty="0">
                <a:solidFill>
                  <a:srgbClr val="98C1E6"/>
                </a:solidFill>
                <a:effectLst/>
                <a:latin typeface="Avenir Next LT Pro" panose="020B0504020202020204" pitchFamily="34" charset="0"/>
              </a:rPr>
              <a:t> must </a:t>
            </a:r>
            <a:r>
              <a:rPr lang="en-US" sz="8000" b="0" i="0" u="sng" dirty="0">
                <a:solidFill>
                  <a:srgbClr val="98C1E6"/>
                </a:solidFill>
                <a:effectLst/>
                <a:latin typeface="Avenir Next LT Pro" panose="020B0504020202020204" pitchFamily="34" charset="0"/>
              </a:rPr>
              <a:t>agree with the noun in gender and number</a:t>
            </a:r>
            <a:r>
              <a:rPr lang="en-US" sz="8000" b="0" i="0" dirty="0">
                <a:solidFill>
                  <a:srgbClr val="98C1E6"/>
                </a:solidFill>
                <a:effectLst/>
                <a:latin typeface="Avenir Next LT Pro" panose="020B0504020202020204" pitchFamily="34" charset="0"/>
              </a:rPr>
              <a:t>.</a:t>
            </a:r>
            <a:endParaRPr lang="en-US" sz="8000" dirty="0">
              <a:solidFill>
                <a:srgbClr val="98C1E6"/>
              </a:solidFill>
              <a:latin typeface="Avenir Next LT Pro" panose="020B0504020202020204" pitchFamily="34" charset="0"/>
            </a:endParaRPr>
          </a:p>
          <a:p>
            <a:pPr marL="0" indent="0">
              <a:buNone/>
            </a:pPr>
            <a:endParaRPr lang="fr-CA" sz="11200" dirty="0">
              <a:solidFill>
                <a:srgbClr val="000000"/>
              </a:solidFill>
              <a:latin typeface="Avenir Next LT Pro" panose="020B0504020202020204" pitchFamily="34" charset="0"/>
            </a:endParaRPr>
          </a:p>
          <a:p>
            <a:pPr marL="0" indent="0">
              <a:buNone/>
            </a:pPr>
            <a:r>
              <a:rPr lang="fr-CA" sz="11200" dirty="0">
                <a:solidFill>
                  <a:srgbClr val="000000"/>
                </a:solidFill>
                <a:latin typeface="Avenir Next LT Pro" panose="020B0504020202020204" pitchFamily="34" charset="0"/>
              </a:rPr>
              <a:t>Ex. </a:t>
            </a:r>
          </a:p>
          <a:p>
            <a:pPr marL="0" indent="0">
              <a:buNone/>
            </a:pPr>
            <a:r>
              <a:rPr lang="en-US" sz="9600" dirty="0">
                <a:latin typeface="Avenir Next LT Pro" panose="020B0504020202020204" pitchFamily="34" charset="0"/>
              </a:rPr>
              <a:t>Ce </a:t>
            </a:r>
            <a:r>
              <a:rPr lang="en-US" sz="9600" dirty="0" err="1">
                <a:latin typeface="Avenir Next LT Pro" panose="020B0504020202020204" pitchFamily="34" charset="0"/>
              </a:rPr>
              <a:t>stylo</a:t>
            </a:r>
            <a:r>
              <a:rPr lang="en-US" sz="9600" dirty="0">
                <a:latin typeface="Avenir Next LT Pro" panose="020B0504020202020204" pitchFamily="34" charset="0"/>
              </a:rPr>
              <a:t> (</a:t>
            </a:r>
            <a:r>
              <a:rPr lang="en-US" sz="9600" dirty="0" err="1">
                <a:latin typeface="Avenir Next LT Pro" panose="020B0504020202020204" pitchFamily="34" charset="0"/>
              </a:rPr>
              <a:t>masculin</a:t>
            </a:r>
            <a:r>
              <a:rPr lang="en-US" sz="9600" dirty="0">
                <a:latin typeface="Avenir Next LT Pro" panose="020B0504020202020204" pitchFamily="34" charset="0"/>
              </a:rPr>
              <a:t>, </a:t>
            </a:r>
            <a:r>
              <a:rPr lang="en-US" sz="9600" dirty="0" err="1">
                <a:latin typeface="Avenir Next LT Pro" panose="020B0504020202020204" pitchFamily="34" charset="0"/>
              </a:rPr>
              <a:t>singulier</a:t>
            </a:r>
            <a:r>
              <a:rPr lang="en-US" sz="9600" dirty="0">
                <a:latin typeface="Avenir Next LT Pro" panose="020B0504020202020204" pitchFamily="34" charset="0"/>
              </a:rPr>
              <a:t>)            </a:t>
            </a:r>
            <a:r>
              <a:rPr lang="en-US" sz="8000" dirty="0">
                <a:latin typeface="Avenir Next LT Pro" panose="020B0504020202020204" pitchFamily="34" charset="0"/>
              </a:rPr>
              <a:t>     </a:t>
            </a:r>
            <a:r>
              <a:rPr lang="en-US" sz="8000" dirty="0">
                <a:solidFill>
                  <a:srgbClr val="98C1E6"/>
                </a:solidFill>
                <a:latin typeface="Avenir Next LT Pro" panose="020B0504020202020204" pitchFamily="34" charset="0"/>
              </a:rPr>
              <a:t>this pen </a:t>
            </a:r>
          </a:p>
          <a:p>
            <a:pPr marL="0" indent="0">
              <a:buNone/>
            </a:pPr>
            <a:r>
              <a:rPr lang="en-US" sz="9600" dirty="0">
                <a:latin typeface="Avenir Next LT Pro" panose="020B0504020202020204" pitchFamily="34" charset="0"/>
              </a:rPr>
              <a:t>Cette chose (</a:t>
            </a:r>
            <a:r>
              <a:rPr lang="en-US" sz="9600" dirty="0" err="1">
                <a:latin typeface="Avenir Next LT Pro" panose="020B0504020202020204" pitchFamily="34" charset="0"/>
              </a:rPr>
              <a:t>feminin</a:t>
            </a:r>
            <a:r>
              <a:rPr lang="en-US" sz="9600" dirty="0">
                <a:latin typeface="Avenir Next LT Pro" panose="020B0504020202020204" pitchFamily="34" charset="0"/>
              </a:rPr>
              <a:t>, </a:t>
            </a:r>
            <a:r>
              <a:rPr lang="en-US" sz="9600" dirty="0" err="1">
                <a:latin typeface="Avenir Next LT Pro" panose="020B0504020202020204" pitchFamily="34" charset="0"/>
              </a:rPr>
              <a:t>singulier</a:t>
            </a:r>
            <a:r>
              <a:rPr lang="en-US" sz="9600" dirty="0">
                <a:latin typeface="Avenir Next LT Pro" panose="020B0504020202020204" pitchFamily="34" charset="0"/>
              </a:rPr>
              <a:t>)            </a:t>
            </a:r>
            <a:r>
              <a:rPr lang="en-US" sz="8000" dirty="0">
                <a:solidFill>
                  <a:srgbClr val="98C1E6"/>
                </a:solidFill>
                <a:latin typeface="Avenir Next LT Pro" panose="020B0504020202020204" pitchFamily="34" charset="0"/>
              </a:rPr>
              <a:t>this thing </a:t>
            </a:r>
          </a:p>
          <a:p>
            <a:pPr marL="0" indent="0">
              <a:buNone/>
            </a:pPr>
            <a:r>
              <a:rPr lang="en-US" sz="8000" dirty="0">
                <a:solidFill>
                  <a:srgbClr val="98C1E6"/>
                </a:solidFill>
                <a:latin typeface="Avenir Next LT Pro" panose="020B0504020202020204" pitchFamily="34" charset="0"/>
              </a:rPr>
              <a:t> </a:t>
            </a:r>
          </a:p>
          <a:p>
            <a:pPr marL="0" indent="0">
              <a:buNone/>
            </a:pPr>
            <a:endParaRPr lang="en-US" sz="9600" dirty="0">
              <a:latin typeface="Avenir Next LT Pro" panose="020B0504020202020204" pitchFamily="34" charset="0"/>
            </a:endParaRPr>
          </a:p>
          <a:p>
            <a:pPr marL="0" indent="0">
              <a:buNone/>
            </a:pPr>
            <a:endParaRPr lang="en-US" sz="9600" dirty="0">
              <a:latin typeface="Avenir Next LT Pro" panose="020B0504020202020204" pitchFamily="34" charset="0"/>
            </a:endParaRPr>
          </a:p>
          <a:p>
            <a:pPr marL="0" indent="0">
              <a:buNone/>
            </a:pPr>
            <a:endParaRPr lang="en-US" sz="11200" dirty="0">
              <a:solidFill>
                <a:srgbClr val="000000"/>
              </a:solidFill>
              <a:latin typeface="Avenir Next LT Pro" panose="020B0504020202020204" pitchFamily="34" charset="0"/>
            </a:endParaRPr>
          </a:p>
          <a:p>
            <a:pPr marL="0" indent="0">
              <a:buNone/>
            </a:pPr>
            <a:r>
              <a:rPr lang="en-US" sz="11200" dirty="0">
                <a:solidFill>
                  <a:srgbClr val="000000"/>
                </a:solidFill>
                <a:latin typeface="Avenir Next LT Pro" panose="020B0504020202020204" pitchFamily="34" charset="0"/>
              </a:rPr>
              <a:t> </a:t>
            </a:r>
          </a:p>
          <a:p>
            <a:pPr marL="0" indent="0">
              <a:buNone/>
            </a:pPr>
            <a:endParaRPr lang="en-US" sz="11200" dirty="0">
              <a:solidFill>
                <a:srgbClr val="000000"/>
              </a:solidFill>
              <a:latin typeface="Avenir Next LT Pro" panose="020B0504020202020204" pitchFamily="34" charset="0"/>
            </a:endParaRPr>
          </a:p>
          <a:p>
            <a:pPr marL="0" indent="0">
              <a:buNone/>
            </a:pPr>
            <a:endParaRPr lang="en-US" sz="11200" dirty="0">
              <a:solidFill>
                <a:srgbClr val="000000"/>
              </a:solidFill>
              <a:latin typeface="Avenir Next LT Pro" panose="020B0504020202020204" pitchFamily="34" charset="0"/>
            </a:endParaRPr>
          </a:p>
          <a:p>
            <a:pPr marL="0" indent="0">
              <a:buNone/>
            </a:pPr>
            <a:r>
              <a:rPr lang="en-US" sz="11200" dirty="0">
                <a:solidFill>
                  <a:srgbClr val="000000"/>
                </a:solidFill>
                <a:latin typeface="Avenir Next LT Pro" panose="020B0504020202020204" pitchFamily="34" charset="0"/>
              </a:rPr>
              <a:t>*When a masculine noun starts with a vowel, we use cet. </a:t>
            </a:r>
          </a:p>
          <a:p>
            <a:endParaRPr lang="fr-CA" dirty="0"/>
          </a:p>
        </p:txBody>
      </p:sp>
      <p:sp>
        <p:nvSpPr>
          <p:cNvPr id="5" name="Espace réservé du numéro de diapositive 4">
            <a:extLst>
              <a:ext uri="{FF2B5EF4-FFF2-40B4-BE49-F238E27FC236}">
                <a16:creationId xmlns:a16="http://schemas.microsoft.com/office/drawing/2014/main" id="{15086832-776E-EA54-E007-179BED9A1CC7}"/>
              </a:ext>
            </a:extLst>
          </p:cNvPr>
          <p:cNvSpPr>
            <a:spLocks noGrp="1"/>
          </p:cNvSpPr>
          <p:nvPr>
            <p:ph type="sldNum" sz="quarter" idx="12"/>
          </p:nvPr>
        </p:nvSpPr>
        <p:spPr/>
        <p:txBody>
          <a:bodyPr/>
          <a:lstStyle/>
          <a:p>
            <a:fld id="{C01389E6-C847-4AD0-B56D-D205B2EAB1EE}" type="slidenum">
              <a:rPr lang="en-US" smtClean="0"/>
              <a:t>10</a:t>
            </a:fld>
            <a:endParaRPr lang="en-US"/>
          </a:p>
        </p:txBody>
      </p:sp>
    </p:spTree>
    <p:extLst>
      <p:ext uri="{BB962C8B-B14F-4D97-AF65-F5344CB8AC3E}">
        <p14:creationId xmlns:p14="http://schemas.microsoft.com/office/powerpoint/2010/main" val="37007085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par>
                                <p:cTn id="14" presetID="1" presetClass="entr" presetSubtype="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011380-C790-D5AF-CA6A-8E39B9128563}"/>
              </a:ext>
            </a:extLst>
          </p:cNvPr>
          <p:cNvSpPr>
            <a:spLocks noGrp="1"/>
          </p:cNvSpPr>
          <p:nvPr>
            <p:ph type="title"/>
          </p:nvPr>
        </p:nvSpPr>
        <p:spPr/>
        <p:txBody>
          <a:bodyPr/>
          <a:lstStyle/>
          <a:p>
            <a:r>
              <a:rPr lang="fr-CA" b="0" dirty="0">
                <a:latin typeface="Avenir Next LT Pro" panose="020B0504020202020204" pitchFamily="34" charset="0"/>
              </a:rPr>
              <a:t>Adjectifs démonstratifs </a:t>
            </a:r>
          </a:p>
        </p:txBody>
      </p:sp>
      <p:sp>
        <p:nvSpPr>
          <p:cNvPr id="3" name="Espace réservé du contenu 2">
            <a:extLst>
              <a:ext uri="{FF2B5EF4-FFF2-40B4-BE49-F238E27FC236}">
                <a16:creationId xmlns:a16="http://schemas.microsoft.com/office/drawing/2014/main" id="{5ADC17C2-7F0B-0338-866D-544185B3B24D}"/>
              </a:ext>
            </a:extLst>
          </p:cNvPr>
          <p:cNvSpPr>
            <a:spLocks noGrp="1"/>
          </p:cNvSpPr>
          <p:nvPr>
            <p:ph idx="1"/>
          </p:nvPr>
        </p:nvSpPr>
        <p:spPr>
          <a:xfrm>
            <a:off x="1371600" y="2112264"/>
            <a:ext cx="10241280" cy="4114800"/>
          </a:xfrm>
        </p:spPr>
        <p:txBody>
          <a:bodyPr>
            <a:normAutofit fontScale="25000" lnSpcReduction="20000"/>
          </a:bodyPr>
          <a:lstStyle/>
          <a:p>
            <a:pPr marL="0" indent="0">
              <a:buNone/>
            </a:pPr>
            <a:endParaRPr lang="en-US" dirty="0">
              <a:solidFill>
                <a:srgbClr val="000000"/>
              </a:solidFill>
              <a:latin typeface="noto serif" panose="02020600060500020200" pitchFamily="18" charset="0"/>
            </a:endParaRPr>
          </a:p>
          <a:p>
            <a:pPr marL="0" indent="0">
              <a:buNone/>
            </a:pPr>
            <a:r>
              <a:rPr lang="en-US" sz="11200" dirty="0" err="1">
                <a:solidFill>
                  <a:srgbClr val="000000"/>
                </a:solidFill>
                <a:latin typeface="Avenir Next LT Pro" panose="020B0504020202020204" pitchFamily="34" charset="0"/>
              </a:rPr>
              <a:t>Ils</a:t>
            </a:r>
            <a:r>
              <a:rPr lang="en-US" sz="11200" dirty="0">
                <a:solidFill>
                  <a:srgbClr val="000000"/>
                </a:solidFill>
                <a:latin typeface="Avenir Next LT Pro" panose="020B0504020202020204" pitchFamily="34" charset="0"/>
              </a:rPr>
              <a:t> </a:t>
            </a:r>
            <a:r>
              <a:rPr lang="en-US" sz="11200" dirty="0" err="1">
                <a:solidFill>
                  <a:srgbClr val="000000"/>
                </a:solidFill>
                <a:latin typeface="Avenir Next LT Pro" panose="020B0504020202020204" pitchFamily="34" charset="0"/>
              </a:rPr>
              <a:t>doivent</a:t>
            </a:r>
            <a:r>
              <a:rPr lang="en-US" sz="11200" dirty="0">
                <a:solidFill>
                  <a:srgbClr val="000000"/>
                </a:solidFill>
                <a:latin typeface="Avenir Next LT Pro" panose="020B0504020202020204" pitchFamily="34" charset="0"/>
              </a:rPr>
              <a:t> </a:t>
            </a:r>
            <a:r>
              <a:rPr lang="en-US" sz="11200" dirty="0" err="1">
                <a:solidFill>
                  <a:srgbClr val="000000"/>
                </a:solidFill>
                <a:latin typeface="Avenir Next LT Pro" panose="020B0504020202020204" pitchFamily="34" charset="0"/>
              </a:rPr>
              <a:t>s’accorder</a:t>
            </a:r>
            <a:r>
              <a:rPr lang="en-US" sz="11200" dirty="0">
                <a:solidFill>
                  <a:srgbClr val="000000"/>
                </a:solidFill>
                <a:latin typeface="Avenir Next LT Pro" panose="020B0504020202020204" pitchFamily="34" charset="0"/>
              </a:rPr>
              <a:t> avec le genre et le </a:t>
            </a:r>
            <a:r>
              <a:rPr lang="en-US" sz="11200" dirty="0" err="1">
                <a:solidFill>
                  <a:srgbClr val="000000"/>
                </a:solidFill>
                <a:latin typeface="Avenir Next LT Pro" panose="020B0504020202020204" pitchFamily="34" charset="0"/>
              </a:rPr>
              <a:t>nombre</a:t>
            </a:r>
            <a:r>
              <a:rPr lang="en-US" sz="11200" dirty="0">
                <a:solidFill>
                  <a:srgbClr val="000000"/>
                </a:solidFill>
                <a:latin typeface="Avenir Next LT Pro" panose="020B0504020202020204" pitchFamily="34" charset="0"/>
              </a:rPr>
              <a:t> du nom.</a:t>
            </a:r>
          </a:p>
          <a:p>
            <a:pPr marL="0" indent="0">
              <a:buNone/>
            </a:pPr>
            <a:r>
              <a:rPr lang="en-US" sz="8000" dirty="0">
                <a:solidFill>
                  <a:srgbClr val="98C1E6"/>
                </a:solidFill>
                <a:latin typeface="Avenir Next LT Pro" panose="020B0504020202020204" pitchFamily="34" charset="0"/>
              </a:rPr>
              <a:t>They</a:t>
            </a:r>
            <a:r>
              <a:rPr lang="en-US" sz="8000" b="0" i="0" dirty="0">
                <a:solidFill>
                  <a:srgbClr val="98C1E6"/>
                </a:solidFill>
                <a:effectLst/>
                <a:latin typeface="Avenir Next LT Pro" panose="020B0504020202020204" pitchFamily="34" charset="0"/>
              </a:rPr>
              <a:t> must </a:t>
            </a:r>
            <a:r>
              <a:rPr lang="en-US" sz="8000" b="0" i="0" u="sng" dirty="0">
                <a:solidFill>
                  <a:srgbClr val="98C1E6"/>
                </a:solidFill>
                <a:effectLst/>
                <a:latin typeface="Avenir Next LT Pro" panose="020B0504020202020204" pitchFamily="34" charset="0"/>
              </a:rPr>
              <a:t>agree with the noun in gender and number</a:t>
            </a:r>
            <a:r>
              <a:rPr lang="en-US" sz="8000" b="0" i="0" dirty="0">
                <a:solidFill>
                  <a:srgbClr val="98C1E6"/>
                </a:solidFill>
                <a:effectLst/>
                <a:latin typeface="Avenir Next LT Pro" panose="020B0504020202020204" pitchFamily="34" charset="0"/>
              </a:rPr>
              <a:t>.</a:t>
            </a:r>
            <a:endParaRPr lang="en-US" sz="8000" dirty="0">
              <a:solidFill>
                <a:srgbClr val="98C1E6"/>
              </a:solidFill>
              <a:latin typeface="Avenir Next LT Pro" panose="020B0504020202020204" pitchFamily="34" charset="0"/>
            </a:endParaRPr>
          </a:p>
          <a:p>
            <a:pPr marL="0" indent="0">
              <a:buNone/>
            </a:pPr>
            <a:endParaRPr lang="en-US" sz="9600" i="1" dirty="0">
              <a:solidFill>
                <a:schemeClr val="bg2">
                  <a:lumMod val="25000"/>
                </a:schemeClr>
              </a:solidFill>
              <a:latin typeface="Avenir Next LT Pro" panose="020B0504020202020204" pitchFamily="34" charset="0"/>
            </a:endParaRPr>
          </a:p>
          <a:p>
            <a:pPr marL="0" indent="0">
              <a:buNone/>
            </a:pPr>
            <a:r>
              <a:rPr lang="en-US" sz="9600" i="1" dirty="0">
                <a:solidFill>
                  <a:schemeClr val="bg2">
                    <a:lumMod val="25000"/>
                  </a:schemeClr>
                </a:solidFill>
                <a:latin typeface="Avenir Next LT Pro" panose="020B0504020202020204" pitchFamily="34" charset="0"/>
              </a:rPr>
              <a:t>Cet</a:t>
            </a:r>
            <a:r>
              <a:rPr lang="en-US" sz="9600" dirty="0">
                <a:solidFill>
                  <a:schemeClr val="bg2">
                    <a:lumMod val="25000"/>
                  </a:schemeClr>
                </a:solidFill>
                <a:latin typeface="Avenir Next LT Pro" panose="020B0504020202020204" pitchFamily="34" charset="0"/>
              </a:rPr>
              <a:t> </a:t>
            </a:r>
            <a:r>
              <a:rPr lang="en-US" sz="9600" dirty="0" err="1">
                <a:solidFill>
                  <a:schemeClr val="bg2">
                    <a:lumMod val="25000"/>
                  </a:schemeClr>
                </a:solidFill>
                <a:latin typeface="Avenir Next LT Pro" panose="020B0504020202020204" pitchFamily="34" charset="0"/>
              </a:rPr>
              <a:t>est</a:t>
            </a:r>
            <a:r>
              <a:rPr lang="en-US" sz="9600" dirty="0">
                <a:solidFill>
                  <a:schemeClr val="bg2">
                    <a:lumMod val="25000"/>
                  </a:schemeClr>
                </a:solidFill>
                <a:latin typeface="Avenir Next LT Pro" panose="020B0504020202020204" pitchFamily="34" charset="0"/>
              </a:rPr>
              <a:t> </a:t>
            </a:r>
            <a:r>
              <a:rPr lang="en-US" sz="9600" dirty="0" err="1">
                <a:solidFill>
                  <a:schemeClr val="bg2">
                    <a:lumMod val="25000"/>
                  </a:schemeClr>
                </a:solidFill>
                <a:latin typeface="Avenir Next LT Pro" panose="020B0504020202020204" pitchFamily="34" charset="0"/>
              </a:rPr>
              <a:t>employé</a:t>
            </a:r>
            <a:r>
              <a:rPr lang="en-US" sz="9600" dirty="0">
                <a:solidFill>
                  <a:schemeClr val="bg2">
                    <a:lumMod val="25000"/>
                  </a:schemeClr>
                </a:solidFill>
                <a:latin typeface="Avenir Next LT Pro" panose="020B0504020202020204" pitchFamily="34" charset="0"/>
              </a:rPr>
              <a:t> avec un nom </a:t>
            </a:r>
            <a:r>
              <a:rPr lang="en-US" sz="9600" dirty="0" err="1">
                <a:solidFill>
                  <a:schemeClr val="bg2">
                    <a:lumMod val="25000"/>
                  </a:schemeClr>
                </a:solidFill>
                <a:latin typeface="Avenir Next LT Pro" panose="020B0504020202020204" pitchFamily="34" charset="0"/>
              </a:rPr>
              <a:t>masculin</a:t>
            </a:r>
            <a:r>
              <a:rPr lang="en-US" sz="9600" dirty="0">
                <a:solidFill>
                  <a:schemeClr val="bg2">
                    <a:lumMod val="25000"/>
                  </a:schemeClr>
                </a:solidFill>
                <a:latin typeface="Avenir Next LT Pro" panose="020B0504020202020204" pitchFamily="34" charset="0"/>
              </a:rPr>
              <a:t> et </a:t>
            </a:r>
            <a:r>
              <a:rPr lang="en-US" sz="9600" dirty="0" err="1">
                <a:solidFill>
                  <a:schemeClr val="bg2">
                    <a:lumMod val="25000"/>
                  </a:schemeClr>
                </a:solidFill>
                <a:latin typeface="Avenir Next LT Pro" panose="020B0504020202020204" pitchFamily="34" charset="0"/>
              </a:rPr>
              <a:t>singulier</a:t>
            </a:r>
            <a:r>
              <a:rPr lang="en-US" sz="9600" dirty="0">
                <a:solidFill>
                  <a:schemeClr val="bg2">
                    <a:lumMod val="25000"/>
                  </a:schemeClr>
                </a:solidFill>
                <a:latin typeface="Avenir Next LT Pro" panose="020B0504020202020204" pitchFamily="34" charset="0"/>
              </a:rPr>
              <a:t> qui commence par </a:t>
            </a:r>
            <a:r>
              <a:rPr lang="en-US" sz="9600" dirty="0" err="1">
                <a:solidFill>
                  <a:schemeClr val="bg2">
                    <a:lumMod val="25000"/>
                  </a:schemeClr>
                </a:solidFill>
                <a:latin typeface="Avenir Next LT Pro" panose="020B0504020202020204" pitchFamily="34" charset="0"/>
              </a:rPr>
              <a:t>une</a:t>
            </a:r>
            <a:r>
              <a:rPr lang="en-US" sz="9600" dirty="0">
                <a:solidFill>
                  <a:schemeClr val="bg2">
                    <a:lumMod val="25000"/>
                  </a:schemeClr>
                </a:solidFill>
                <a:latin typeface="Avenir Next LT Pro" panose="020B0504020202020204" pitchFamily="34" charset="0"/>
              </a:rPr>
              <a:t> </a:t>
            </a:r>
            <a:r>
              <a:rPr lang="en-US" sz="9600" dirty="0" err="1">
                <a:solidFill>
                  <a:schemeClr val="bg2">
                    <a:lumMod val="25000"/>
                  </a:schemeClr>
                </a:solidFill>
                <a:latin typeface="Avenir Next LT Pro" panose="020B0504020202020204" pitchFamily="34" charset="0"/>
              </a:rPr>
              <a:t>voyelle</a:t>
            </a:r>
            <a:r>
              <a:rPr lang="en-US" sz="9600" dirty="0">
                <a:solidFill>
                  <a:schemeClr val="bg2">
                    <a:lumMod val="25000"/>
                  </a:schemeClr>
                </a:solidFill>
                <a:latin typeface="Avenir Next LT Pro" panose="020B0504020202020204" pitchFamily="34" charset="0"/>
              </a:rPr>
              <a:t>. </a:t>
            </a:r>
          </a:p>
          <a:p>
            <a:pPr marL="0" indent="0">
              <a:buNone/>
            </a:pPr>
            <a:r>
              <a:rPr lang="en-US" sz="8000" i="1" dirty="0">
                <a:solidFill>
                  <a:srgbClr val="98C1E6"/>
                </a:solidFill>
                <a:latin typeface="Avenir Next LT Pro" panose="020B0504020202020204" pitchFamily="34" charset="0"/>
              </a:rPr>
              <a:t>Cet</a:t>
            </a:r>
            <a:r>
              <a:rPr lang="en-US" sz="8000" dirty="0">
                <a:solidFill>
                  <a:srgbClr val="98C1E6"/>
                </a:solidFill>
                <a:latin typeface="Avenir Next LT Pro" panose="020B0504020202020204" pitchFamily="34" charset="0"/>
              </a:rPr>
              <a:t> is used with a masculine singular noun that begins with a vowel.</a:t>
            </a:r>
          </a:p>
          <a:p>
            <a:pPr marL="0" indent="0">
              <a:buNone/>
            </a:pPr>
            <a:endParaRPr lang="en-US" sz="8000" dirty="0">
              <a:latin typeface="Avenir Next LT Pro" panose="020B0504020202020204" pitchFamily="34" charset="0"/>
            </a:endParaRPr>
          </a:p>
          <a:p>
            <a:pPr marL="0" indent="0">
              <a:buNone/>
            </a:pPr>
            <a:r>
              <a:rPr lang="en-US" sz="8000" dirty="0">
                <a:latin typeface="Avenir Next LT Pro" panose="020B0504020202020204" pitchFamily="34" charset="0"/>
              </a:rPr>
              <a:t>Ex. Cet </a:t>
            </a:r>
            <a:r>
              <a:rPr lang="en-US" sz="8000" dirty="0" err="1">
                <a:latin typeface="Avenir Next LT Pro" panose="020B0504020202020204" pitchFamily="34" charset="0"/>
              </a:rPr>
              <a:t>employé</a:t>
            </a:r>
            <a:r>
              <a:rPr lang="en-US" sz="8000" dirty="0">
                <a:latin typeface="Avenir Next LT Pro" panose="020B0504020202020204" pitchFamily="34" charset="0"/>
              </a:rPr>
              <a:t>, </a:t>
            </a:r>
            <a:r>
              <a:rPr lang="en-US" sz="8000" dirty="0" err="1">
                <a:latin typeface="Avenir Next LT Pro" panose="020B0504020202020204" pitchFamily="34" charset="0"/>
              </a:rPr>
              <a:t>cet</a:t>
            </a:r>
            <a:r>
              <a:rPr lang="en-US" sz="8000" dirty="0">
                <a:latin typeface="Avenir Next LT Pro" panose="020B0504020202020204" pitchFamily="34" charset="0"/>
              </a:rPr>
              <a:t> </a:t>
            </a:r>
            <a:r>
              <a:rPr lang="en-US" sz="8000" dirty="0" err="1">
                <a:latin typeface="Avenir Next LT Pro" panose="020B0504020202020204" pitchFamily="34" charset="0"/>
              </a:rPr>
              <a:t>arbre</a:t>
            </a:r>
            <a:r>
              <a:rPr lang="en-US" sz="8000" dirty="0">
                <a:latin typeface="Avenir Next LT Pro" panose="020B0504020202020204" pitchFamily="34" charset="0"/>
              </a:rPr>
              <a:t>, </a:t>
            </a:r>
            <a:r>
              <a:rPr lang="en-US" sz="8000" dirty="0" err="1">
                <a:latin typeface="Avenir Next LT Pro" panose="020B0504020202020204" pitchFamily="34" charset="0"/>
              </a:rPr>
              <a:t>cet</a:t>
            </a:r>
            <a:r>
              <a:rPr lang="en-US" sz="8000" dirty="0">
                <a:latin typeface="Avenir Next LT Pro" panose="020B0504020202020204" pitchFamily="34" charset="0"/>
              </a:rPr>
              <a:t> animal, etc.</a:t>
            </a:r>
          </a:p>
          <a:p>
            <a:pPr marL="0" indent="0">
              <a:buNone/>
            </a:pPr>
            <a:r>
              <a:rPr lang="en-US" sz="7200" dirty="0">
                <a:solidFill>
                  <a:srgbClr val="98C1E6"/>
                </a:solidFill>
                <a:latin typeface="Avenir Next LT Pro" panose="020B0504020202020204" pitchFamily="34" charset="0"/>
              </a:rPr>
              <a:t>Ex. This employee, this tree, this animal, etc. </a:t>
            </a:r>
          </a:p>
          <a:p>
            <a:pPr marL="0" indent="0">
              <a:buNone/>
            </a:pPr>
            <a:endParaRPr lang="en-US" sz="8000" dirty="0">
              <a:latin typeface="Avenir Next LT Pro" panose="020B0504020202020204" pitchFamily="34" charset="0"/>
            </a:endParaRPr>
          </a:p>
          <a:p>
            <a:pPr marL="0" indent="0">
              <a:buNone/>
            </a:pPr>
            <a:endParaRPr lang="en-US" sz="8000" dirty="0">
              <a:solidFill>
                <a:schemeClr val="bg2">
                  <a:lumMod val="25000"/>
                </a:schemeClr>
              </a:solidFill>
              <a:latin typeface="Avenir Next LT Pro" panose="020B0504020202020204" pitchFamily="34" charset="0"/>
            </a:endParaRPr>
          </a:p>
          <a:p>
            <a:pPr marL="0" indent="0">
              <a:buNone/>
            </a:pPr>
            <a:endParaRPr lang="en-US" sz="8000" dirty="0">
              <a:solidFill>
                <a:srgbClr val="98C1E6"/>
              </a:solidFill>
              <a:latin typeface="Avenir Next LT Pro" panose="020B0504020202020204" pitchFamily="34" charset="0"/>
            </a:endParaRPr>
          </a:p>
          <a:p>
            <a:pPr marL="0" indent="0">
              <a:buNone/>
            </a:pPr>
            <a:endParaRPr lang="en-US" sz="9600" dirty="0">
              <a:latin typeface="Avenir Next LT Pro" panose="020B0504020202020204" pitchFamily="34" charset="0"/>
            </a:endParaRPr>
          </a:p>
          <a:p>
            <a:pPr marL="0" indent="0">
              <a:buNone/>
            </a:pPr>
            <a:endParaRPr lang="en-US" sz="9600" dirty="0">
              <a:latin typeface="Avenir Next LT Pro" panose="020B0504020202020204" pitchFamily="34" charset="0"/>
            </a:endParaRPr>
          </a:p>
          <a:p>
            <a:pPr marL="0" indent="0">
              <a:buNone/>
            </a:pPr>
            <a:endParaRPr lang="en-US" sz="11200" dirty="0">
              <a:solidFill>
                <a:srgbClr val="000000"/>
              </a:solidFill>
              <a:latin typeface="Avenir Next LT Pro" panose="020B0504020202020204" pitchFamily="34" charset="0"/>
            </a:endParaRPr>
          </a:p>
          <a:p>
            <a:pPr marL="0" indent="0">
              <a:buNone/>
            </a:pPr>
            <a:r>
              <a:rPr lang="en-US" sz="11200" dirty="0">
                <a:solidFill>
                  <a:srgbClr val="000000"/>
                </a:solidFill>
                <a:latin typeface="Avenir Next LT Pro" panose="020B0504020202020204" pitchFamily="34" charset="0"/>
              </a:rPr>
              <a:t> </a:t>
            </a:r>
          </a:p>
          <a:p>
            <a:pPr marL="0" indent="0">
              <a:buNone/>
            </a:pPr>
            <a:endParaRPr lang="en-US" sz="11200" dirty="0">
              <a:solidFill>
                <a:srgbClr val="000000"/>
              </a:solidFill>
              <a:latin typeface="Avenir Next LT Pro" panose="020B0504020202020204" pitchFamily="34" charset="0"/>
            </a:endParaRPr>
          </a:p>
          <a:p>
            <a:pPr marL="0" indent="0">
              <a:buNone/>
            </a:pPr>
            <a:endParaRPr lang="en-US" sz="11200" dirty="0">
              <a:solidFill>
                <a:srgbClr val="000000"/>
              </a:solidFill>
              <a:latin typeface="Avenir Next LT Pro" panose="020B0504020202020204" pitchFamily="34" charset="0"/>
            </a:endParaRPr>
          </a:p>
          <a:p>
            <a:pPr marL="0" indent="0">
              <a:buNone/>
            </a:pPr>
            <a:r>
              <a:rPr lang="en-US" sz="11200" dirty="0">
                <a:solidFill>
                  <a:srgbClr val="000000"/>
                </a:solidFill>
                <a:latin typeface="Avenir Next LT Pro" panose="020B0504020202020204" pitchFamily="34" charset="0"/>
              </a:rPr>
              <a:t>*When a masculine noun starts with a vowel, we use cet. </a:t>
            </a:r>
          </a:p>
          <a:p>
            <a:endParaRPr lang="fr-CA" dirty="0"/>
          </a:p>
        </p:txBody>
      </p:sp>
      <p:sp>
        <p:nvSpPr>
          <p:cNvPr id="5" name="Espace réservé du numéro de diapositive 4">
            <a:extLst>
              <a:ext uri="{FF2B5EF4-FFF2-40B4-BE49-F238E27FC236}">
                <a16:creationId xmlns:a16="http://schemas.microsoft.com/office/drawing/2014/main" id="{15086832-776E-EA54-E007-179BED9A1CC7}"/>
              </a:ext>
            </a:extLst>
          </p:cNvPr>
          <p:cNvSpPr>
            <a:spLocks noGrp="1"/>
          </p:cNvSpPr>
          <p:nvPr>
            <p:ph type="sldNum" sz="quarter" idx="12"/>
          </p:nvPr>
        </p:nvSpPr>
        <p:spPr/>
        <p:txBody>
          <a:bodyPr/>
          <a:lstStyle/>
          <a:p>
            <a:fld id="{C01389E6-C847-4AD0-B56D-D205B2EAB1EE}" type="slidenum">
              <a:rPr lang="en-US" smtClean="0"/>
              <a:t>11</a:t>
            </a:fld>
            <a:endParaRPr lang="en-US"/>
          </a:p>
        </p:txBody>
      </p:sp>
    </p:spTree>
    <p:extLst>
      <p:ext uri="{BB962C8B-B14F-4D97-AF65-F5344CB8AC3E}">
        <p14:creationId xmlns:p14="http://schemas.microsoft.com/office/powerpoint/2010/main" val="31631850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fade">
                                      <p:cBhvr>
                                        <p:cTn id="1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446ECDAF-E08A-4938-9E85-2C8C46EE86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3BBB91EE-7AAC-DF56-D338-EAC204FD0398}"/>
              </a:ext>
            </a:extLst>
          </p:cNvPr>
          <p:cNvSpPr>
            <a:spLocks noGrp="1"/>
          </p:cNvSpPr>
          <p:nvPr>
            <p:ph type="title"/>
          </p:nvPr>
        </p:nvSpPr>
        <p:spPr>
          <a:xfrm>
            <a:off x="1055076" y="16529"/>
            <a:ext cx="9215359" cy="1658471"/>
          </a:xfrm>
        </p:spPr>
        <p:txBody>
          <a:bodyPr anchor="b">
            <a:normAutofit/>
          </a:bodyPr>
          <a:lstStyle/>
          <a:p>
            <a:pPr>
              <a:lnSpc>
                <a:spcPct val="90000"/>
              </a:lnSpc>
            </a:pPr>
            <a:r>
              <a:rPr lang="fr-CA" b="0" dirty="0">
                <a:latin typeface="Avenir Next LT Pro" panose="020B0504020202020204" pitchFamily="34" charset="0"/>
              </a:rPr>
              <a:t>Adjectifs démonstratifs </a:t>
            </a:r>
          </a:p>
        </p:txBody>
      </p:sp>
      <p:sp>
        <p:nvSpPr>
          <p:cNvPr id="3" name="Espace réservé du contenu 2">
            <a:extLst>
              <a:ext uri="{FF2B5EF4-FFF2-40B4-BE49-F238E27FC236}">
                <a16:creationId xmlns:a16="http://schemas.microsoft.com/office/drawing/2014/main" id="{C317FC59-E135-891E-91F8-F57A5BDCA933}"/>
              </a:ext>
            </a:extLst>
          </p:cNvPr>
          <p:cNvSpPr>
            <a:spLocks noGrp="1"/>
          </p:cNvSpPr>
          <p:nvPr>
            <p:ph idx="1"/>
          </p:nvPr>
        </p:nvSpPr>
        <p:spPr>
          <a:xfrm>
            <a:off x="1055076" y="2147455"/>
            <a:ext cx="5641145" cy="4114800"/>
          </a:xfrm>
        </p:spPr>
        <p:txBody>
          <a:bodyPr anchor="b">
            <a:normAutofit fontScale="77500" lnSpcReduction="20000"/>
          </a:bodyPr>
          <a:lstStyle/>
          <a:p>
            <a:pPr marL="0" indent="0">
              <a:buNone/>
            </a:pPr>
            <a:r>
              <a:rPr lang="en-US" sz="3400" i="1" dirty="0" err="1">
                <a:latin typeface="Avenir Next LT Pro" panose="020B0504020202020204" pitchFamily="34" charset="0"/>
              </a:rPr>
              <a:t>Ces</a:t>
            </a:r>
            <a:r>
              <a:rPr lang="en-US" sz="3400" i="1" dirty="0">
                <a:latin typeface="Avenir Next LT Pro" panose="020B0504020202020204" pitchFamily="34" charset="0"/>
              </a:rPr>
              <a:t> </a:t>
            </a:r>
            <a:r>
              <a:rPr lang="en-US" sz="3400" dirty="0" err="1">
                <a:latin typeface="Avenir Next LT Pro" panose="020B0504020202020204" pitchFamily="34" charset="0"/>
              </a:rPr>
              <a:t>est</a:t>
            </a:r>
            <a:r>
              <a:rPr lang="en-US" sz="3400" dirty="0">
                <a:latin typeface="Avenir Next LT Pro" panose="020B0504020202020204" pitchFamily="34" charset="0"/>
              </a:rPr>
              <a:t> le seul </a:t>
            </a:r>
            <a:r>
              <a:rPr lang="en-US" sz="3400" dirty="0" err="1">
                <a:latin typeface="Avenir Next LT Pro" panose="020B0504020202020204" pitchFamily="34" charset="0"/>
              </a:rPr>
              <a:t>adjectif</a:t>
            </a:r>
            <a:r>
              <a:rPr lang="en-US" sz="3400" dirty="0">
                <a:latin typeface="Avenir Next LT Pro" panose="020B0504020202020204" pitchFamily="34" charset="0"/>
              </a:rPr>
              <a:t> </a:t>
            </a:r>
            <a:r>
              <a:rPr lang="en-US" sz="3400" dirty="0" err="1">
                <a:latin typeface="Avenir Next LT Pro" panose="020B0504020202020204" pitchFamily="34" charset="0"/>
              </a:rPr>
              <a:t>démonstratif</a:t>
            </a:r>
            <a:r>
              <a:rPr lang="en-US" sz="3400" dirty="0">
                <a:latin typeface="Avenir Next LT Pro" panose="020B0504020202020204" pitchFamily="34" charset="0"/>
              </a:rPr>
              <a:t> </a:t>
            </a:r>
            <a:r>
              <a:rPr lang="en-US" sz="3400" dirty="0" err="1">
                <a:latin typeface="Avenir Next LT Pro" panose="020B0504020202020204" pitchFamily="34" charset="0"/>
              </a:rPr>
              <a:t>pluriel</a:t>
            </a:r>
            <a:r>
              <a:rPr lang="en-US" sz="3400" dirty="0">
                <a:latin typeface="Avenir Next LT Pro" panose="020B0504020202020204" pitchFamily="34" charset="0"/>
              </a:rPr>
              <a:t>. </a:t>
            </a:r>
          </a:p>
          <a:p>
            <a:pPr marL="0" indent="0">
              <a:buNone/>
            </a:pPr>
            <a:r>
              <a:rPr lang="en-US" sz="2400" i="1" dirty="0" err="1">
                <a:solidFill>
                  <a:srgbClr val="98C1E6"/>
                </a:solidFill>
                <a:latin typeface="Avenir Next LT Pro" panose="020B0504020202020204" pitchFamily="34" charset="0"/>
              </a:rPr>
              <a:t>Ces</a:t>
            </a:r>
            <a:r>
              <a:rPr lang="en-US" sz="2400" dirty="0">
                <a:solidFill>
                  <a:srgbClr val="98C1E6"/>
                </a:solidFill>
                <a:latin typeface="Avenir Next LT Pro" panose="020B0504020202020204" pitchFamily="34" charset="0"/>
              </a:rPr>
              <a:t> is the only one plural demonstrative adjective.</a:t>
            </a:r>
            <a:endParaRPr lang="fr-CA" sz="2400" dirty="0">
              <a:solidFill>
                <a:srgbClr val="98C1E6"/>
              </a:solidFill>
              <a:latin typeface="Avenir Next LT Pro" panose="020B0504020202020204" pitchFamily="34" charset="0"/>
            </a:endParaRPr>
          </a:p>
          <a:p>
            <a:pPr marL="0" indent="0" algn="r">
              <a:buNone/>
            </a:pPr>
            <a:endParaRPr lang="fr-CA" sz="2400" dirty="0">
              <a:latin typeface="Avenir Next LT Pro" panose="020B0504020202020204" pitchFamily="34" charset="0"/>
            </a:endParaRPr>
          </a:p>
          <a:p>
            <a:pPr marL="0" indent="0">
              <a:buNone/>
            </a:pPr>
            <a:r>
              <a:rPr lang="fr-CA" sz="2400" dirty="0">
                <a:latin typeface="Avenir Next LT Pro" panose="020B0504020202020204" pitchFamily="34" charset="0"/>
              </a:rPr>
              <a:t>Ex. </a:t>
            </a:r>
          </a:p>
          <a:p>
            <a:pPr marL="0" indent="0">
              <a:buNone/>
            </a:pPr>
            <a:r>
              <a:rPr lang="fr-CA" sz="2400" dirty="0">
                <a:latin typeface="Avenir Next LT Pro" panose="020B0504020202020204" pitchFamily="34" charset="0"/>
              </a:rPr>
              <a:t>Ces travailleurs (masculin, pluriel) </a:t>
            </a:r>
          </a:p>
          <a:p>
            <a:pPr marL="0" indent="0">
              <a:buNone/>
            </a:pPr>
            <a:r>
              <a:rPr lang="fr-CA" sz="2200" dirty="0" err="1">
                <a:solidFill>
                  <a:srgbClr val="98C1E6"/>
                </a:solidFill>
                <a:latin typeface="Avenir Next LT Pro" panose="020B0504020202020204" pitchFamily="34" charset="0"/>
              </a:rPr>
              <a:t>These</a:t>
            </a:r>
            <a:r>
              <a:rPr lang="fr-CA" sz="2200" dirty="0">
                <a:solidFill>
                  <a:srgbClr val="98C1E6"/>
                </a:solidFill>
                <a:latin typeface="Avenir Next LT Pro" panose="020B0504020202020204" pitchFamily="34" charset="0"/>
              </a:rPr>
              <a:t> </a:t>
            </a:r>
            <a:r>
              <a:rPr lang="fr-CA" sz="2200" dirty="0" err="1">
                <a:solidFill>
                  <a:srgbClr val="98C1E6"/>
                </a:solidFill>
                <a:latin typeface="Avenir Next LT Pro" panose="020B0504020202020204" pitchFamily="34" charset="0"/>
              </a:rPr>
              <a:t>workers</a:t>
            </a:r>
            <a:r>
              <a:rPr lang="fr-CA" sz="2200" dirty="0">
                <a:solidFill>
                  <a:srgbClr val="98C1E6"/>
                </a:solidFill>
                <a:latin typeface="Avenir Next LT Pro" panose="020B0504020202020204" pitchFamily="34" charset="0"/>
              </a:rPr>
              <a:t> </a:t>
            </a:r>
          </a:p>
          <a:p>
            <a:pPr marL="0" indent="0">
              <a:buNone/>
            </a:pPr>
            <a:r>
              <a:rPr lang="fr-CA" sz="2400" dirty="0">
                <a:latin typeface="Avenir Next LT Pro" panose="020B0504020202020204" pitchFamily="34" charset="0"/>
              </a:rPr>
              <a:t>Ces chaises (</a:t>
            </a:r>
            <a:r>
              <a:rPr lang="fr-CA" sz="2400" dirty="0" err="1">
                <a:latin typeface="Avenir Next LT Pro" panose="020B0504020202020204" pitchFamily="34" charset="0"/>
              </a:rPr>
              <a:t>feminin</a:t>
            </a:r>
            <a:r>
              <a:rPr lang="fr-CA" sz="2400" dirty="0">
                <a:latin typeface="Avenir Next LT Pro" panose="020B0504020202020204" pitchFamily="34" charset="0"/>
              </a:rPr>
              <a:t>, pluriel) </a:t>
            </a:r>
          </a:p>
          <a:p>
            <a:pPr marL="0" indent="0">
              <a:buNone/>
            </a:pPr>
            <a:r>
              <a:rPr lang="fr-CA" sz="2200" dirty="0" err="1">
                <a:solidFill>
                  <a:srgbClr val="98C1E6"/>
                </a:solidFill>
                <a:latin typeface="Avenir Next LT Pro" panose="020B0504020202020204" pitchFamily="34" charset="0"/>
              </a:rPr>
              <a:t>These</a:t>
            </a:r>
            <a:r>
              <a:rPr lang="fr-CA" sz="2200" dirty="0">
                <a:solidFill>
                  <a:srgbClr val="98C1E6"/>
                </a:solidFill>
                <a:latin typeface="Avenir Next LT Pro" panose="020B0504020202020204" pitchFamily="34" charset="0"/>
              </a:rPr>
              <a:t> chairs </a:t>
            </a:r>
          </a:p>
          <a:p>
            <a:pPr marL="0" indent="0" algn="r">
              <a:buNone/>
            </a:pPr>
            <a:endParaRPr lang="fr-CA" sz="1600" dirty="0"/>
          </a:p>
        </p:txBody>
      </p:sp>
      <p:pic>
        <p:nvPicPr>
          <p:cNvPr id="5" name="Image 4">
            <a:extLst>
              <a:ext uri="{FF2B5EF4-FFF2-40B4-BE49-F238E27FC236}">
                <a16:creationId xmlns:a16="http://schemas.microsoft.com/office/drawing/2014/main" id="{3901C4AC-F775-2C39-DF0D-63B66FFED841}"/>
              </a:ext>
            </a:extLst>
          </p:cNvPr>
          <p:cNvPicPr>
            <a:picLocks noChangeAspect="1"/>
          </p:cNvPicPr>
          <p:nvPr/>
        </p:nvPicPr>
        <p:blipFill rotWithShape="1">
          <a:blip r:embed="rId2">
            <a:extLst>
              <a:ext uri="{28A0092B-C50C-407E-A947-70E740481C1C}">
                <a14:useLocalDpi xmlns:a14="http://schemas.microsoft.com/office/drawing/2010/main" val="0"/>
              </a:ext>
            </a:extLst>
          </a:blip>
          <a:srcRect b="-3"/>
          <a:stretch/>
        </p:blipFill>
        <p:spPr>
          <a:xfrm>
            <a:off x="7270819" y="2256472"/>
            <a:ext cx="4921179" cy="3562854"/>
          </a:xfrm>
          <a:prstGeom prst="rect">
            <a:avLst/>
          </a:prstGeom>
        </p:spPr>
      </p:pic>
      <p:sp>
        <p:nvSpPr>
          <p:cNvPr id="31" name="Rectangle 30">
            <a:extLst>
              <a:ext uri="{FF2B5EF4-FFF2-40B4-BE49-F238E27FC236}">
                <a16:creationId xmlns:a16="http://schemas.microsoft.com/office/drawing/2014/main" id="{84E30AF0-4FE2-4C74-AE5B-8386D6520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61F8C671-E083-47BA-A195-0232B7B786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tx2">
                  <a:lumMod val="50000"/>
                  <a:lumOff val="50000"/>
                  <a:alpha val="3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space réservé du numéro de diapositive 5">
            <a:extLst>
              <a:ext uri="{FF2B5EF4-FFF2-40B4-BE49-F238E27FC236}">
                <a16:creationId xmlns:a16="http://schemas.microsoft.com/office/drawing/2014/main" id="{A797869C-C63A-EED8-68CD-1CE6C415A137}"/>
              </a:ext>
            </a:extLst>
          </p:cNvPr>
          <p:cNvSpPr>
            <a:spLocks noGrp="1"/>
          </p:cNvSpPr>
          <p:nvPr>
            <p:ph type="sldNum" sz="quarter" idx="12"/>
          </p:nvPr>
        </p:nvSpPr>
        <p:spPr/>
        <p:txBody>
          <a:bodyPr/>
          <a:lstStyle/>
          <a:p>
            <a:fld id="{C01389E6-C847-4AD0-B56D-D205B2EAB1EE}" type="slidenum">
              <a:rPr lang="en-US" smtClean="0"/>
              <a:t>12</a:t>
            </a:fld>
            <a:endParaRPr lang="en-US"/>
          </a:p>
        </p:txBody>
      </p:sp>
    </p:spTree>
    <p:extLst>
      <p:ext uri="{BB962C8B-B14F-4D97-AF65-F5344CB8AC3E}">
        <p14:creationId xmlns:p14="http://schemas.microsoft.com/office/powerpoint/2010/main" val="6089728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1000"/>
                                        <p:tgtEl>
                                          <p:spTgt spid="3">
                                            <p:txEl>
                                              <p:pRg st="5" end="5"/>
                                            </p:txEl>
                                          </p:spTgt>
                                        </p:tgtEl>
                                      </p:cBhvr>
                                    </p:animEffect>
                                    <p:anim calcmode="lin" valueType="num">
                                      <p:cBhvr>
                                        <p:cTn id="1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anim calcmode="lin" valueType="num">
                                      <p:cBhvr>
                                        <p:cTn id="2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6" end="6"/>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1000"/>
                                        <p:tgtEl>
                                          <p:spTgt spid="3">
                                            <p:txEl>
                                              <p:pRg st="7" end="7"/>
                                            </p:txEl>
                                          </p:spTgt>
                                        </p:tgtEl>
                                      </p:cBhvr>
                                    </p:animEffect>
                                    <p:anim calcmode="lin" valueType="num">
                                      <p:cBhvr>
                                        <p:cTn id="2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446ECDAF-E08A-4938-9E85-2C8C46EE86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3BBB91EE-7AAC-DF56-D338-EAC204FD0398}"/>
              </a:ext>
            </a:extLst>
          </p:cNvPr>
          <p:cNvSpPr>
            <a:spLocks noGrp="1"/>
          </p:cNvSpPr>
          <p:nvPr>
            <p:ph type="title"/>
          </p:nvPr>
        </p:nvSpPr>
        <p:spPr>
          <a:xfrm>
            <a:off x="1055076" y="16529"/>
            <a:ext cx="9215359" cy="1658471"/>
          </a:xfrm>
        </p:spPr>
        <p:txBody>
          <a:bodyPr anchor="b">
            <a:normAutofit/>
          </a:bodyPr>
          <a:lstStyle/>
          <a:p>
            <a:pPr>
              <a:lnSpc>
                <a:spcPct val="90000"/>
              </a:lnSpc>
            </a:pPr>
            <a:r>
              <a:rPr lang="fr-CA" b="0" dirty="0">
                <a:latin typeface="Avenir Next LT Pro" panose="020B0504020202020204" pitchFamily="34" charset="0"/>
              </a:rPr>
              <a:t>Adjectifs démonstratifs </a:t>
            </a:r>
          </a:p>
        </p:txBody>
      </p:sp>
      <p:sp>
        <p:nvSpPr>
          <p:cNvPr id="31" name="Rectangle 30">
            <a:extLst>
              <a:ext uri="{FF2B5EF4-FFF2-40B4-BE49-F238E27FC236}">
                <a16:creationId xmlns:a16="http://schemas.microsoft.com/office/drawing/2014/main" id="{84E30AF0-4FE2-4C74-AE5B-8386D6520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61F8C671-E083-47BA-A195-0232B7B786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tx2">
                  <a:lumMod val="50000"/>
                  <a:lumOff val="50000"/>
                  <a:alpha val="3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space réservé du numéro de diapositive 5">
            <a:extLst>
              <a:ext uri="{FF2B5EF4-FFF2-40B4-BE49-F238E27FC236}">
                <a16:creationId xmlns:a16="http://schemas.microsoft.com/office/drawing/2014/main" id="{A797869C-C63A-EED8-68CD-1CE6C415A137}"/>
              </a:ext>
            </a:extLst>
          </p:cNvPr>
          <p:cNvSpPr>
            <a:spLocks noGrp="1"/>
          </p:cNvSpPr>
          <p:nvPr>
            <p:ph type="sldNum" sz="quarter" idx="12"/>
          </p:nvPr>
        </p:nvSpPr>
        <p:spPr/>
        <p:txBody>
          <a:bodyPr/>
          <a:lstStyle/>
          <a:p>
            <a:fld id="{C01389E6-C847-4AD0-B56D-D205B2EAB1EE}" type="slidenum">
              <a:rPr lang="en-US" smtClean="0"/>
              <a:t>13</a:t>
            </a:fld>
            <a:endParaRPr lang="en-US"/>
          </a:p>
        </p:txBody>
      </p:sp>
      <p:sp>
        <p:nvSpPr>
          <p:cNvPr id="8" name="Content Placeholder 7">
            <a:extLst>
              <a:ext uri="{FF2B5EF4-FFF2-40B4-BE49-F238E27FC236}">
                <a16:creationId xmlns:a16="http://schemas.microsoft.com/office/drawing/2014/main" id="{DF465AEC-31CB-A599-508F-8BAEFB24E18A}"/>
              </a:ext>
            </a:extLst>
          </p:cNvPr>
          <p:cNvSpPr>
            <a:spLocks noGrp="1"/>
          </p:cNvSpPr>
          <p:nvPr>
            <p:ph idx="1"/>
          </p:nvPr>
        </p:nvSpPr>
        <p:spPr>
          <a:xfrm>
            <a:off x="1055076" y="2059894"/>
            <a:ext cx="10241280" cy="3959352"/>
          </a:xfrm>
        </p:spPr>
        <p:txBody>
          <a:bodyPr/>
          <a:lstStyle/>
          <a:p>
            <a:pPr marL="0" indent="0">
              <a:buNone/>
            </a:pPr>
            <a:r>
              <a:rPr lang="en-US" sz="2400" dirty="0" err="1"/>
              <a:t>Lequel</a:t>
            </a:r>
            <a:r>
              <a:rPr lang="en-US" sz="2400" dirty="0"/>
              <a:t> de </a:t>
            </a:r>
            <a:r>
              <a:rPr lang="en-US" sz="2400" dirty="0" err="1"/>
              <a:t>ces</a:t>
            </a:r>
            <a:r>
              <a:rPr lang="en-US" sz="2400" dirty="0"/>
              <a:t> </a:t>
            </a:r>
            <a:r>
              <a:rPr lang="en-US" sz="2400" dirty="0" err="1"/>
              <a:t>énoncés</a:t>
            </a:r>
            <a:r>
              <a:rPr lang="en-US" sz="2400" dirty="0"/>
              <a:t> </a:t>
            </a:r>
            <a:r>
              <a:rPr lang="en-US" sz="2400" dirty="0" err="1"/>
              <a:t>est</a:t>
            </a:r>
            <a:r>
              <a:rPr lang="en-US" sz="2400" dirty="0"/>
              <a:t> incorrect? </a:t>
            </a:r>
          </a:p>
          <a:p>
            <a:pPr marL="0" indent="0">
              <a:buNone/>
            </a:pPr>
            <a:r>
              <a:rPr lang="en-US" dirty="0">
                <a:solidFill>
                  <a:srgbClr val="98C1E6"/>
                </a:solidFill>
              </a:rPr>
              <a:t>Which statement is incorrect? </a:t>
            </a:r>
          </a:p>
          <a:p>
            <a:pPr marL="0" indent="0">
              <a:buNone/>
            </a:pPr>
            <a:endParaRPr lang="en-US" dirty="0"/>
          </a:p>
          <a:p>
            <a:pPr marL="0" indent="0">
              <a:buNone/>
            </a:pPr>
            <a:r>
              <a:rPr lang="en-US" dirty="0" err="1"/>
              <a:t>Cette</a:t>
            </a:r>
            <a:r>
              <a:rPr lang="en-US" dirty="0"/>
              <a:t> </a:t>
            </a:r>
            <a:r>
              <a:rPr lang="en-US" dirty="0" err="1"/>
              <a:t>personne</a:t>
            </a:r>
            <a:r>
              <a:rPr lang="en-US" dirty="0"/>
              <a:t> </a:t>
            </a:r>
          </a:p>
          <a:p>
            <a:pPr marL="0" indent="0">
              <a:buNone/>
            </a:pPr>
            <a:r>
              <a:rPr lang="en-US" dirty="0" err="1"/>
              <a:t>Ces</a:t>
            </a:r>
            <a:r>
              <a:rPr lang="en-US" dirty="0"/>
              <a:t> </a:t>
            </a:r>
            <a:r>
              <a:rPr lang="en-US" dirty="0" err="1"/>
              <a:t>arbres</a:t>
            </a:r>
            <a:endParaRPr lang="en-US" dirty="0"/>
          </a:p>
          <a:p>
            <a:pPr marL="0" indent="0">
              <a:buNone/>
            </a:pPr>
            <a:r>
              <a:rPr lang="en-US" dirty="0"/>
              <a:t>Cet </a:t>
            </a:r>
            <a:r>
              <a:rPr lang="en-US" dirty="0" err="1"/>
              <a:t>ordinateur</a:t>
            </a:r>
            <a:r>
              <a:rPr lang="en-US" dirty="0"/>
              <a:t> </a:t>
            </a:r>
          </a:p>
          <a:p>
            <a:pPr marL="0" indent="0">
              <a:buNone/>
            </a:pPr>
            <a:r>
              <a:rPr lang="en-US" dirty="0"/>
              <a:t>Cet chose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110353514"/>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446ECDAF-E08A-4938-9E85-2C8C46EE86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3BBB91EE-7AAC-DF56-D338-EAC204FD0398}"/>
              </a:ext>
            </a:extLst>
          </p:cNvPr>
          <p:cNvSpPr>
            <a:spLocks noGrp="1"/>
          </p:cNvSpPr>
          <p:nvPr>
            <p:ph type="title"/>
          </p:nvPr>
        </p:nvSpPr>
        <p:spPr>
          <a:xfrm>
            <a:off x="1055076" y="16529"/>
            <a:ext cx="9215359" cy="1658471"/>
          </a:xfrm>
        </p:spPr>
        <p:txBody>
          <a:bodyPr anchor="b">
            <a:normAutofit/>
          </a:bodyPr>
          <a:lstStyle/>
          <a:p>
            <a:pPr>
              <a:lnSpc>
                <a:spcPct val="90000"/>
              </a:lnSpc>
            </a:pPr>
            <a:r>
              <a:rPr lang="fr-CA" b="0" dirty="0">
                <a:latin typeface="Avenir Next LT Pro" panose="020B0504020202020204" pitchFamily="34" charset="0"/>
              </a:rPr>
              <a:t>Adjectifs démonstratifs </a:t>
            </a:r>
          </a:p>
        </p:txBody>
      </p:sp>
      <p:sp>
        <p:nvSpPr>
          <p:cNvPr id="31" name="Rectangle 30">
            <a:extLst>
              <a:ext uri="{FF2B5EF4-FFF2-40B4-BE49-F238E27FC236}">
                <a16:creationId xmlns:a16="http://schemas.microsoft.com/office/drawing/2014/main" id="{84E30AF0-4FE2-4C74-AE5B-8386D6520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61F8C671-E083-47BA-A195-0232B7B786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tx2">
                  <a:lumMod val="50000"/>
                  <a:lumOff val="50000"/>
                  <a:alpha val="3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space réservé du numéro de diapositive 5">
            <a:extLst>
              <a:ext uri="{FF2B5EF4-FFF2-40B4-BE49-F238E27FC236}">
                <a16:creationId xmlns:a16="http://schemas.microsoft.com/office/drawing/2014/main" id="{A797869C-C63A-EED8-68CD-1CE6C415A137}"/>
              </a:ext>
            </a:extLst>
          </p:cNvPr>
          <p:cNvSpPr>
            <a:spLocks noGrp="1"/>
          </p:cNvSpPr>
          <p:nvPr>
            <p:ph type="sldNum" sz="quarter" idx="12"/>
          </p:nvPr>
        </p:nvSpPr>
        <p:spPr/>
        <p:txBody>
          <a:bodyPr/>
          <a:lstStyle/>
          <a:p>
            <a:fld id="{C01389E6-C847-4AD0-B56D-D205B2EAB1EE}" type="slidenum">
              <a:rPr lang="en-US" smtClean="0"/>
              <a:t>14</a:t>
            </a:fld>
            <a:endParaRPr lang="en-US"/>
          </a:p>
        </p:txBody>
      </p:sp>
      <p:sp>
        <p:nvSpPr>
          <p:cNvPr id="8" name="Content Placeholder 7">
            <a:extLst>
              <a:ext uri="{FF2B5EF4-FFF2-40B4-BE49-F238E27FC236}">
                <a16:creationId xmlns:a16="http://schemas.microsoft.com/office/drawing/2014/main" id="{DF465AEC-31CB-A599-508F-8BAEFB24E18A}"/>
              </a:ext>
            </a:extLst>
          </p:cNvPr>
          <p:cNvSpPr>
            <a:spLocks noGrp="1"/>
          </p:cNvSpPr>
          <p:nvPr>
            <p:ph idx="1"/>
          </p:nvPr>
        </p:nvSpPr>
        <p:spPr>
          <a:xfrm>
            <a:off x="1055076" y="2059894"/>
            <a:ext cx="10241280" cy="3959352"/>
          </a:xfrm>
        </p:spPr>
        <p:txBody>
          <a:bodyPr/>
          <a:lstStyle/>
          <a:p>
            <a:pPr marL="0" indent="0">
              <a:buNone/>
            </a:pPr>
            <a:r>
              <a:rPr lang="en-US" sz="2400" dirty="0" err="1"/>
              <a:t>Lequel</a:t>
            </a:r>
            <a:r>
              <a:rPr lang="en-US" sz="2400" dirty="0"/>
              <a:t> de </a:t>
            </a:r>
            <a:r>
              <a:rPr lang="en-US" sz="2400" dirty="0" err="1"/>
              <a:t>ces</a:t>
            </a:r>
            <a:r>
              <a:rPr lang="en-US" sz="2400" dirty="0"/>
              <a:t> </a:t>
            </a:r>
            <a:r>
              <a:rPr lang="en-US" sz="2400" dirty="0" err="1"/>
              <a:t>énoncés</a:t>
            </a:r>
            <a:r>
              <a:rPr lang="en-US" sz="2400" dirty="0"/>
              <a:t> </a:t>
            </a:r>
            <a:r>
              <a:rPr lang="en-US" sz="2400" dirty="0" err="1"/>
              <a:t>est</a:t>
            </a:r>
            <a:r>
              <a:rPr lang="en-US" sz="2400" dirty="0"/>
              <a:t> incorrect? </a:t>
            </a:r>
          </a:p>
          <a:p>
            <a:pPr marL="0" indent="0">
              <a:buNone/>
            </a:pPr>
            <a:r>
              <a:rPr lang="en-US" dirty="0">
                <a:solidFill>
                  <a:srgbClr val="98C1E6"/>
                </a:solidFill>
              </a:rPr>
              <a:t>Which statement is incorrect? </a:t>
            </a:r>
          </a:p>
          <a:p>
            <a:pPr marL="0" indent="0">
              <a:buNone/>
            </a:pPr>
            <a:endParaRPr lang="en-US" dirty="0"/>
          </a:p>
          <a:p>
            <a:pPr marL="0" indent="0">
              <a:buNone/>
            </a:pPr>
            <a:r>
              <a:rPr lang="en-US" dirty="0" err="1"/>
              <a:t>Cette</a:t>
            </a:r>
            <a:r>
              <a:rPr lang="en-US" dirty="0"/>
              <a:t> </a:t>
            </a:r>
            <a:r>
              <a:rPr lang="en-US" dirty="0" err="1"/>
              <a:t>personne</a:t>
            </a:r>
            <a:r>
              <a:rPr lang="en-US" dirty="0"/>
              <a:t> </a:t>
            </a:r>
          </a:p>
          <a:p>
            <a:pPr marL="0" indent="0">
              <a:buNone/>
            </a:pPr>
            <a:r>
              <a:rPr lang="en-US" dirty="0" err="1"/>
              <a:t>Ces</a:t>
            </a:r>
            <a:r>
              <a:rPr lang="en-US" dirty="0"/>
              <a:t> </a:t>
            </a:r>
            <a:r>
              <a:rPr lang="en-US" dirty="0" err="1"/>
              <a:t>arbres</a:t>
            </a:r>
            <a:endParaRPr lang="en-US" dirty="0"/>
          </a:p>
          <a:p>
            <a:pPr marL="0" indent="0">
              <a:buNone/>
            </a:pPr>
            <a:r>
              <a:rPr lang="en-US" dirty="0"/>
              <a:t>Cet </a:t>
            </a:r>
            <a:r>
              <a:rPr lang="en-US" dirty="0" err="1"/>
              <a:t>ordinateur</a:t>
            </a:r>
            <a:r>
              <a:rPr lang="en-US" dirty="0"/>
              <a:t> </a:t>
            </a:r>
          </a:p>
          <a:p>
            <a:pPr marL="0" indent="0">
              <a:buNone/>
            </a:pPr>
            <a:r>
              <a:rPr lang="en-US" dirty="0">
                <a:solidFill>
                  <a:srgbClr val="FF0000"/>
                </a:solidFill>
              </a:rPr>
              <a:t>Cet chose  </a:t>
            </a:r>
            <a:r>
              <a:rPr lang="en-US" dirty="0" err="1">
                <a:solidFill>
                  <a:srgbClr val="00B050"/>
                </a:solidFill>
              </a:rPr>
              <a:t>Cette</a:t>
            </a:r>
            <a:r>
              <a:rPr lang="en-US" dirty="0">
                <a:solidFill>
                  <a:srgbClr val="00B050"/>
                </a:solidFill>
              </a:rPr>
              <a:t> chose</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08613379"/>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631751-78B7-7246-ECAB-A7480AA752AD}"/>
              </a:ext>
            </a:extLst>
          </p:cNvPr>
          <p:cNvSpPr>
            <a:spLocks noGrp="1"/>
          </p:cNvSpPr>
          <p:nvPr>
            <p:ph type="title"/>
          </p:nvPr>
        </p:nvSpPr>
        <p:spPr/>
        <p:txBody>
          <a:bodyPr>
            <a:normAutofit fontScale="90000"/>
          </a:bodyPr>
          <a:lstStyle/>
          <a:p>
            <a:br>
              <a:rPr lang="fr-CA" b="0" dirty="0">
                <a:latin typeface="Avenir Next LT Pro" panose="020B0504020202020204" pitchFamily="34" charset="0"/>
              </a:rPr>
            </a:br>
            <a:r>
              <a:rPr lang="fr-CA" sz="4000" b="0" dirty="0">
                <a:latin typeface="Avenir Next LT Pro" panose="020B0504020202020204" pitchFamily="34" charset="0"/>
              </a:rPr>
              <a:t>Demander quelque chose</a:t>
            </a:r>
            <a:br>
              <a:rPr lang="fr-CA" b="0" dirty="0">
                <a:latin typeface="Avenir Next LT Pro" panose="020B0504020202020204" pitchFamily="34" charset="0"/>
              </a:rPr>
            </a:br>
            <a:r>
              <a:rPr lang="fr-CA" b="0" dirty="0">
                <a:solidFill>
                  <a:srgbClr val="98C1E6"/>
                </a:solidFill>
                <a:latin typeface="Avenir Next LT Pro" panose="020B0504020202020204" pitchFamily="34" charset="0"/>
              </a:rPr>
              <a:t>ASK for SOMETHING</a:t>
            </a:r>
          </a:p>
        </p:txBody>
      </p:sp>
      <p:graphicFrame>
        <p:nvGraphicFramePr>
          <p:cNvPr id="5" name="Espace réservé du contenu 2">
            <a:extLst>
              <a:ext uri="{FF2B5EF4-FFF2-40B4-BE49-F238E27FC236}">
                <a16:creationId xmlns:a16="http://schemas.microsoft.com/office/drawing/2014/main" id="{06569BCA-DA5C-4B1F-7DEC-B222CD7C721A}"/>
              </a:ext>
            </a:extLst>
          </p:cNvPr>
          <p:cNvGraphicFramePr>
            <a:graphicFrameLocks noGrp="1"/>
          </p:cNvGraphicFramePr>
          <p:nvPr>
            <p:ph idx="1"/>
            <p:extLst>
              <p:ext uri="{D42A27DB-BD31-4B8C-83A1-F6EECF244321}">
                <p14:modId xmlns:p14="http://schemas.microsoft.com/office/powerpoint/2010/main" val="3072206202"/>
              </p:ext>
            </p:extLst>
          </p:nvPr>
        </p:nvGraphicFramePr>
        <p:xfrm>
          <a:off x="839449" y="2112264"/>
          <a:ext cx="10773431" cy="3959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id="{E68FB0A5-CA69-E6D9-40DE-05548E513DEF}"/>
              </a:ext>
            </a:extLst>
          </p:cNvPr>
          <p:cNvSpPr>
            <a:spLocks noGrp="1"/>
          </p:cNvSpPr>
          <p:nvPr>
            <p:ph type="sldNum" sz="quarter" idx="12"/>
          </p:nvPr>
        </p:nvSpPr>
        <p:spPr/>
        <p:txBody>
          <a:bodyPr/>
          <a:lstStyle/>
          <a:p>
            <a:fld id="{C01389E6-C847-4AD0-B56D-D205B2EAB1EE}" type="slidenum">
              <a:rPr lang="en-US" smtClean="0"/>
              <a:t>15</a:t>
            </a:fld>
            <a:endParaRPr lang="en-US"/>
          </a:p>
        </p:txBody>
      </p:sp>
    </p:spTree>
    <p:extLst>
      <p:ext uri="{BB962C8B-B14F-4D97-AF65-F5344CB8AC3E}">
        <p14:creationId xmlns:p14="http://schemas.microsoft.com/office/powerpoint/2010/main" val="1458728868"/>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47" name="Rectangle 1046">
            <a:extLst>
              <a:ext uri="{FF2B5EF4-FFF2-40B4-BE49-F238E27FC236}">
                <a16:creationId xmlns:a16="http://schemas.microsoft.com/office/drawing/2014/main" id="{50D1C5B3-B60D-4696-AE60-100D5EC8AB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9" name="Rectangle 1048">
            <a:extLst>
              <a:ext uri="{FF2B5EF4-FFF2-40B4-BE49-F238E27FC236}">
                <a16:creationId xmlns:a16="http://schemas.microsoft.com/office/drawing/2014/main" id="{AA6849DF-0565-4BBD-ABA5-DE1ABE1CCA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93"/>
            <a:ext cx="12192001" cy="2386333"/>
          </a:xfrm>
          <a:prstGeom prst="rect">
            <a:avLst/>
          </a:prstGeom>
          <a:gradFill>
            <a:gsLst>
              <a:gs pos="10000">
                <a:schemeClr val="accent5">
                  <a:alpha val="86000"/>
                </a:schemeClr>
              </a:gs>
              <a:gs pos="100000">
                <a:schemeClr val="accent6"/>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1" name="Rectangle 1050">
            <a:extLst>
              <a:ext uri="{FF2B5EF4-FFF2-40B4-BE49-F238E27FC236}">
                <a16:creationId xmlns:a16="http://schemas.microsoft.com/office/drawing/2014/main" id="{2D5DA368-8AC9-41F6-99BB-6BA0C6E7DE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584016" y="-3126817"/>
            <a:ext cx="2387027" cy="8640659"/>
          </a:xfrm>
          <a:prstGeom prst="rect">
            <a:avLst/>
          </a:prstGeom>
          <a:gradFill>
            <a:gsLst>
              <a:gs pos="1000">
                <a:schemeClr val="accent2">
                  <a:alpha val="65000"/>
                </a:schemeClr>
              </a:gs>
              <a:gs pos="99000">
                <a:schemeClr val="accent5">
                  <a:alpha val="12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3" name="Rectangle 1052">
            <a:extLst>
              <a:ext uri="{FF2B5EF4-FFF2-40B4-BE49-F238E27FC236}">
                <a16:creationId xmlns:a16="http://schemas.microsoft.com/office/drawing/2014/main" id="{42820EC4-55F0-48FC-B7E6-3E7F5DE343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213653" y="693"/>
            <a:ext cx="8978348" cy="2386331"/>
          </a:xfrm>
          <a:prstGeom prst="rect">
            <a:avLst/>
          </a:prstGeom>
          <a:gradFill>
            <a:gsLst>
              <a:gs pos="27000">
                <a:schemeClr val="accent5">
                  <a:lumMod val="60000"/>
                  <a:lumOff val="40000"/>
                  <a:alpha val="0"/>
                </a:schemeClr>
              </a:gs>
              <a:gs pos="100000">
                <a:schemeClr val="accent6">
                  <a:alpha val="8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171C29F8-A8E1-6021-FA96-1EC2646853ED}"/>
              </a:ext>
            </a:extLst>
          </p:cNvPr>
          <p:cNvSpPr>
            <a:spLocks noGrp="1"/>
          </p:cNvSpPr>
          <p:nvPr>
            <p:ph type="title"/>
          </p:nvPr>
        </p:nvSpPr>
        <p:spPr>
          <a:xfrm>
            <a:off x="1371600" y="574964"/>
            <a:ext cx="9448801" cy="1047132"/>
          </a:xfrm>
        </p:spPr>
        <p:txBody>
          <a:bodyPr anchor="ctr">
            <a:normAutofit/>
          </a:bodyPr>
          <a:lstStyle/>
          <a:p>
            <a:r>
              <a:rPr lang="fr-CA" b="0" dirty="0">
                <a:solidFill>
                  <a:schemeClr val="bg1"/>
                </a:solidFill>
                <a:effectLst>
                  <a:outerShdw blurRad="38100" dist="38100" dir="2700000" algn="tl">
                    <a:srgbClr val="000000">
                      <a:alpha val="43137"/>
                    </a:srgbClr>
                  </a:outerShdw>
                </a:effectLst>
                <a:latin typeface="Avenir Next LT Pro" panose="020B0504020202020204" pitchFamily="34" charset="0"/>
              </a:rPr>
              <a:t>Activité </a:t>
            </a:r>
            <a:r>
              <a:rPr lang="fr-CA" dirty="0">
                <a:solidFill>
                  <a:schemeClr val="bg1"/>
                </a:solidFill>
              </a:rPr>
              <a:t> </a:t>
            </a:r>
          </a:p>
        </p:txBody>
      </p:sp>
      <p:pic>
        <p:nvPicPr>
          <p:cNvPr id="6" name="Image 5" descr="Une image contenant livre, texte, reliure, intérieur">
            <a:extLst>
              <a:ext uri="{FF2B5EF4-FFF2-40B4-BE49-F238E27FC236}">
                <a16:creationId xmlns:a16="http://schemas.microsoft.com/office/drawing/2014/main" id="{B84E82CE-B1B4-7B74-0FBC-9C99B094431B}"/>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p:blipFill>
        <p:spPr>
          <a:xfrm>
            <a:off x="1258074" y="2108875"/>
            <a:ext cx="2593464" cy="2593464"/>
          </a:xfrm>
          <a:custGeom>
            <a:avLst/>
            <a:gdLst/>
            <a:ahLst/>
            <a:cxnLst/>
            <a:rect l="l" t="t" r="r" b="b"/>
            <a:pathLst>
              <a:path w="2593464" h="2593464">
                <a:moveTo>
                  <a:pt x="1296732" y="0"/>
                </a:moveTo>
                <a:cubicBezTo>
                  <a:pt x="2012897" y="0"/>
                  <a:pt x="2593464" y="580567"/>
                  <a:pt x="2593464" y="1296732"/>
                </a:cubicBezTo>
                <a:cubicBezTo>
                  <a:pt x="2593464" y="2012897"/>
                  <a:pt x="2012897" y="2593464"/>
                  <a:pt x="1296732" y="2593464"/>
                </a:cubicBezTo>
                <a:cubicBezTo>
                  <a:pt x="580567" y="2593464"/>
                  <a:pt x="0" y="2012897"/>
                  <a:pt x="0" y="1296732"/>
                </a:cubicBezTo>
                <a:cubicBezTo>
                  <a:pt x="0" y="580567"/>
                  <a:pt x="580567" y="0"/>
                  <a:pt x="1296732" y="0"/>
                </a:cubicBezTo>
                <a:close/>
              </a:path>
            </a:pathLst>
          </a:custGeom>
        </p:spPr>
      </p:pic>
      <p:pic>
        <p:nvPicPr>
          <p:cNvPr id="1028" name="Picture 4" descr="Free Id Card photo and picture">
            <a:extLst>
              <a:ext uri="{FF2B5EF4-FFF2-40B4-BE49-F238E27FC236}">
                <a16:creationId xmlns:a16="http://schemas.microsoft.com/office/drawing/2014/main" id="{313F0101-D2B0-5F8B-27E9-8EAA87EACB2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4"/>
          <a:stretch/>
        </p:blipFill>
        <p:spPr bwMode="auto">
          <a:xfrm>
            <a:off x="4810289" y="2089399"/>
            <a:ext cx="2593464" cy="2593464"/>
          </a:xfrm>
          <a:custGeom>
            <a:avLst/>
            <a:gdLst/>
            <a:ahLst/>
            <a:cxnLst/>
            <a:rect l="l" t="t" r="r" b="b"/>
            <a:pathLst>
              <a:path w="2593464" h="2593464">
                <a:moveTo>
                  <a:pt x="1296732" y="0"/>
                </a:moveTo>
                <a:cubicBezTo>
                  <a:pt x="2012897" y="0"/>
                  <a:pt x="2593464" y="580567"/>
                  <a:pt x="2593464" y="1296732"/>
                </a:cubicBezTo>
                <a:cubicBezTo>
                  <a:pt x="2593464" y="2012897"/>
                  <a:pt x="2012897" y="2593464"/>
                  <a:pt x="1296732" y="2593464"/>
                </a:cubicBezTo>
                <a:cubicBezTo>
                  <a:pt x="580567" y="2593464"/>
                  <a:pt x="0" y="2012897"/>
                  <a:pt x="0" y="1296732"/>
                </a:cubicBezTo>
                <a:cubicBezTo>
                  <a:pt x="0" y="580567"/>
                  <a:pt x="580567" y="0"/>
                  <a:pt x="1296732" y="0"/>
                </a:cubicBezTo>
                <a:close/>
              </a:path>
            </a:pathLst>
          </a:custGeom>
          <a:noFill/>
          <a:extLst>
            <a:ext uri="{909E8E84-426E-40DD-AFC4-6F175D3DCCD1}">
              <a14:hiddenFill xmlns:a14="http://schemas.microsoft.com/office/drawing/2010/main">
                <a:solidFill>
                  <a:srgbClr val="FFFFFF"/>
                </a:solidFill>
              </a14:hiddenFill>
            </a:ext>
          </a:extLst>
        </p:spPr>
      </p:pic>
      <p:pic>
        <p:nvPicPr>
          <p:cNvPr id="7" name="Image 6">
            <a:extLst>
              <a:ext uri="{FF2B5EF4-FFF2-40B4-BE49-F238E27FC236}">
                <a16:creationId xmlns:a16="http://schemas.microsoft.com/office/drawing/2014/main" id="{12E4FE33-C68C-D4B1-71BE-03D3BB0C77B0}"/>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8204627" y="2089399"/>
            <a:ext cx="2593464" cy="2593464"/>
          </a:xfrm>
          <a:custGeom>
            <a:avLst/>
            <a:gdLst/>
            <a:ahLst/>
            <a:cxnLst/>
            <a:rect l="l" t="t" r="r" b="b"/>
            <a:pathLst>
              <a:path w="2593464" h="2593464">
                <a:moveTo>
                  <a:pt x="1296732" y="0"/>
                </a:moveTo>
                <a:cubicBezTo>
                  <a:pt x="2012897" y="0"/>
                  <a:pt x="2593464" y="580567"/>
                  <a:pt x="2593464" y="1296732"/>
                </a:cubicBezTo>
                <a:cubicBezTo>
                  <a:pt x="2593464" y="2012897"/>
                  <a:pt x="2012897" y="2593464"/>
                  <a:pt x="1296732" y="2593464"/>
                </a:cubicBezTo>
                <a:cubicBezTo>
                  <a:pt x="580567" y="2593464"/>
                  <a:pt x="0" y="2012897"/>
                  <a:pt x="0" y="1296732"/>
                </a:cubicBezTo>
                <a:cubicBezTo>
                  <a:pt x="0" y="580567"/>
                  <a:pt x="580567" y="0"/>
                  <a:pt x="1296732" y="0"/>
                </a:cubicBezTo>
                <a:close/>
              </a:path>
            </a:pathLst>
          </a:custGeom>
        </p:spPr>
      </p:pic>
      <p:sp>
        <p:nvSpPr>
          <p:cNvPr id="3" name="Espace réservé du contenu 2">
            <a:extLst>
              <a:ext uri="{FF2B5EF4-FFF2-40B4-BE49-F238E27FC236}">
                <a16:creationId xmlns:a16="http://schemas.microsoft.com/office/drawing/2014/main" id="{9519E9D1-00DF-C920-B96D-BF4638433117}"/>
              </a:ext>
            </a:extLst>
          </p:cNvPr>
          <p:cNvSpPr>
            <a:spLocks noGrp="1"/>
          </p:cNvSpPr>
          <p:nvPr>
            <p:ph idx="1"/>
          </p:nvPr>
        </p:nvSpPr>
        <p:spPr>
          <a:xfrm>
            <a:off x="1371601" y="4786744"/>
            <a:ext cx="9448800" cy="1442631"/>
          </a:xfrm>
        </p:spPr>
        <p:txBody>
          <a:bodyPr>
            <a:normAutofit fontScale="92500"/>
          </a:bodyPr>
          <a:lstStyle/>
          <a:p>
            <a:pPr marL="0" indent="0">
              <a:buNone/>
            </a:pPr>
            <a:endParaRPr lang="fr-CA" sz="1600" dirty="0"/>
          </a:p>
          <a:p>
            <a:pPr marL="0" indent="0">
              <a:buNone/>
            </a:pPr>
            <a:r>
              <a:rPr lang="fr-CA" sz="2800" dirty="0">
                <a:latin typeface="Avenir Next LT Pro" panose="020B0504020202020204" pitchFamily="34" charset="0"/>
              </a:rPr>
              <a:t>Formule</a:t>
            </a:r>
            <a:r>
              <a:rPr lang="fr-CA" sz="2800" u="sng" dirty="0">
                <a:latin typeface="Avenir Next LT Pro" panose="020B0504020202020204" pitchFamily="34" charset="0"/>
              </a:rPr>
              <a:t> une </a:t>
            </a:r>
            <a:r>
              <a:rPr lang="fr-CA" sz="2800" dirty="0">
                <a:latin typeface="Avenir Next LT Pro" panose="020B0504020202020204" pitchFamily="34" charset="0"/>
              </a:rPr>
              <a:t>question en utilisant un de ces éléments illustrés.</a:t>
            </a:r>
          </a:p>
          <a:p>
            <a:pPr marL="0" indent="0">
              <a:buNone/>
            </a:pPr>
            <a:r>
              <a:rPr lang="fr-CA" sz="1800" dirty="0" err="1">
                <a:solidFill>
                  <a:srgbClr val="98C1E6"/>
                </a:solidFill>
                <a:latin typeface="Avenir Next LT Pro" panose="020B0504020202020204" pitchFamily="34" charset="0"/>
              </a:rPr>
              <a:t>Formulate</a:t>
            </a:r>
            <a:r>
              <a:rPr lang="fr-CA" sz="1800" dirty="0">
                <a:solidFill>
                  <a:srgbClr val="98C1E6"/>
                </a:solidFill>
                <a:latin typeface="Avenir Next LT Pro" panose="020B0504020202020204" pitchFamily="34" charset="0"/>
              </a:rPr>
              <a:t> </a:t>
            </a:r>
            <a:r>
              <a:rPr lang="fr-CA" sz="1800" u="sng" dirty="0">
                <a:solidFill>
                  <a:srgbClr val="98C1E6"/>
                </a:solidFill>
                <a:latin typeface="Avenir Next LT Pro" panose="020B0504020202020204" pitchFamily="34" charset="0"/>
              </a:rPr>
              <a:t>one</a:t>
            </a:r>
            <a:r>
              <a:rPr lang="fr-CA" sz="1800" dirty="0">
                <a:solidFill>
                  <a:srgbClr val="98C1E6"/>
                </a:solidFill>
                <a:latin typeface="Avenir Next LT Pro" panose="020B0504020202020204" pitchFamily="34" charset="0"/>
              </a:rPr>
              <a:t> question </a:t>
            </a:r>
            <a:r>
              <a:rPr lang="fr-CA" sz="1800" dirty="0" err="1">
                <a:solidFill>
                  <a:srgbClr val="98C1E6"/>
                </a:solidFill>
                <a:latin typeface="Avenir Next LT Pro" panose="020B0504020202020204" pitchFamily="34" charset="0"/>
              </a:rPr>
              <a:t>using</a:t>
            </a:r>
            <a:r>
              <a:rPr lang="fr-CA" sz="1800" dirty="0">
                <a:solidFill>
                  <a:srgbClr val="98C1E6"/>
                </a:solidFill>
                <a:latin typeface="Avenir Next LT Pro" panose="020B0504020202020204" pitchFamily="34" charset="0"/>
              </a:rPr>
              <a:t> one of </a:t>
            </a:r>
            <a:r>
              <a:rPr lang="fr-CA" sz="1800" dirty="0" err="1">
                <a:solidFill>
                  <a:srgbClr val="98C1E6"/>
                </a:solidFill>
                <a:latin typeface="Avenir Next LT Pro" panose="020B0504020202020204" pitchFamily="34" charset="0"/>
              </a:rPr>
              <a:t>these</a:t>
            </a:r>
            <a:r>
              <a:rPr lang="fr-CA" sz="1800" dirty="0">
                <a:solidFill>
                  <a:srgbClr val="98C1E6"/>
                </a:solidFill>
                <a:latin typeface="Avenir Next LT Pro" panose="020B0504020202020204" pitchFamily="34" charset="0"/>
              </a:rPr>
              <a:t> </a:t>
            </a:r>
            <a:r>
              <a:rPr lang="fr-CA" sz="1800" dirty="0" err="1">
                <a:solidFill>
                  <a:srgbClr val="98C1E6"/>
                </a:solidFill>
                <a:latin typeface="Avenir Next LT Pro" panose="020B0504020202020204" pitchFamily="34" charset="0"/>
              </a:rPr>
              <a:t>illustrated</a:t>
            </a:r>
            <a:r>
              <a:rPr lang="fr-CA" sz="1800" dirty="0">
                <a:solidFill>
                  <a:srgbClr val="98C1E6"/>
                </a:solidFill>
                <a:latin typeface="Avenir Next LT Pro" panose="020B0504020202020204" pitchFamily="34" charset="0"/>
              </a:rPr>
              <a:t> items. </a:t>
            </a:r>
          </a:p>
          <a:p>
            <a:pPr marL="0" indent="0">
              <a:buNone/>
            </a:pPr>
            <a:endParaRPr lang="fr-CA" sz="1600" dirty="0"/>
          </a:p>
          <a:p>
            <a:pPr marL="0" indent="0">
              <a:buNone/>
            </a:pPr>
            <a:endParaRPr lang="fr-CA" sz="1600" dirty="0"/>
          </a:p>
          <a:p>
            <a:pPr marL="0" indent="0">
              <a:buNone/>
            </a:pPr>
            <a:endParaRPr lang="fr-CA" sz="1600" dirty="0"/>
          </a:p>
        </p:txBody>
      </p:sp>
      <p:sp>
        <p:nvSpPr>
          <p:cNvPr id="5" name="Espace réservé du numéro de diapositive 4">
            <a:extLst>
              <a:ext uri="{FF2B5EF4-FFF2-40B4-BE49-F238E27FC236}">
                <a16:creationId xmlns:a16="http://schemas.microsoft.com/office/drawing/2014/main" id="{8F8A0329-52B3-FC6A-5586-86DD4C0E1A2B}"/>
              </a:ext>
            </a:extLst>
          </p:cNvPr>
          <p:cNvSpPr>
            <a:spLocks noGrp="1"/>
          </p:cNvSpPr>
          <p:nvPr>
            <p:ph type="sldNum" sz="quarter" idx="12"/>
          </p:nvPr>
        </p:nvSpPr>
        <p:spPr>
          <a:xfrm>
            <a:off x="11669678" y="6408742"/>
            <a:ext cx="438652" cy="448830"/>
          </a:xfrm>
        </p:spPr>
        <p:txBody>
          <a:bodyPr>
            <a:normAutofit/>
          </a:bodyPr>
          <a:lstStyle/>
          <a:p>
            <a:pPr>
              <a:spcAft>
                <a:spcPts val="600"/>
              </a:spcAft>
            </a:pPr>
            <a:fld id="{C01389E6-C847-4AD0-B56D-D205B2EAB1EE}" type="slidenum">
              <a:rPr lang="en-US">
                <a:solidFill>
                  <a:schemeClr val="tx1"/>
                </a:solidFill>
              </a:rPr>
              <a:pPr>
                <a:spcAft>
                  <a:spcPts val="600"/>
                </a:spcAft>
              </a:pPr>
              <a:t>16</a:t>
            </a:fld>
            <a:endParaRPr lang="en-US">
              <a:solidFill>
                <a:schemeClr val="tx1"/>
              </a:solidFill>
            </a:endParaRPr>
          </a:p>
        </p:txBody>
      </p:sp>
    </p:spTree>
    <p:extLst>
      <p:ext uri="{BB962C8B-B14F-4D97-AF65-F5344CB8AC3E}">
        <p14:creationId xmlns:p14="http://schemas.microsoft.com/office/powerpoint/2010/main" val="871187987"/>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40" name="Rectangle 1032">
            <a:extLst>
              <a:ext uri="{FF2B5EF4-FFF2-40B4-BE49-F238E27FC236}">
                <a16:creationId xmlns:a16="http://schemas.microsoft.com/office/drawing/2014/main" id="{41FDDFF3-5D0E-41AA-B594-62F637C56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1" name="Rectangle 1034">
            <a:extLst>
              <a:ext uri="{FF2B5EF4-FFF2-40B4-BE49-F238E27FC236}">
                <a16:creationId xmlns:a16="http://schemas.microsoft.com/office/drawing/2014/main" id="{A52F41F3-AC26-41DE-818C-ADE3A07B76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8890"/>
            <a:ext cx="4038601" cy="6866462"/>
          </a:xfrm>
          <a:prstGeom prst="rect">
            <a:avLst/>
          </a:prstGeom>
          <a:gradFill>
            <a:gsLst>
              <a:gs pos="0">
                <a:schemeClr val="accent5"/>
              </a:gs>
              <a:gs pos="100000">
                <a:schemeClr val="accent4">
                  <a:alpha val="55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2" name="Rectangle 1036">
            <a:extLst>
              <a:ext uri="{FF2B5EF4-FFF2-40B4-BE49-F238E27FC236}">
                <a16:creationId xmlns:a16="http://schemas.microsoft.com/office/drawing/2014/main" id="{6F5ADC32-5F7F-47E3-9CD0-DE801951BE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5328" y="1633640"/>
            <a:ext cx="6866462" cy="3581401"/>
          </a:xfrm>
          <a:prstGeom prst="rect">
            <a:avLst/>
          </a:prstGeom>
          <a:gradFill>
            <a:gsLst>
              <a:gs pos="0">
                <a:schemeClr val="accent2"/>
              </a:gs>
              <a:gs pos="100000">
                <a:schemeClr val="accent5">
                  <a:alpha val="13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9" name="Rectangle 1038">
            <a:extLst>
              <a:ext uri="{FF2B5EF4-FFF2-40B4-BE49-F238E27FC236}">
                <a16:creationId xmlns:a16="http://schemas.microsoft.com/office/drawing/2014/main" id="{FC98CCFA-6F69-46BF-80B4-90E924163C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32044"/>
            <a:ext cx="4038600" cy="4634418"/>
          </a:xfrm>
          <a:prstGeom prst="rect">
            <a:avLst/>
          </a:prstGeom>
          <a:gradFill>
            <a:gsLst>
              <a:gs pos="0">
                <a:schemeClr val="accent5">
                  <a:alpha val="36000"/>
                </a:schemeClr>
              </a:gs>
              <a:gs pos="67000">
                <a:schemeClr val="accent5">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171C29F8-A8E1-6021-FA96-1EC2646853ED}"/>
              </a:ext>
            </a:extLst>
          </p:cNvPr>
          <p:cNvSpPr>
            <a:spLocks noGrp="1"/>
          </p:cNvSpPr>
          <p:nvPr>
            <p:ph type="title"/>
          </p:nvPr>
        </p:nvSpPr>
        <p:spPr>
          <a:xfrm>
            <a:off x="0" y="2580514"/>
            <a:ext cx="3622431" cy="3490603"/>
          </a:xfrm>
        </p:spPr>
        <p:txBody>
          <a:bodyPr anchor="t">
            <a:normAutofit/>
          </a:bodyPr>
          <a:lstStyle/>
          <a:p>
            <a:pPr algn="r"/>
            <a:r>
              <a:rPr lang="fr-CA" b="0" dirty="0">
                <a:solidFill>
                  <a:schemeClr val="bg1"/>
                </a:solidFill>
                <a:effectLst>
                  <a:outerShdw blurRad="38100" dist="38100" dir="2700000" algn="tl">
                    <a:srgbClr val="000000">
                      <a:alpha val="43137"/>
                    </a:srgbClr>
                  </a:outerShdw>
                </a:effectLst>
                <a:latin typeface="Avenir Next LT Pro" panose="020B0504020202020204" pitchFamily="34" charset="0"/>
              </a:rPr>
              <a:t>Activité  </a:t>
            </a:r>
          </a:p>
        </p:txBody>
      </p:sp>
      <p:pic>
        <p:nvPicPr>
          <p:cNvPr id="1028" name="Picture 4" descr="Free Id Card photo and picture">
            <a:extLst>
              <a:ext uri="{FF2B5EF4-FFF2-40B4-BE49-F238E27FC236}">
                <a16:creationId xmlns:a16="http://schemas.microsoft.com/office/drawing/2014/main" id="{313F0101-D2B0-5F8B-27E9-8EAA87EACB2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84266" y="457200"/>
            <a:ext cx="2597274" cy="1733681"/>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descr="Une image contenant livre, texte, reliure, intérieur">
            <a:extLst>
              <a:ext uri="{FF2B5EF4-FFF2-40B4-BE49-F238E27FC236}">
                <a16:creationId xmlns:a16="http://schemas.microsoft.com/office/drawing/2014/main" id="{B84E82CE-B1B4-7B74-0FBC-9C99B094431B}"/>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797084" y="2562376"/>
            <a:ext cx="2484456" cy="1298128"/>
          </a:xfrm>
          <a:prstGeom prst="rect">
            <a:avLst/>
          </a:prstGeom>
        </p:spPr>
      </p:pic>
      <p:pic>
        <p:nvPicPr>
          <p:cNvPr id="7" name="Image 6">
            <a:extLst>
              <a:ext uri="{FF2B5EF4-FFF2-40B4-BE49-F238E27FC236}">
                <a16:creationId xmlns:a16="http://schemas.microsoft.com/office/drawing/2014/main" id="{12E4FE33-C68C-D4B1-71BE-03D3BB0C77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99108" y="1008110"/>
            <a:ext cx="3589637" cy="2467875"/>
          </a:xfrm>
          <a:prstGeom prst="rect">
            <a:avLst/>
          </a:prstGeom>
        </p:spPr>
      </p:pic>
      <p:sp>
        <p:nvSpPr>
          <p:cNvPr id="3" name="Espace réservé du contenu 2">
            <a:extLst>
              <a:ext uri="{FF2B5EF4-FFF2-40B4-BE49-F238E27FC236}">
                <a16:creationId xmlns:a16="http://schemas.microsoft.com/office/drawing/2014/main" id="{9519E9D1-00DF-C920-B96D-BF4638433117}"/>
              </a:ext>
            </a:extLst>
          </p:cNvPr>
          <p:cNvSpPr>
            <a:spLocks noGrp="1"/>
          </p:cNvSpPr>
          <p:nvPr>
            <p:ph idx="1"/>
          </p:nvPr>
        </p:nvSpPr>
        <p:spPr>
          <a:xfrm>
            <a:off x="4495324" y="3995225"/>
            <a:ext cx="6964821" cy="2729131"/>
          </a:xfrm>
        </p:spPr>
        <p:txBody>
          <a:bodyPr>
            <a:normAutofit lnSpcReduction="10000"/>
          </a:bodyPr>
          <a:lstStyle/>
          <a:p>
            <a:pPr marL="0" indent="0">
              <a:buNone/>
            </a:pPr>
            <a:endParaRPr lang="fr-CA" sz="1400" dirty="0"/>
          </a:p>
          <a:p>
            <a:pPr marL="0" indent="0">
              <a:buNone/>
            </a:pPr>
            <a:r>
              <a:rPr lang="fr-CA" sz="2800" dirty="0">
                <a:latin typeface="Avenir Next LT Pro" panose="020B0504020202020204" pitchFamily="34" charset="0"/>
              </a:rPr>
              <a:t>Réponses : </a:t>
            </a:r>
          </a:p>
          <a:p>
            <a:pPr marL="0" indent="0">
              <a:buNone/>
            </a:pPr>
            <a:r>
              <a:rPr lang="fr-CA" sz="2800" dirty="0">
                <a:latin typeface="Avenir Next LT Pro" panose="020B0504020202020204" pitchFamily="34" charset="0"/>
              </a:rPr>
              <a:t>Je veux cette carte, s’il te plaît. </a:t>
            </a:r>
          </a:p>
          <a:p>
            <a:pPr marL="0" indent="0">
              <a:buNone/>
            </a:pPr>
            <a:r>
              <a:rPr lang="fr-CA" sz="2800" dirty="0">
                <a:latin typeface="Avenir Next LT Pro" panose="020B0504020202020204" pitchFamily="34" charset="0"/>
              </a:rPr>
              <a:t>Je veux ces livres, s’il te plaît. </a:t>
            </a:r>
          </a:p>
          <a:p>
            <a:pPr marL="0" indent="0">
              <a:buNone/>
            </a:pPr>
            <a:r>
              <a:rPr lang="fr-CA" sz="2800" dirty="0">
                <a:latin typeface="Avenir Next LT Pro" panose="020B0504020202020204" pitchFamily="34" charset="0"/>
              </a:rPr>
              <a:t>Je veux cette chaise, s’il te plaît. </a:t>
            </a:r>
          </a:p>
          <a:p>
            <a:pPr marL="0" indent="0">
              <a:buNone/>
            </a:pPr>
            <a:endParaRPr lang="fr-CA" sz="1400" dirty="0"/>
          </a:p>
          <a:p>
            <a:pPr marL="0" indent="0">
              <a:buNone/>
            </a:pPr>
            <a:endParaRPr lang="fr-CA" sz="1400" dirty="0"/>
          </a:p>
          <a:p>
            <a:pPr marL="0" indent="0">
              <a:buNone/>
            </a:pPr>
            <a:endParaRPr lang="fr-CA" sz="1400" dirty="0"/>
          </a:p>
          <a:p>
            <a:pPr marL="0" indent="0">
              <a:buNone/>
            </a:pPr>
            <a:endParaRPr lang="fr-CA" sz="1400" dirty="0"/>
          </a:p>
        </p:txBody>
      </p:sp>
      <p:sp>
        <p:nvSpPr>
          <p:cNvPr id="5" name="Espace réservé du numéro de diapositive 4">
            <a:extLst>
              <a:ext uri="{FF2B5EF4-FFF2-40B4-BE49-F238E27FC236}">
                <a16:creationId xmlns:a16="http://schemas.microsoft.com/office/drawing/2014/main" id="{F91E298B-CA42-2C79-8A24-4FE5C236BFBA}"/>
              </a:ext>
            </a:extLst>
          </p:cNvPr>
          <p:cNvSpPr>
            <a:spLocks noGrp="1"/>
          </p:cNvSpPr>
          <p:nvPr>
            <p:ph type="sldNum" sz="quarter" idx="12"/>
          </p:nvPr>
        </p:nvSpPr>
        <p:spPr/>
        <p:txBody>
          <a:bodyPr/>
          <a:lstStyle/>
          <a:p>
            <a:fld id="{C01389E6-C847-4AD0-B56D-D205B2EAB1EE}" type="slidenum">
              <a:rPr lang="en-US" smtClean="0"/>
              <a:t>17</a:t>
            </a:fld>
            <a:endParaRPr lang="en-US"/>
          </a:p>
        </p:txBody>
      </p:sp>
    </p:spTree>
    <p:extLst>
      <p:ext uri="{BB962C8B-B14F-4D97-AF65-F5344CB8AC3E}">
        <p14:creationId xmlns:p14="http://schemas.microsoft.com/office/powerpoint/2010/main" val="3298917547"/>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40" name="Rectangle 1032">
            <a:extLst>
              <a:ext uri="{FF2B5EF4-FFF2-40B4-BE49-F238E27FC236}">
                <a16:creationId xmlns:a16="http://schemas.microsoft.com/office/drawing/2014/main" id="{41FDDFF3-5D0E-41AA-B594-62F637C56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1" name="Rectangle 1034">
            <a:extLst>
              <a:ext uri="{FF2B5EF4-FFF2-40B4-BE49-F238E27FC236}">
                <a16:creationId xmlns:a16="http://schemas.microsoft.com/office/drawing/2014/main" id="{A52F41F3-AC26-41DE-818C-ADE3A07B76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8890"/>
            <a:ext cx="4038601" cy="6866462"/>
          </a:xfrm>
          <a:prstGeom prst="rect">
            <a:avLst/>
          </a:prstGeom>
          <a:gradFill>
            <a:gsLst>
              <a:gs pos="0">
                <a:schemeClr val="accent5"/>
              </a:gs>
              <a:gs pos="100000">
                <a:schemeClr val="accent4">
                  <a:alpha val="55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2" name="Rectangle 1036">
            <a:extLst>
              <a:ext uri="{FF2B5EF4-FFF2-40B4-BE49-F238E27FC236}">
                <a16:creationId xmlns:a16="http://schemas.microsoft.com/office/drawing/2014/main" id="{6F5ADC32-5F7F-47E3-9CD0-DE801951BE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5328" y="1633640"/>
            <a:ext cx="6866462" cy="3581401"/>
          </a:xfrm>
          <a:prstGeom prst="rect">
            <a:avLst/>
          </a:prstGeom>
          <a:gradFill>
            <a:gsLst>
              <a:gs pos="0">
                <a:schemeClr val="accent2"/>
              </a:gs>
              <a:gs pos="100000">
                <a:schemeClr val="accent5">
                  <a:alpha val="13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9" name="Rectangle 1038">
            <a:extLst>
              <a:ext uri="{FF2B5EF4-FFF2-40B4-BE49-F238E27FC236}">
                <a16:creationId xmlns:a16="http://schemas.microsoft.com/office/drawing/2014/main" id="{FC98CCFA-6F69-46BF-80B4-90E924163C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32044"/>
            <a:ext cx="4038600" cy="4634418"/>
          </a:xfrm>
          <a:prstGeom prst="rect">
            <a:avLst/>
          </a:prstGeom>
          <a:gradFill>
            <a:gsLst>
              <a:gs pos="0">
                <a:schemeClr val="accent5">
                  <a:alpha val="36000"/>
                </a:schemeClr>
              </a:gs>
              <a:gs pos="67000">
                <a:schemeClr val="accent5">
                  <a:alpha val="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171C29F8-A8E1-6021-FA96-1EC2646853ED}"/>
              </a:ext>
            </a:extLst>
          </p:cNvPr>
          <p:cNvSpPr>
            <a:spLocks noGrp="1"/>
          </p:cNvSpPr>
          <p:nvPr>
            <p:ph type="title"/>
          </p:nvPr>
        </p:nvSpPr>
        <p:spPr>
          <a:xfrm>
            <a:off x="239634" y="2580514"/>
            <a:ext cx="3382797" cy="3490603"/>
          </a:xfrm>
        </p:spPr>
        <p:txBody>
          <a:bodyPr anchor="t">
            <a:normAutofit/>
          </a:bodyPr>
          <a:lstStyle/>
          <a:p>
            <a:pPr algn="r"/>
            <a:r>
              <a:rPr lang="fr-CA" b="0" dirty="0">
                <a:solidFill>
                  <a:schemeClr val="bg1"/>
                </a:solidFill>
                <a:effectLst>
                  <a:outerShdw blurRad="38100" dist="38100" dir="2700000" algn="tl">
                    <a:srgbClr val="000000">
                      <a:alpha val="43137"/>
                    </a:srgbClr>
                  </a:outerShdw>
                </a:effectLst>
                <a:latin typeface="Avenir Next LT Pro" panose="020B0504020202020204" pitchFamily="34" charset="0"/>
              </a:rPr>
              <a:t>Activité  </a:t>
            </a:r>
          </a:p>
        </p:txBody>
      </p:sp>
      <p:pic>
        <p:nvPicPr>
          <p:cNvPr id="1028" name="Picture 4" descr="Free Id Card photo and picture">
            <a:extLst>
              <a:ext uri="{FF2B5EF4-FFF2-40B4-BE49-F238E27FC236}">
                <a16:creationId xmlns:a16="http://schemas.microsoft.com/office/drawing/2014/main" id="{313F0101-D2B0-5F8B-27E9-8EAA87EACB2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84266" y="457200"/>
            <a:ext cx="2597274" cy="1733681"/>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descr="Une image contenant livre, texte, reliure, intérieur">
            <a:extLst>
              <a:ext uri="{FF2B5EF4-FFF2-40B4-BE49-F238E27FC236}">
                <a16:creationId xmlns:a16="http://schemas.microsoft.com/office/drawing/2014/main" id="{B84E82CE-B1B4-7B74-0FBC-9C99B094431B}"/>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797084" y="2562376"/>
            <a:ext cx="2484456" cy="1298128"/>
          </a:xfrm>
          <a:prstGeom prst="rect">
            <a:avLst/>
          </a:prstGeom>
        </p:spPr>
      </p:pic>
      <p:pic>
        <p:nvPicPr>
          <p:cNvPr id="7" name="Image 6">
            <a:extLst>
              <a:ext uri="{FF2B5EF4-FFF2-40B4-BE49-F238E27FC236}">
                <a16:creationId xmlns:a16="http://schemas.microsoft.com/office/drawing/2014/main" id="{12E4FE33-C68C-D4B1-71BE-03D3BB0C77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99108" y="1008110"/>
            <a:ext cx="3589637" cy="2467875"/>
          </a:xfrm>
          <a:prstGeom prst="rect">
            <a:avLst/>
          </a:prstGeom>
        </p:spPr>
      </p:pic>
      <p:sp>
        <p:nvSpPr>
          <p:cNvPr id="3" name="Espace réservé du contenu 2">
            <a:extLst>
              <a:ext uri="{FF2B5EF4-FFF2-40B4-BE49-F238E27FC236}">
                <a16:creationId xmlns:a16="http://schemas.microsoft.com/office/drawing/2014/main" id="{9519E9D1-00DF-C920-B96D-BF4638433117}"/>
              </a:ext>
            </a:extLst>
          </p:cNvPr>
          <p:cNvSpPr>
            <a:spLocks noGrp="1"/>
          </p:cNvSpPr>
          <p:nvPr>
            <p:ph idx="1"/>
          </p:nvPr>
        </p:nvSpPr>
        <p:spPr>
          <a:xfrm>
            <a:off x="4495324" y="3995225"/>
            <a:ext cx="6964821" cy="2729131"/>
          </a:xfrm>
        </p:spPr>
        <p:txBody>
          <a:bodyPr>
            <a:normAutofit/>
          </a:bodyPr>
          <a:lstStyle/>
          <a:p>
            <a:pPr marL="0" indent="0">
              <a:buNone/>
            </a:pPr>
            <a:endParaRPr lang="fr-CA" sz="1400" dirty="0"/>
          </a:p>
          <a:p>
            <a:pPr marL="0" indent="0">
              <a:buNone/>
            </a:pPr>
            <a:r>
              <a:rPr lang="fr-CA" sz="2400" dirty="0">
                <a:latin typeface="Avenir Next LT Pro" panose="020B0504020202020204" pitchFamily="34" charset="0"/>
              </a:rPr>
              <a:t>Autres réponses :</a:t>
            </a:r>
          </a:p>
          <a:p>
            <a:pPr marL="0" indent="0">
              <a:buNone/>
            </a:pPr>
            <a:r>
              <a:rPr lang="fr-CA" sz="2400" dirty="0">
                <a:latin typeface="Avenir Next LT Pro" panose="020B0504020202020204" pitchFamily="34" charset="0"/>
              </a:rPr>
              <a:t> Je veux utiliser cette carte, s’il te plaît. </a:t>
            </a:r>
          </a:p>
          <a:p>
            <a:pPr marL="0" indent="0">
              <a:buNone/>
            </a:pPr>
            <a:r>
              <a:rPr lang="fr-CA" sz="2400" dirty="0">
                <a:latin typeface="Avenir Next LT Pro" panose="020B0504020202020204" pitchFamily="34" charset="0"/>
              </a:rPr>
              <a:t>Je veux consulter ces livres, s’il te plaît. </a:t>
            </a:r>
          </a:p>
          <a:p>
            <a:pPr marL="0" indent="0">
              <a:buNone/>
            </a:pPr>
            <a:r>
              <a:rPr lang="fr-CA" sz="2400" dirty="0">
                <a:latin typeface="Avenir Next LT Pro" panose="020B0504020202020204" pitchFamily="34" charset="0"/>
              </a:rPr>
              <a:t>Je veux m’asseoir sur cette chaise, s’il te plaît. </a:t>
            </a:r>
          </a:p>
          <a:p>
            <a:pPr marL="0" indent="0">
              <a:buNone/>
            </a:pPr>
            <a:endParaRPr lang="fr-CA" sz="1400" dirty="0"/>
          </a:p>
          <a:p>
            <a:pPr marL="0" indent="0">
              <a:buNone/>
            </a:pPr>
            <a:endParaRPr lang="fr-CA" sz="1400" dirty="0"/>
          </a:p>
          <a:p>
            <a:pPr marL="0" indent="0">
              <a:buNone/>
            </a:pPr>
            <a:endParaRPr lang="fr-CA" sz="1400" dirty="0"/>
          </a:p>
          <a:p>
            <a:pPr marL="0" indent="0">
              <a:buNone/>
            </a:pPr>
            <a:endParaRPr lang="fr-CA" sz="1400" dirty="0"/>
          </a:p>
        </p:txBody>
      </p:sp>
      <p:sp>
        <p:nvSpPr>
          <p:cNvPr id="5" name="Espace réservé du numéro de diapositive 4">
            <a:extLst>
              <a:ext uri="{FF2B5EF4-FFF2-40B4-BE49-F238E27FC236}">
                <a16:creationId xmlns:a16="http://schemas.microsoft.com/office/drawing/2014/main" id="{6CA30C68-8BA0-9032-01DD-DB585DD0B1F8}"/>
              </a:ext>
            </a:extLst>
          </p:cNvPr>
          <p:cNvSpPr>
            <a:spLocks noGrp="1"/>
          </p:cNvSpPr>
          <p:nvPr>
            <p:ph type="sldNum" sz="quarter" idx="12"/>
          </p:nvPr>
        </p:nvSpPr>
        <p:spPr/>
        <p:txBody>
          <a:bodyPr/>
          <a:lstStyle/>
          <a:p>
            <a:fld id="{C01389E6-C847-4AD0-B56D-D205B2EAB1EE}" type="slidenum">
              <a:rPr lang="en-US" smtClean="0"/>
              <a:t>18</a:t>
            </a:fld>
            <a:endParaRPr lang="en-US"/>
          </a:p>
        </p:txBody>
      </p:sp>
    </p:spTree>
    <p:extLst>
      <p:ext uri="{BB962C8B-B14F-4D97-AF65-F5344CB8AC3E}">
        <p14:creationId xmlns:p14="http://schemas.microsoft.com/office/powerpoint/2010/main" val="1956235080"/>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20752B-8D9F-20BE-DD57-FE96ACF0360D}"/>
              </a:ext>
            </a:extLst>
          </p:cNvPr>
          <p:cNvSpPr>
            <a:spLocks noGrp="1"/>
          </p:cNvSpPr>
          <p:nvPr>
            <p:ph type="title"/>
          </p:nvPr>
        </p:nvSpPr>
        <p:spPr>
          <a:xfrm>
            <a:off x="1371600" y="1020380"/>
            <a:ext cx="10241280" cy="1234440"/>
          </a:xfrm>
        </p:spPr>
        <p:txBody>
          <a:bodyPr>
            <a:normAutofit fontScale="90000"/>
          </a:bodyPr>
          <a:lstStyle/>
          <a:p>
            <a:r>
              <a:rPr lang="fr-CA" sz="4000" b="0" dirty="0">
                <a:latin typeface="Avenir Next LT Pro" panose="020B0504020202020204" pitchFamily="34" charset="0"/>
              </a:rPr>
              <a:t>Formuler une requête</a:t>
            </a:r>
            <a:br>
              <a:rPr lang="fr-CA" b="0" dirty="0">
                <a:latin typeface="Avenir Next LT Pro" panose="020B0504020202020204" pitchFamily="34" charset="0"/>
              </a:rPr>
            </a:br>
            <a:r>
              <a:rPr lang="fr-CA" b="0" dirty="0" err="1">
                <a:solidFill>
                  <a:srgbClr val="98C1E6"/>
                </a:solidFill>
                <a:latin typeface="Avenir Next LT Pro" panose="020B0504020202020204" pitchFamily="34" charset="0"/>
              </a:rPr>
              <a:t>Make</a:t>
            </a:r>
            <a:r>
              <a:rPr lang="fr-CA" b="0" dirty="0">
                <a:solidFill>
                  <a:srgbClr val="98C1E6"/>
                </a:solidFill>
                <a:latin typeface="Avenir Next LT Pro" panose="020B0504020202020204" pitchFamily="34" charset="0"/>
              </a:rPr>
              <a:t> a </a:t>
            </a:r>
            <a:r>
              <a:rPr lang="fr-CA" b="0" dirty="0" err="1">
                <a:solidFill>
                  <a:srgbClr val="98C1E6"/>
                </a:solidFill>
                <a:latin typeface="Avenir Next LT Pro" panose="020B0504020202020204" pitchFamily="34" charset="0"/>
              </a:rPr>
              <a:t>request</a:t>
            </a:r>
            <a:br>
              <a:rPr lang="fr-CA" b="0" dirty="0"/>
            </a:br>
            <a:r>
              <a:rPr lang="fr-CA" b="0" dirty="0"/>
              <a:t> </a:t>
            </a:r>
          </a:p>
        </p:txBody>
      </p:sp>
      <p:sp>
        <p:nvSpPr>
          <p:cNvPr id="3" name="Espace réservé du contenu 2">
            <a:extLst>
              <a:ext uri="{FF2B5EF4-FFF2-40B4-BE49-F238E27FC236}">
                <a16:creationId xmlns:a16="http://schemas.microsoft.com/office/drawing/2014/main" id="{3B35D233-8706-3D98-3E34-59C6C4171371}"/>
              </a:ext>
            </a:extLst>
          </p:cNvPr>
          <p:cNvSpPr>
            <a:spLocks noGrp="1"/>
          </p:cNvSpPr>
          <p:nvPr>
            <p:ph idx="1"/>
          </p:nvPr>
        </p:nvSpPr>
        <p:spPr/>
        <p:txBody>
          <a:bodyPr/>
          <a:lstStyle/>
          <a:p>
            <a:pPr marL="0" indent="0">
              <a:buNone/>
            </a:pPr>
            <a:endParaRPr lang="fr-CA" sz="2800" dirty="0">
              <a:latin typeface="Avenir Next LT Pro" panose="020B0504020202020204" pitchFamily="34" charset="0"/>
            </a:endParaRPr>
          </a:p>
          <a:p>
            <a:pPr marL="0" indent="0">
              <a:buNone/>
            </a:pPr>
            <a:r>
              <a:rPr lang="fr-CA" sz="2800" dirty="0">
                <a:latin typeface="Avenir Next LT Pro" panose="020B0504020202020204" pitchFamily="34" charset="0"/>
              </a:rPr>
              <a:t>Il y a d’autres manières pour exprimer vos désirs et formuler une requête. Les prochaines formulations sont formelles.</a:t>
            </a:r>
          </a:p>
          <a:p>
            <a:pPr marL="0" indent="0">
              <a:buNone/>
            </a:pPr>
            <a:r>
              <a:rPr lang="fr-CA" sz="2400" dirty="0">
                <a:solidFill>
                  <a:srgbClr val="98C1E6"/>
                </a:solidFill>
                <a:latin typeface="Avenir Next LT Pro" panose="020B0504020202020204" pitchFamily="34" charset="0"/>
              </a:rPr>
              <a:t>There </a:t>
            </a:r>
            <a:r>
              <a:rPr lang="fr-CA" sz="2400" dirty="0" err="1">
                <a:solidFill>
                  <a:srgbClr val="98C1E6"/>
                </a:solidFill>
                <a:latin typeface="Avenir Next LT Pro" panose="020B0504020202020204" pitchFamily="34" charset="0"/>
              </a:rPr>
              <a:t>is</a:t>
            </a:r>
            <a:r>
              <a:rPr lang="fr-CA" sz="2400" dirty="0">
                <a:solidFill>
                  <a:srgbClr val="98C1E6"/>
                </a:solidFill>
                <a:latin typeface="Avenir Next LT Pro" panose="020B0504020202020204" pitchFamily="34" charset="0"/>
              </a:rPr>
              <a:t> </a:t>
            </a:r>
            <a:r>
              <a:rPr lang="fr-CA" sz="2400" dirty="0" err="1">
                <a:solidFill>
                  <a:srgbClr val="98C1E6"/>
                </a:solidFill>
                <a:latin typeface="Avenir Next LT Pro" panose="020B0504020202020204" pitchFamily="34" charset="0"/>
              </a:rPr>
              <a:t>another</a:t>
            </a:r>
            <a:r>
              <a:rPr lang="fr-CA" sz="2400" dirty="0">
                <a:solidFill>
                  <a:srgbClr val="98C1E6"/>
                </a:solidFill>
                <a:latin typeface="Avenir Next LT Pro" panose="020B0504020202020204" pitchFamily="34" charset="0"/>
              </a:rPr>
              <a:t> </a:t>
            </a:r>
            <a:r>
              <a:rPr lang="fr-CA" sz="2400" dirty="0" err="1">
                <a:solidFill>
                  <a:srgbClr val="98C1E6"/>
                </a:solidFill>
                <a:latin typeface="Avenir Next LT Pro" panose="020B0504020202020204" pitchFamily="34" charset="0"/>
              </a:rPr>
              <a:t>ways</a:t>
            </a:r>
            <a:r>
              <a:rPr lang="fr-CA" sz="2400" dirty="0">
                <a:solidFill>
                  <a:srgbClr val="98C1E6"/>
                </a:solidFill>
                <a:latin typeface="Avenir Next LT Pro" panose="020B0504020202020204" pitchFamily="34" charset="0"/>
              </a:rPr>
              <a:t> to express </a:t>
            </a:r>
            <a:r>
              <a:rPr lang="fr-CA" sz="2400" dirty="0" err="1">
                <a:solidFill>
                  <a:srgbClr val="98C1E6"/>
                </a:solidFill>
                <a:latin typeface="Avenir Next LT Pro" panose="020B0504020202020204" pitchFamily="34" charset="0"/>
              </a:rPr>
              <a:t>your</a:t>
            </a:r>
            <a:r>
              <a:rPr lang="fr-CA" sz="2400" dirty="0">
                <a:solidFill>
                  <a:srgbClr val="98C1E6"/>
                </a:solidFill>
                <a:latin typeface="Avenir Next LT Pro" panose="020B0504020202020204" pitchFamily="34" charset="0"/>
              </a:rPr>
              <a:t> </a:t>
            </a:r>
            <a:r>
              <a:rPr lang="fr-CA" sz="2400" dirty="0" err="1">
                <a:solidFill>
                  <a:srgbClr val="98C1E6"/>
                </a:solidFill>
                <a:latin typeface="Avenir Next LT Pro" panose="020B0504020202020204" pitchFamily="34" charset="0"/>
              </a:rPr>
              <a:t>desires</a:t>
            </a:r>
            <a:r>
              <a:rPr lang="fr-CA" sz="2400" dirty="0">
                <a:solidFill>
                  <a:srgbClr val="98C1E6"/>
                </a:solidFill>
                <a:latin typeface="Avenir Next LT Pro" panose="020B0504020202020204" pitchFamily="34" charset="0"/>
              </a:rPr>
              <a:t> and to </a:t>
            </a:r>
            <a:r>
              <a:rPr lang="fr-CA" sz="2400" dirty="0" err="1">
                <a:solidFill>
                  <a:srgbClr val="98C1E6"/>
                </a:solidFill>
                <a:latin typeface="Avenir Next LT Pro" panose="020B0504020202020204" pitchFamily="34" charset="0"/>
              </a:rPr>
              <a:t>make</a:t>
            </a:r>
            <a:r>
              <a:rPr lang="fr-CA" sz="2400" dirty="0">
                <a:solidFill>
                  <a:srgbClr val="98C1E6"/>
                </a:solidFill>
                <a:latin typeface="Avenir Next LT Pro" panose="020B0504020202020204" pitchFamily="34" charset="0"/>
              </a:rPr>
              <a:t> a </a:t>
            </a:r>
            <a:r>
              <a:rPr lang="fr-CA" sz="2400" dirty="0" err="1">
                <a:solidFill>
                  <a:srgbClr val="98C1E6"/>
                </a:solidFill>
                <a:latin typeface="Avenir Next LT Pro" panose="020B0504020202020204" pitchFamily="34" charset="0"/>
              </a:rPr>
              <a:t>request</a:t>
            </a:r>
            <a:r>
              <a:rPr lang="fr-CA" sz="2400" dirty="0">
                <a:solidFill>
                  <a:srgbClr val="98C1E6"/>
                </a:solidFill>
                <a:latin typeface="Avenir Next LT Pro" panose="020B0504020202020204" pitchFamily="34" charset="0"/>
              </a:rPr>
              <a:t> to </a:t>
            </a:r>
            <a:r>
              <a:rPr lang="fr-CA" sz="2400" dirty="0" err="1">
                <a:solidFill>
                  <a:srgbClr val="98C1E6"/>
                </a:solidFill>
                <a:latin typeface="Avenir Next LT Pro" panose="020B0504020202020204" pitchFamily="34" charset="0"/>
              </a:rPr>
              <a:t>someone</a:t>
            </a:r>
            <a:r>
              <a:rPr lang="fr-CA" sz="2400" dirty="0">
                <a:solidFill>
                  <a:srgbClr val="98C1E6"/>
                </a:solidFill>
                <a:latin typeface="Avenir Next LT Pro" panose="020B0504020202020204" pitchFamily="34" charset="0"/>
              </a:rPr>
              <a:t>. The </a:t>
            </a:r>
            <a:r>
              <a:rPr lang="fr-CA" sz="2400" dirty="0" err="1">
                <a:solidFill>
                  <a:srgbClr val="98C1E6"/>
                </a:solidFill>
                <a:latin typeface="Avenir Next LT Pro" panose="020B0504020202020204" pitchFamily="34" charset="0"/>
              </a:rPr>
              <a:t>next</a:t>
            </a:r>
            <a:r>
              <a:rPr lang="fr-CA" sz="2400" dirty="0">
                <a:solidFill>
                  <a:srgbClr val="98C1E6"/>
                </a:solidFill>
                <a:latin typeface="Avenir Next LT Pro" panose="020B0504020202020204" pitchFamily="34" charset="0"/>
              </a:rPr>
              <a:t> formulations are </a:t>
            </a:r>
            <a:r>
              <a:rPr lang="fr-CA" sz="2400" dirty="0" err="1">
                <a:solidFill>
                  <a:srgbClr val="98C1E6"/>
                </a:solidFill>
                <a:latin typeface="Avenir Next LT Pro" panose="020B0504020202020204" pitchFamily="34" charset="0"/>
              </a:rPr>
              <a:t>formals</a:t>
            </a:r>
            <a:r>
              <a:rPr lang="fr-CA" sz="2400" dirty="0">
                <a:solidFill>
                  <a:srgbClr val="98C1E6"/>
                </a:solidFill>
                <a:latin typeface="Avenir Next LT Pro" panose="020B0504020202020204" pitchFamily="34" charset="0"/>
              </a:rPr>
              <a:t> </a:t>
            </a:r>
            <a:r>
              <a:rPr lang="fr-CA" sz="2400" dirty="0" err="1">
                <a:solidFill>
                  <a:srgbClr val="98C1E6"/>
                </a:solidFill>
                <a:latin typeface="Avenir Next LT Pro" panose="020B0504020202020204" pitchFamily="34" charset="0"/>
              </a:rPr>
              <a:t>ones</a:t>
            </a:r>
            <a:r>
              <a:rPr lang="fr-CA" sz="2400" dirty="0">
                <a:solidFill>
                  <a:srgbClr val="98C1E6"/>
                </a:solidFill>
                <a:latin typeface="Avenir Next LT Pro" panose="020B0504020202020204" pitchFamily="34" charset="0"/>
              </a:rPr>
              <a:t>. </a:t>
            </a:r>
          </a:p>
          <a:p>
            <a:pPr marL="0" indent="0">
              <a:buNone/>
            </a:pPr>
            <a:r>
              <a:rPr lang="fr-CA" dirty="0"/>
              <a:t>   </a:t>
            </a:r>
          </a:p>
        </p:txBody>
      </p:sp>
      <p:sp>
        <p:nvSpPr>
          <p:cNvPr id="5" name="Espace réservé du numéro de diapositive 4">
            <a:extLst>
              <a:ext uri="{FF2B5EF4-FFF2-40B4-BE49-F238E27FC236}">
                <a16:creationId xmlns:a16="http://schemas.microsoft.com/office/drawing/2014/main" id="{19FFF781-046D-4DD9-672A-48CBF6DD8A1E}"/>
              </a:ext>
            </a:extLst>
          </p:cNvPr>
          <p:cNvSpPr>
            <a:spLocks noGrp="1"/>
          </p:cNvSpPr>
          <p:nvPr>
            <p:ph type="sldNum" sz="quarter" idx="12"/>
          </p:nvPr>
        </p:nvSpPr>
        <p:spPr/>
        <p:txBody>
          <a:bodyPr/>
          <a:lstStyle/>
          <a:p>
            <a:fld id="{C01389E6-C847-4AD0-B56D-D205B2EAB1EE}" type="slidenum">
              <a:rPr lang="en-US" smtClean="0"/>
              <a:t>19</a:t>
            </a:fld>
            <a:endParaRPr lang="en-US"/>
          </a:p>
        </p:txBody>
      </p:sp>
    </p:spTree>
    <p:extLst>
      <p:ext uri="{BB962C8B-B14F-4D97-AF65-F5344CB8AC3E}">
        <p14:creationId xmlns:p14="http://schemas.microsoft.com/office/powerpoint/2010/main" val="2159193031"/>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8" name="Rectangle 87">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0AF57B88-1D4C-41FA-A761-EC1DD10C35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11000">
                <a:schemeClr val="accent2"/>
              </a:gs>
              <a:gs pos="100000">
                <a:schemeClr val="accent6">
                  <a:lumMod val="75000"/>
                  <a:alpha val="8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Rectangle 91">
            <a:extLst>
              <a:ext uri="{FF2B5EF4-FFF2-40B4-BE49-F238E27FC236}">
                <a16:creationId xmlns:a16="http://schemas.microsoft.com/office/drawing/2014/main" id="{D2548F45-5164-4ABB-8212-7F293FDED8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9565" y="2659404"/>
            <a:ext cx="4355594" cy="4040742"/>
          </a:xfrm>
          <a:prstGeom prst="rect">
            <a:avLst/>
          </a:prstGeom>
          <a:gradFill>
            <a:gsLst>
              <a:gs pos="0">
                <a:schemeClr val="accent5">
                  <a:alpha val="35000"/>
                </a:schemeClr>
              </a:gs>
              <a:gs pos="100000">
                <a:schemeClr val="accent6">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age 6" descr="Une image contenant Visage humain, personne, habits, Cheveux longs&#10;&#10;Description générée automatiquement">
            <a:extLst>
              <a:ext uri="{FF2B5EF4-FFF2-40B4-BE49-F238E27FC236}">
                <a16:creationId xmlns:a16="http://schemas.microsoft.com/office/drawing/2014/main" id="{E9985413-BBFF-AE07-16B2-F6C472C4445E}"/>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p:blipFill>
        <p:spPr>
          <a:xfrm>
            <a:off x="4396564" y="10"/>
            <a:ext cx="7795436" cy="6875809"/>
          </a:xfrm>
          <a:prstGeom prst="rect">
            <a:avLst/>
          </a:prstGeom>
        </p:spPr>
      </p:pic>
      <p:sp>
        <p:nvSpPr>
          <p:cNvPr id="94" name="Freeform: Shape 93">
            <a:extLst>
              <a:ext uri="{FF2B5EF4-FFF2-40B4-BE49-F238E27FC236}">
                <a16:creationId xmlns:a16="http://schemas.microsoft.com/office/drawing/2014/main" id="{5E81CCFB-7BEF-4186-86FB-D09450B4D0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4">
                  <a:lumMod val="20000"/>
                  <a:lumOff val="80000"/>
                  <a:alpha val="0"/>
                </a:schemeClr>
              </a:gs>
              <a:gs pos="100000">
                <a:schemeClr val="accent6">
                  <a:alpha val="29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Sous-titre 2">
            <a:extLst>
              <a:ext uri="{FF2B5EF4-FFF2-40B4-BE49-F238E27FC236}">
                <a16:creationId xmlns:a16="http://schemas.microsoft.com/office/drawing/2014/main" id="{2684A24C-C39A-E5F5-EF0B-058A977AD13F}"/>
              </a:ext>
            </a:extLst>
          </p:cNvPr>
          <p:cNvSpPr>
            <a:spLocks noGrp="1"/>
          </p:cNvSpPr>
          <p:nvPr>
            <p:ph type="subTitle" idx="1"/>
          </p:nvPr>
        </p:nvSpPr>
        <p:spPr>
          <a:xfrm>
            <a:off x="642026" y="525970"/>
            <a:ext cx="2937753" cy="1600225"/>
          </a:xfrm>
        </p:spPr>
        <p:txBody>
          <a:bodyPr anchor="b">
            <a:normAutofit/>
          </a:bodyPr>
          <a:lstStyle/>
          <a:p>
            <a:pPr algn="r"/>
            <a:r>
              <a:rPr lang="fr-CA" sz="1200" dirty="0">
                <a:solidFill>
                  <a:schemeClr val="bg1"/>
                </a:solidFill>
              </a:rPr>
              <a:t> </a:t>
            </a:r>
          </a:p>
        </p:txBody>
      </p:sp>
      <mc:AlternateContent xmlns:mc="http://schemas.openxmlformats.org/markup-compatibility/2006">
        <mc:Choice xmlns:am3d="http://schemas.microsoft.com/office/drawing/2017/model3d" Requires="am3d">
          <p:graphicFrame>
            <p:nvGraphicFramePr>
              <p:cNvPr id="9" name="Modèle 3D 8" descr="Point d'interrogation">
                <a:extLst>
                  <a:ext uri="{FF2B5EF4-FFF2-40B4-BE49-F238E27FC236}">
                    <a16:creationId xmlns:a16="http://schemas.microsoft.com/office/drawing/2014/main" id="{F6877EC6-2EB3-03A3-3CF9-D3DA3461C7DD}"/>
                  </a:ext>
                </a:extLst>
              </p:cNvPr>
              <p:cNvGraphicFramePr>
                <a:graphicFrameLocks noChangeAspect="1"/>
              </p:cNvGraphicFramePr>
              <p:nvPr>
                <p:extLst>
                  <p:ext uri="{D42A27DB-BD31-4B8C-83A1-F6EECF244321}">
                    <p14:modId xmlns:p14="http://schemas.microsoft.com/office/powerpoint/2010/main" val="3836901984"/>
                  </p:ext>
                </p:extLst>
              </p:nvPr>
            </p:nvGraphicFramePr>
            <p:xfrm>
              <a:off x="2900737" y="4883810"/>
              <a:ext cx="1054139" cy="1539077"/>
            </p:xfrm>
            <a:graphic>
              <a:graphicData uri="http://schemas.microsoft.com/office/drawing/2017/model3d">
                <am3d:model3d r:embed="rId4">
                  <am3d:spPr>
                    <a:xfrm>
                      <a:off x="0" y="0"/>
                      <a:ext cx="1054139" cy="1539077"/>
                    </a:xfrm>
                    <a:prstGeom prst="rect">
                      <a:avLst/>
                    </a:prstGeom>
                  </am3d:spPr>
                  <am3d:camera>
                    <am3d:pos x="0" y="0" z="58615274"/>
                    <am3d:up dx="0" dy="36000000" dz="0"/>
                    <am3d:lookAt x="0" y="0" z="0"/>
                    <am3d:perspective fov="2700000"/>
                  </am3d:camera>
                  <am3d:trans>
                    <am3d:meterPerModelUnit n="10675758" d="1000000"/>
                    <am3d:preTrans dx="-721111" dy="-18000000" dz="8896"/>
                    <am3d:scale>
                      <am3d:sx n="1000000" d="1000000"/>
                      <am3d:sy n="1000000" d="1000000"/>
                      <am3d:sz n="1000000" d="1000000"/>
                    </am3d:scale>
                    <am3d:rot ax="39485" ay="679639" az="7762"/>
                    <am3d:postTrans dx="0" dy="0" dz="0"/>
                  </am3d:trans>
                  <am3d:raster rName="Office3DRenderer" rVer="16.0.8326">
                    <am3d:blip r:embed="rId5"/>
                  </am3d:raster>
                  <am3d:objViewport viewportSz="185508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9" name="Modèle 3D 8" descr="Point d'interrogation">
                <a:extLst>
                  <a:ext uri="{FF2B5EF4-FFF2-40B4-BE49-F238E27FC236}">
                    <a16:creationId xmlns:a16="http://schemas.microsoft.com/office/drawing/2014/main" id="{F6877EC6-2EB3-03A3-3CF9-D3DA3461C7DD}"/>
                  </a:ext>
                </a:extLst>
              </p:cNvPr>
              <p:cNvPicPr>
                <a:picLocks noGrp="1" noRot="1" noChangeAspect="1" noMove="1" noResize="1" noEditPoints="1" noAdjustHandles="1" noChangeArrowheads="1" noChangeShapeType="1" noCrop="1"/>
              </p:cNvPicPr>
              <p:nvPr/>
            </p:nvPicPr>
            <p:blipFill>
              <a:blip r:embed="rId5"/>
              <a:stretch>
                <a:fillRect/>
              </a:stretch>
            </p:blipFill>
            <p:spPr>
              <a:xfrm>
                <a:off x="2900737" y="4883810"/>
                <a:ext cx="1054139" cy="1539077"/>
              </a:xfrm>
              <a:prstGeom prst="rect">
                <a:avLst/>
              </a:prstGeom>
            </p:spPr>
          </p:pic>
        </mc:Fallback>
      </mc:AlternateContent>
      <p:sp>
        <p:nvSpPr>
          <p:cNvPr id="16" name="Rectangle 15">
            <a:extLst>
              <a:ext uri="{FF2B5EF4-FFF2-40B4-BE49-F238E27FC236}">
                <a16:creationId xmlns:a16="http://schemas.microsoft.com/office/drawing/2014/main" id="{1AFF5EE7-4ABA-0DF7-977B-AD34B8C0992E}"/>
              </a:ext>
            </a:extLst>
          </p:cNvPr>
          <p:cNvSpPr/>
          <p:nvPr/>
        </p:nvSpPr>
        <p:spPr>
          <a:xfrm>
            <a:off x="103522" y="2546918"/>
            <a:ext cx="4187805" cy="2308324"/>
          </a:xfrm>
          <a:prstGeom prst="rect">
            <a:avLst/>
          </a:prstGeom>
          <a:noFill/>
        </p:spPr>
        <p:txBody>
          <a:bodyPr wrap="square" lIns="91440" tIns="45720" rIns="91440" bIns="45720">
            <a:spAutoFit/>
          </a:bodyPr>
          <a:lstStyle/>
          <a:p>
            <a:r>
              <a:rPr lang="fr-CA" sz="3200" b="1" cap="none" spc="50" dirty="0">
                <a:ln w="0"/>
                <a:solidFill>
                  <a:schemeClr val="bg2"/>
                </a:solidFill>
                <a:effectLst>
                  <a:innerShdw blurRad="63500" dist="50800" dir="13500000">
                    <a:srgbClr val="000000">
                      <a:alpha val="50000"/>
                    </a:srgbClr>
                  </a:innerShdw>
                </a:effectLst>
                <a:latin typeface="Cavolini" panose="020B0502040204020203" pitchFamily="66" charset="0"/>
                <a:cs typeface="Cavolini" panose="020B0502040204020203" pitchFamily="66" charset="0"/>
              </a:rPr>
              <a:t>  </a:t>
            </a:r>
            <a:endParaRPr lang="fr-CA" sz="3200" b="1" spc="50" dirty="0">
              <a:ln w="0"/>
              <a:solidFill>
                <a:schemeClr val="bg2"/>
              </a:solidFill>
              <a:effectLst>
                <a:innerShdw blurRad="63500" dist="50800" dir="13500000">
                  <a:srgbClr val="000000">
                    <a:alpha val="50000"/>
                  </a:srgbClr>
                </a:innerShdw>
              </a:effectLst>
            </a:endParaRPr>
          </a:p>
          <a:p>
            <a:r>
              <a:rPr lang="fr-CA" sz="3200" b="1" cap="none" spc="50" dirty="0">
                <a:ln w="0"/>
                <a:solidFill>
                  <a:schemeClr val="bg2"/>
                </a:solidFill>
                <a:effectLst>
                  <a:innerShdw blurRad="63500" dist="50800" dir="13500000">
                    <a:srgbClr val="000000">
                      <a:alpha val="50000"/>
                    </a:srgbClr>
                  </a:innerShdw>
                </a:effectLst>
              </a:rPr>
              <a:t>Formuler une question </a:t>
            </a:r>
          </a:p>
          <a:p>
            <a:r>
              <a:rPr lang="fr-CA" sz="2400" b="1" spc="50" dirty="0" err="1">
                <a:ln w="0"/>
                <a:solidFill>
                  <a:srgbClr val="98C1E6"/>
                </a:solidFill>
                <a:effectLst>
                  <a:innerShdw blurRad="63500" dist="50800" dir="13500000">
                    <a:srgbClr val="000000">
                      <a:alpha val="50000"/>
                    </a:srgbClr>
                  </a:innerShdw>
                </a:effectLst>
              </a:rPr>
              <a:t>Formulate</a:t>
            </a:r>
            <a:r>
              <a:rPr lang="fr-CA" sz="2400" b="1" spc="50" dirty="0">
                <a:ln w="0"/>
                <a:solidFill>
                  <a:srgbClr val="98C1E6"/>
                </a:solidFill>
                <a:effectLst>
                  <a:innerShdw blurRad="63500" dist="50800" dir="13500000">
                    <a:srgbClr val="000000">
                      <a:alpha val="50000"/>
                    </a:srgbClr>
                  </a:innerShdw>
                </a:effectLst>
              </a:rPr>
              <a:t> a question</a:t>
            </a:r>
            <a:endParaRPr lang="fr-CA" sz="2400" b="1" cap="none" spc="50" dirty="0">
              <a:ln w="0"/>
              <a:solidFill>
                <a:srgbClr val="98C1E6"/>
              </a:solidFill>
              <a:effectLst>
                <a:innerShdw blurRad="63500" dist="50800" dir="13500000">
                  <a:srgbClr val="000000">
                    <a:alpha val="50000"/>
                  </a:srgbClr>
                </a:innerShdw>
              </a:effectLst>
            </a:endParaRPr>
          </a:p>
          <a:p>
            <a:r>
              <a:rPr lang="fr-CA" sz="2400" b="1" cap="none" spc="50" dirty="0">
                <a:ln w="0"/>
                <a:solidFill>
                  <a:schemeClr val="bg2"/>
                </a:solidFill>
                <a:effectLst>
                  <a:outerShdw blurRad="38100" dist="38100" dir="2700000" algn="tl">
                    <a:srgbClr val="000000">
                      <a:alpha val="43137"/>
                    </a:srgbClr>
                  </a:outerShdw>
                </a:effectLst>
                <a:latin typeface="Amasis MT Pro Medium" panose="02040604050005020304" pitchFamily="18" charset="0"/>
              </a:rPr>
              <a:t> </a:t>
            </a:r>
            <a:endParaRPr lang="fr-CA" sz="2800" b="1" cap="none" spc="50" dirty="0">
              <a:ln w="0"/>
              <a:solidFill>
                <a:schemeClr val="bg2"/>
              </a:solidFill>
              <a:effectLst>
                <a:outerShdw blurRad="38100" dist="38100" dir="2700000" algn="tl">
                  <a:srgbClr val="000000">
                    <a:alpha val="43137"/>
                  </a:srgbClr>
                </a:outerShdw>
              </a:effectLst>
              <a:latin typeface="Amasis MT Pro Medium" panose="02040604050005020304" pitchFamily="18" charset="0"/>
            </a:endParaRPr>
          </a:p>
        </p:txBody>
      </p:sp>
      <p:cxnSp>
        <p:nvCxnSpPr>
          <p:cNvPr id="20" name="Connecteur droit 19">
            <a:extLst>
              <a:ext uri="{FF2B5EF4-FFF2-40B4-BE49-F238E27FC236}">
                <a16:creationId xmlns:a16="http://schemas.microsoft.com/office/drawing/2014/main" id="{005594F2-ECC2-0A2F-EB8F-4CDD4BDF6662}"/>
              </a:ext>
            </a:extLst>
          </p:cNvPr>
          <p:cNvCxnSpPr>
            <a:cxnSpLocks/>
          </p:cNvCxnSpPr>
          <p:nvPr/>
        </p:nvCxnSpPr>
        <p:spPr>
          <a:xfrm>
            <a:off x="642026" y="2527369"/>
            <a:ext cx="2682465"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ZoneTexte 1">
            <a:extLst>
              <a:ext uri="{FF2B5EF4-FFF2-40B4-BE49-F238E27FC236}">
                <a16:creationId xmlns:a16="http://schemas.microsoft.com/office/drawing/2014/main" id="{65C025D5-D67A-AC9D-DEBF-B5414A206699}"/>
              </a:ext>
            </a:extLst>
          </p:cNvPr>
          <p:cNvSpPr txBox="1"/>
          <p:nvPr/>
        </p:nvSpPr>
        <p:spPr>
          <a:xfrm>
            <a:off x="457200" y="983673"/>
            <a:ext cx="3581403" cy="1107996"/>
          </a:xfrm>
          <a:prstGeom prst="rect">
            <a:avLst/>
          </a:prstGeom>
          <a:noFill/>
        </p:spPr>
        <p:txBody>
          <a:bodyPr wrap="square" rtlCol="0">
            <a:spAutoFit/>
          </a:bodyPr>
          <a:lstStyle/>
          <a:p>
            <a:r>
              <a:rPr lang="fr-CA" sz="2400" dirty="0">
                <a:solidFill>
                  <a:schemeClr val="accent1">
                    <a:lumMod val="75000"/>
                  </a:schemeClr>
                </a:solidFill>
                <a:latin typeface="Amasis MT Pro Black" panose="020F0502020204030204" pitchFamily="18" charset="0"/>
              </a:rPr>
              <a:t>Introduction au français I  </a:t>
            </a:r>
          </a:p>
          <a:p>
            <a:r>
              <a:rPr lang="fr-CA" dirty="0">
                <a:solidFill>
                  <a:srgbClr val="98C1E6"/>
                </a:solidFill>
                <a:latin typeface="Amasis MT Pro Black" panose="020F0502020204030204" pitchFamily="18" charset="0"/>
              </a:rPr>
              <a:t>Introduction to French I</a:t>
            </a:r>
          </a:p>
        </p:txBody>
      </p:sp>
      <p:sp>
        <p:nvSpPr>
          <p:cNvPr id="5" name="Espace réservé du numéro de diapositive 4">
            <a:extLst>
              <a:ext uri="{FF2B5EF4-FFF2-40B4-BE49-F238E27FC236}">
                <a16:creationId xmlns:a16="http://schemas.microsoft.com/office/drawing/2014/main" id="{9AB5D98B-8BF5-3E4F-084C-5E16FBF63C54}"/>
              </a:ext>
            </a:extLst>
          </p:cNvPr>
          <p:cNvSpPr>
            <a:spLocks noGrp="1"/>
          </p:cNvSpPr>
          <p:nvPr>
            <p:ph type="sldNum" sz="quarter" idx="12"/>
          </p:nvPr>
        </p:nvSpPr>
        <p:spPr/>
        <p:txBody>
          <a:bodyPr/>
          <a:lstStyle/>
          <a:p>
            <a:fld id="{C01389E6-C847-4AD0-B56D-D205B2EAB1EE}" type="slidenum">
              <a:rPr lang="en-US" smtClean="0"/>
              <a:t>2</a:t>
            </a:fld>
            <a:endParaRPr lang="en-US"/>
          </a:p>
        </p:txBody>
      </p:sp>
    </p:spTree>
    <p:extLst>
      <p:ext uri="{BB962C8B-B14F-4D97-AF65-F5344CB8AC3E}">
        <p14:creationId xmlns:p14="http://schemas.microsoft.com/office/powerpoint/2010/main" val="16362835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5382D1-3CCA-FB2B-6768-D6E548D330D4}"/>
              </a:ext>
            </a:extLst>
          </p:cNvPr>
          <p:cNvSpPr>
            <a:spLocks noGrp="1"/>
          </p:cNvSpPr>
          <p:nvPr>
            <p:ph type="title"/>
          </p:nvPr>
        </p:nvSpPr>
        <p:spPr>
          <a:xfrm>
            <a:off x="1187970" y="703273"/>
            <a:ext cx="10241280" cy="1234440"/>
          </a:xfrm>
        </p:spPr>
        <p:txBody>
          <a:bodyPr>
            <a:normAutofit/>
          </a:bodyPr>
          <a:lstStyle/>
          <a:p>
            <a:r>
              <a:rPr lang="fr-CA" sz="4000" b="0" dirty="0">
                <a:latin typeface="Avenir Next LT Pro Light" panose="020B0304020202020204" pitchFamily="34" charset="0"/>
              </a:rPr>
              <a:t>Formuler une requête</a:t>
            </a:r>
            <a:endParaRPr lang="fr-CA" sz="4000" b="0" dirty="0"/>
          </a:p>
        </p:txBody>
      </p:sp>
      <p:sp>
        <p:nvSpPr>
          <p:cNvPr id="3" name="Espace réservé du contenu 2">
            <a:extLst>
              <a:ext uri="{FF2B5EF4-FFF2-40B4-BE49-F238E27FC236}">
                <a16:creationId xmlns:a16="http://schemas.microsoft.com/office/drawing/2014/main" id="{8EBE9542-EF10-DDA9-7D19-5ADB4388DAD7}"/>
              </a:ext>
            </a:extLst>
          </p:cNvPr>
          <p:cNvSpPr>
            <a:spLocks noGrp="1"/>
          </p:cNvSpPr>
          <p:nvPr>
            <p:ph idx="1"/>
          </p:nvPr>
        </p:nvSpPr>
        <p:spPr>
          <a:xfrm>
            <a:off x="1004341" y="2112264"/>
            <a:ext cx="10608539" cy="3959352"/>
          </a:xfrm>
        </p:spPr>
        <p:txBody>
          <a:bodyPr>
            <a:normAutofit lnSpcReduction="10000"/>
          </a:bodyPr>
          <a:lstStyle/>
          <a:p>
            <a:pPr marL="0" indent="0" algn="ctr">
              <a:buNone/>
            </a:pPr>
            <a:r>
              <a:rPr lang="fr-CA" dirty="0">
                <a:latin typeface="Avenir Next LT Pro Light" panose="020B0304020202020204" pitchFamily="34" charset="0"/>
              </a:rPr>
              <a:t> </a:t>
            </a:r>
          </a:p>
          <a:p>
            <a:pPr marL="0" indent="0" algn="ctr">
              <a:buNone/>
            </a:pPr>
            <a:r>
              <a:rPr lang="fr-CA" sz="2800" dirty="0">
                <a:latin typeface="Avenir Next LT Pro Light" panose="020B0304020202020204" pitchFamily="34" charset="0"/>
              </a:rPr>
              <a:t>In French, how do </a:t>
            </a:r>
            <a:r>
              <a:rPr lang="fr-CA" sz="2800" dirty="0" err="1">
                <a:latin typeface="Avenir Next LT Pro Light" panose="020B0304020202020204" pitchFamily="34" charset="0"/>
              </a:rPr>
              <a:t>we</a:t>
            </a:r>
            <a:r>
              <a:rPr lang="fr-CA" sz="2800" dirty="0">
                <a:latin typeface="Avenir Next LT Pro Light" panose="020B0304020202020204" pitchFamily="34" charset="0"/>
              </a:rPr>
              <a:t> </a:t>
            </a:r>
            <a:r>
              <a:rPr lang="fr-CA" sz="2800" dirty="0" err="1">
                <a:latin typeface="Avenir Next LT Pro Light" panose="020B0304020202020204" pitchFamily="34" charset="0"/>
              </a:rPr>
              <a:t>say</a:t>
            </a:r>
            <a:r>
              <a:rPr lang="fr-CA" sz="2800" dirty="0">
                <a:latin typeface="Avenir Next LT Pro Light" panose="020B0304020202020204" pitchFamily="34" charset="0"/>
              </a:rPr>
              <a:t> : « I </a:t>
            </a:r>
            <a:r>
              <a:rPr lang="fr-CA" sz="2800" dirty="0" err="1">
                <a:latin typeface="Avenir Next LT Pro Light" panose="020B0304020202020204" pitchFamily="34" charset="0"/>
              </a:rPr>
              <a:t>would</a:t>
            </a:r>
            <a:r>
              <a:rPr lang="fr-CA" sz="2800" dirty="0">
                <a:latin typeface="Avenir Next LT Pro Light" panose="020B0304020202020204" pitchFamily="34" charset="0"/>
              </a:rPr>
              <a:t> </a:t>
            </a:r>
            <a:r>
              <a:rPr lang="fr-CA" sz="2800" dirty="0" err="1">
                <a:latin typeface="Avenir Next LT Pro Light" panose="020B0304020202020204" pitchFamily="34" charset="0"/>
              </a:rPr>
              <a:t>want</a:t>
            </a:r>
            <a:r>
              <a:rPr lang="fr-CA" sz="2800" dirty="0">
                <a:latin typeface="Avenir Next LT Pro Light" panose="020B0304020202020204" pitchFamily="34" charset="0"/>
              </a:rPr>
              <a:t>… » or « I </a:t>
            </a:r>
            <a:r>
              <a:rPr lang="fr-CA" sz="2800" dirty="0" err="1">
                <a:latin typeface="Avenir Next LT Pro Light" panose="020B0304020202020204" pitchFamily="34" charset="0"/>
              </a:rPr>
              <a:t>would</a:t>
            </a:r>
            <a:r>
              <a:rPr lang="fr-CA" sz="2800" dirty="0">
                <a:latin typeface="Avenir Next LT Pro Light" panose="020B0304020202020204" pitchFamily="34" charset="0"/>
              </a:rPr>
              <a:t> like… »</a:t>
            </a:r>
          </a:p>
          <a:p>
            <a:pPr marL="0" indent="0" algn="ctr">
              <a:buNone/>
            </a:pPr>
            <a:endParaRPr lang="fr-CA" sz="3200" dirty="0">
              <a:latin typeface="Avenir Next LT Pro Light" panose="020B0304020202020204" pitchFamily="34" charset="0"/>
            </a:endParaRPr>
          </a:p>
          <a:p>
            <a:pPr marL="0" indent="0" algn="ctr">
              <a:buNone/>
            </a:pPr>
            <a:r>
              <a:rPr lang="fr-CA" sz="3600" dirty="0">
                <a:latin typeface="Avenir Next LT Pro Light" panose="020B0304020202020204" pitchFamily="34" charset="0"/>
              </a:rPr>
              <a:t>Je voudrais…</a:t>
            </a:r>
          </a:p>
          <a:p>
            <a:pPr marL="0" indent="0" algn="ctr">
              <a:buNone/>
            </a:pPr>
            <a:r>
              <a:rPr lang="fr-CA" sz="3600" dirty="0">
                <a:latin typeface="Avenir Next LT Pro Light" panose="020B0304020202020204" pitchFamily="34" charset="0"/>
              </a:rPr>
              <a:t>ou</a:t>
            </a:r>
          </a:p>
          <a:p>
            <a:pPr marL="0" indent="0" algn="ctr">
              <a:buNone/>
            </a:pPr>
            <a:r>
              <a:rPr lang="fr-CA" sz="3600" dirty="0">
                <a:latin typeface="Avenir Next LT Pro Light" panose="020B0304020202020204" pitchFamily="34" charset="0"/>
              </a:rPr>
              <a:t>J’aimerais…   </a:t>
            </a:r>
          </a:p>
          <a:p>
            <a:pPr marL="0" indent="0">
              <a:buNone/>
            </a:pPr>
            <a:endParaRPr lang="fr-CA" dirty="0"/>
          </a:p>
        </p:txBody>
      </p:sp>
      <p:sp>
        <p:nvSpPr>
          <p:cNvPr id="5" name="Espace réservé du numéro de diapositive 4">
            <a:extLst>
              <a:ext uri="{FF2B5EF4-FFF2-40B4-BE49-F238E27FC236}">
                <a16:creationId xmlns:a16="http://schemas.microsoft.com/office/drawing/2014/main" id="{E33454B2-AC44-4420-FC02-8AEFB42B1A2B}"/>
              </a:ext>
            </a:extLst>
          </p:cNvPr>
          <p:cNvSpPr>
            <a:spLocks noGrp="1"/>
          </p:cNvSpPr>
          <p:nvPr>
            <p:ph type="sldNum" sz="quarter" idx="12"/>
          </p:nvPr>
        </p:nvSpPr>
        <p:spPr/>
        <p:txBody>
          <a:bodyPr/>
          <a:lstStyle/>
          <a:p>
            <a:fld id="{C01389E6-C847-4AD0-B56D-D205B2EAB1EE}" type="slidenum">
              <a:rPr lang="en-US" smtClean="0"/>
              <a:t>20</a:t>
            </a:fld>
            <a:endParaRPr lang="en-US"/>
          </a:p>
        </p:txBody>
      </p:sp>
    </p:spTree>
    <p:extLst>
      <p:ext uri="{BB962C8B-B14F-4D97-AF65-F5344CB8AC3E}">
        <p14:creationId xmlns:p14="http://schemas.microsoft.com/office/powerpoint/2010/main" val="17183988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93DAF4AA-9270-40B5-B73C-B11B9A92F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0F5382D1-3CCA-FB2B-6768-D6E548D330D4}"/>
              </a:ext>
            </a:extLst>
          </p:cNvPr>
          <p:cNvSpPr>
            <a:spLocks noGrp="1"/>
          </p:cNvSpPr>
          <p:nvPr>
            <p:ph type="title"/>
          </p:nvPr>
        </p:nvSpPr>
        <p:spPr>
          <a:xfrm>
            <a:off x="659567" y="462743"/>
            <a:ext cx="7576655" cy="1560022"/>
          </a:xfrm>
        </p:spPr>
        <p:txBody>
          <a:bodyPr anchor="b">
            <a:normAutofit/>
          </a:bodyPr>
          <a:lstStyle/>
          <a:p>
            <a:pPr>
              <a:lnSpc>
                <a:spcPct val="90000"/>
              </a:lnSpc>
            </a:pPr>
            <a:br>
              <a:rPr lang="fr-CA" sz="2800" dirty="0">
                <a:latin typeface="Avenir Next LT Pro Light" panose="020B0304020202020204" pitchFamily="34" charset="0"/>
              </a:rPr>
            </a:br>
            <a:r>
              <a:rPr lang="fr-CA" b="0" dirty="0">
                <a:latin typeface="Avenir Next LT Pro Light" panose="020B0304020202020204" pitchFamily="34" charset="0"/>
              </a:rPr>
              <a:t>Formuler une requête</a:t>
            </a:r>
            <a:endParaRPr lang="fr-CA" b="0" dirty="0"/>
          </a:p>
        </p:txBody>
      </p:sp>
      <p:sp>
        <p:nvSpPr>
          <p:cNvPr id="3" name="Espace réservé du contenu 2">
            <a:extLst>
              <a:ext uri="{FF2B5EF4-FFF2-40B4-BE49-F238E27FC236}">
                <a16:creationId xmlns:a16="http://schemas.microsoft.com/office/drawing/2014/main" id="{8EBE9542-EF10-DDA9-7D19-5ADB4388DAD7}"/>
              </a:ext>
            </a:extLst>
          </p:cNvPr>
          <p:cNvSpPr>
            <a:spLocks noGrp="1"/>
          </p:cNvSpPr>
          <p:nvPr>
            <p:ph idx="1"/>
          </p:nvPr>
        </p:nvSpPr>
        <p:spPr>
          <a:xfrm>
            <a:off x="659568" y="2279374"/>
            <a:ext cx="6039406" cy="4426226"/>
          </a:xfrm>
        </p:spPr>
        <p:txBody>
          <a:bodyPr>
            <a:normAutofit fontScale="92500"/>
          </a:bodyPr>
          <a:lstStyle/>
          <a:p>
            <a:pPr marL="0" indent="0">
              <a:buNone/>
            </a:pPr>
            <a:r>
              <a:rPr lang="fr-CA" sz="1600" dirty="0">
                <a:latin typeface="Avenir Next LT Pro Light" panose="020B0304020202020204" pitchFamily="34" charset="0"/>
              </a:rPr>
              <a:t> </a:t>
            </a:r>
          </a:p>
          <a:p>
            <a:pPr marL="0" indent="0">
              <a:buNone/>
            </a:pPr>
            <a:r>
              <a:rPr lang="fr-CA" sz="2800" dirty="0">
                <a:latin typeface="Avenir Next LT Pro Light" panose="020B0304020202020204" pitchFamily="34" charset="0"/>
              </a:rPr>
              <a:t>Ex. </a:t>
            </a:r>
          </a:p>
          <a:p>
            <a:pPr marL="0" indent="0">
              <a:buNone/>
            </a:pPr>
            <a:r>
              <a:rPr lang="fr-CA" sz="2800" dirty="0">
                <a:latin typeface="Avenir Next LT Pro Light" panose="020B0304020202020204" pitchFamily="34" charset="0"/>
              </a:rPr>
              <a:t>Je voudrais un verre d’eau, s’il vous plaît.</a:t>
            </a:r>
          </a:p>
          <a:p>
            <a:pPr marL="0" indent="0">
              <a:buNone/>
            </a:pPr>
            <a:r>
              <a:rPr lang="fr-CA" sz="2600" dirty="0">
                <a:solidFill>
                  <a:srgbClr val="98C1E6"/>
                </a:solidFill>
                <a:latin typeface="Avenir Next LT Pro Light" panose="020B0304020202020204" pitchFamily="34" charset="0"/>
              </a:rPr>
              <a:t>I </a:t>
            </a:r>
            <a:r>
              <a:rPr lang="fr-CA" sz="2600" dirty="0" err="1">
                <a:solidFill>
                  <a:srgbClr val="98C1E6"/>
                </a:solidFill>
                <a:latin typeface="Avenir Next LT Pro Light" panose="020B0304020202020204" pitchFamily="34" charset="0"/>
              </a:rPr>
              <a:t>would</a:t>
            </a:r>
            <a:r>
              <a:rPr lang="fr-CA" sz="2600" dirty="0">
                <a:solidFill>
                  <a:srgbClr val="98C1E6"/>
                </a:solidFill>
                <a:latin typeface="Avenir Next LT Pro Light" panose="020B0304020202020204" pitchFamily="34" charset="0"/>
              </a:rPr>
              <a:t> </a:t>
            </a:r>
            <a:r>
              <a:rPr lang="fr-CA" sz="2600" dirty="0" err="1">
                <a:solidFill>
                  <a:srgbClr val="98C1E6"/>
                </a:solidFill>
                <a:latin typeface="Avenir Next LT Pro Light" panose="020B0304020202020204" pitchFamily="34" charset="0"/>
              </a:rPr>
              <a:t>want</a:t>
            </a:r>
            <a:r>
              <a:rPr lang="fr-CA" sz="2600" dirty="0">
                <a:solidFill>
                  <a:srgbClr val="98C1E6"/>
                </a:solidFill>
                <a:latin typeface="Avenir Next LT Pro Light" panose="020B0304020202020204" pitchFamily="34" charset="0"/>
              </a:rPr>
              <a:t> a glass of water, </a:t>
            </a:r>
            <a:r>
              <a:rPr lang="fr-CA" sz="2600" dirty="0" err="1">
                <a:solidFill>
                  <a:srgbClr val="98C1E6"/>
                </a:solidFill>
                <a:latin typeface="Avenir Next LT Pro Light" panose="020B0304020202020204" pitchFamily="34" charset="0"/>
              </a:rPr>
              <a:t>please</a:t>
            </a:r>
            <a:r>
              <a:rPr lang="fr-CA" sz="2600" dirty="0">
                <a:solidFill>
                  <a:srgbClr val="98C1E6"/>
                </a:solidFill>
                <a:latin typeface="Avenir Next LT Pro Light" panose="020B0304020202020204" pitchFamily="34" charset="0"/>
              </a:rPr>
              <a:t>.</a:t>
            </a:r>
          </a:p>
          <a:p>
            <a:pPr marL="0" indent="0">
              <a:buNone/>
            </a:pPr>
            <a:r>
              <a:rPr lang="fr-CA" sz="2800" dirty="0">
                <a:latin typeface="Avenir Next LT Pro Light" panose="020B0304020202020204" pitchFamily="34" charset="0"/>
              </a:rPr>
              <a:t>                             -ou-</a:t>
            </a:r>
          </a:p>
          <a:p>
            <a:pPr marL="0" indent="0">
              <a:buNone/>
            </a:pPr>
            <a:r>
              <a:rPr lang="fr-CA" sz="2800" dirty="0">
                <a:latin typeface="Avenir Next LT Pro Light" panose="020B0304020202020204" pitchFamily="34" charset="0"/>
              </a:rPr>
              <a:t>J’aimerais réserver une table, s’il vous plaît. </a:t>
            </a:r>
          </a:p>
          <a:p>
            <a:pPr marL="0" indent="0">
              <a:buNone/>
            </a:pPr>
            <a:r>
              <a:rPr lang="fr-CA" sz="2600" dirty="0">
                <a:solidFill>
                  <a:srgbClr val="98C1E6"/>
                </a:solidFill>
                <a:latin typeface="Avenir Next LT Pro Light" panose="020B0304020202020204" pitchFamily="34" charset="0"/>
              </a:rPr>
              <a:t>I </a:t>
            </a:r>
            <a:r>
              <a:rPr lang="fr-CA" sz="2600" dirty="0" err="1">
                <a:solidFill>
                  <a:srgbClr val="98C1E6"/>
                </a:solidFill>
                <a:latin typeface="Avenir Next LT Pro Light" panose="020B0304020202020204" pitchFamily="34" charset="0"/>
              </a:rPr>
              <a:t>would</a:t>
            </a:r>
            <a:r>
              <a:rPr lang="fr-CA" sz="2600" dirty="0">
                <a:solidFill>
                  <a:srgbClr val="98C1E6"/>
                </a:solidFill>
                <a:latin typeface="Avenir Next LT Pro Light" panose="020B0304020202020204" pitchFamily="34" charset="0"/>
              </a:rPr>
              <a:t> like to book a table, </a:t>
            </a:r>
            <a:r>
              <a:rPr lang="fr-CA" sz="2600" dirty="0" err="1">
                <a:solidFill>
                  <a:srgbClr val="98C1E6"/>
                </a:solidFill>
                <a:latin typeface="Avenir Next LT Pro Light" panose="020B0304020202020204" pitchFamily="34" charset="0"/>
              </a:rPr>
              <a:t>please</a:t>
            </a:r>
            <a:r>
              <a:rPr lang="fr-CA" sz="2600" dirty="0">
                <a:solidFill>
                  <a:srgbClr val="98C1E6"/>
                </a:solidFill>
                <a:latin typeface="Avenir Next LT Pro Light" panose="020B0304020202020204" pitchFamily="34" charset="0"/>
              </a:rPr>
              <a:t>. </a:t>
            </a:r>
          </a:p>
          <a:p>
            <a:pPr marL="0" indent="0">
              <a:buNone/>
            </a:pPr>
            <a:endParaRPr lang="fr-CA" sz="1600" dirty="0">
              <a:latin typeface="Avenir Next LT Pro Light" panose="020B0304020202020204" pitchFamily="34" charset="0"/>
            </a:endParaRPr>
          </a:p>
          <a:p>
            <a:pPr marL="0" indent="0">
              <a:buNone/>
            </a:pPr>
            <a:endParaRPr lang="fr-CA" sz="1600" dirty="0"/>
          </a:p>
        </p:txBody>
      </p:sp>
      <p:sp>
        <p:nvSpPr>
          <p:cNvPr id="25" name="Rectangle 24">
            <a:extLst>
              <a:ext uri="{FF2B5EF4-FFF2-40B4-BE49-F238E27FC236}">
                <a16:creationId xmlns:a16="http://schemas.microsoft.com/office/drawing/2014/main" id="{31D5E60A-D6B1-4F21-A993-313958AF0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15300" y="-4"/>
            <a:ext cx="4076699" cy="6858003"/>
          </a:xfrm>
          <a:prstGeom prst="rect">
            <a:avLst/>
          </a:prstGeom>
          <a:gradFill>
            <a:gsLst>
              <a:gs pos="8000">
                <a:schemeClr val="accent6"/>
              </a:gs>
              <a:gs pos="100000">
                <a:schemeClr val="accent5">
                  <a:alpha val="9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B7BB16B-E108-4C64-97D5-7AC67CC5E2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724863" y="1390436"/>
            <a:ext cx="6857572" cy="4076700"/>
          </a:xfrm>
          <a:prstGeom prst="rect">
            <a:avLst/>
          </a:prstGeom>
          <a:gradFill>
            <a:gsLst>
              <a:gs pos="0">
                <a:schemeClr val="accent4">
                  <a:alpha val="13000"/>
                </a:schemeClr>
              </a:gs>
              <a:gs pos="99000">
                <a:schemeClr val="accent2">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A5F6A003-4671-4F7B-A12E-2946D61E43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785110" y="1451112"/>
            <a:ext cx="6858001" cy="3955771"/>
          </a:xfrm>
          <a:prstGeom prst="rect">
            <a:avLst/>
          </a:prstGeom>
          <a:gradFill>
            <a:gsLst>
              <a:gs pos="0">
                <a:schemeClr val="accent6">
                  <a:alpha val="0"/>
                </a:schemeClr>
              </a:gs>
              <a:gs pos="72000">
                <a:schemeClr val="tx2">
                  <a:lumMod val="75000"/>
                  <a:lumOff val="25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Image 4">
            <a:extLst>
              <a:ext uri="{FF2B5EF4-FFF2-40B4-BE49-F238E27FC236}">
                <a16:creationId xmlns:a16="http://schemas.microsoft.com/office/drawing/2014/main" id="{0362EAB9-4B7E-4F66-5124-E881D6F89486}"/>
              </a:ext>
            </a:extLst>
          </p:cNvPr>
          <p:cNvPicPr>
            <a:picLocks noChangeAspect="1"/>
          </p:cNvPicPr>
          <p:nvPr/>
        </p:nvPicPr>
        <p:blipFill rotWithShape="1">
          <a:blip r:embed="rId2">
            <a:extLst>
              <a:ext uri="{28A0092B-C50C-407E-A947-70E740481C1C}">
                <a14:useLocalDpi xmlns:a14="http://schemas.microsoft.com/office/drawing/2010/main" val="0"/>
              </a:ext>
            </a:extLst>
          </a:blip>
          <a:srcRect b="-1"/>
          <a:stretch/>
        </p:blipFill>
        <p:spPr>
          <a:xfrm>
            <a:off x="7774475" y="2279374"/>
            <a:ext cx="4076701" cy="3950560"/>
          </a:xfrm>
          <a:prstGeom prst="rect">
            <a:avLst/>
          </a:prstGeom>
        </p:spPr>
      </p:pic>
      <p:sp>
        <p:nvSpPr>
          <p:cNvPr id="6" name="Espace réservé du numéro de diapositive 5">
            <a:extLst>
              <a:ext uri="{FF2B5EF4-FFF2-40B4-BE49-F238E27FC236}">
                <a16:creationId xmlns:a16="http://schemas.microsoft.com/office/drawing/2014/main" id="{582D24E0-12C9-D269-A4B9-831C651DAF5D}"/>
              </a:ext>
            </a:extLst>
          </p:cNvPr>
          <p:cNvSpPr>
            <a:spLocks noGrp="1"/>
          </p:cNvSpPr>
          <p:nvPr>
            <p:ph type="sldNum" sz="quarter" idx="12"/>
          </p:nvPr>
        </p:nvSpPr>
        <p:spPr/>
        <p:txBody>
          <a:bodyPr/>
          <a:lstStyle/>
          <a:p>
            <a:fld id="{C01389E6-C847-4AD0-B56D-D205B2EAB1EE}" type="slidenum">
              <a:rPr lang="en-US" smtClean="0"/>
              <a:t>21</a:t>
            </a:fld>
            <a:endParaRPr lang="en-US"/>
          </a:p>
        </p:txBody>
      </p:sp>
    </p:spTree>
    <p:extLst>
      <p:ext uri="{BB962C8B-B14F-4D97-AF65-F5344CB8AC3E}">
        <p14:creationId xmlns:p14="http://schemas.microsoft.com/office/powerpoint/2010/main" val="40056419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F5CAA9A6-B648-290F-FE70-43D8747B12EC}"/>
              </a:ext>
            </a:extLst>
          </p:cNvPr>
          <p:cNvSpPr>
            <a:spLocks noGrp="1"/>
          </p:cNvSpPr>
          <p:nvPr>
            <p:ph type="title"/>
          </p:nvPr>
        </p:nvSpPr>
        <p:spPr>
          <a:xfrm>
            <a:off x="339031" y="-164340"/>
            <a:ext cx="8011834" cy="1852976"/>
          </a:xfrm>
        </p:spPr>
        <p:txBody>
          <a:bodyPr>
            <a:normAutofit/>
          </a:bodyPr>
          <a:lstStyle/>
          <a:p>
            <a:r>
              <a:rPr lang="fr-CA" b="0" dirty="0">
                <a:latin typeface="Avenir Next LT Pro Light" panose="020B0304020202020204" pitchFamily="34" charset="0"/>
              </a:rPr>
              <a:t>Formuler une  requête</a:t>
            </a:r>
          </a:p>
        </p:txBody>
      </p:sp>
      <p:sp>
        <p:nvSpPr>
          <p:cNvPr id="3" name="Espace réservé du contenu 2">
            <a:extLst>
              <a:ext uri="{FF2B5EF4-FFF2-40B4-BE49-F238E27FC236}">
                <a16:creationId xmlns:a16="http://schemas.microsoft.com/office/drawing/2014/main" id="{40D35181-D36C-262C-2A94-F93DFBB0E32D}"/>
              </a:ext>
            </a:extLst>
          </p:cNvPr>
          <p:cNvSpPr>
            <a:spLocks noGrp="1"/>
          </p:cNvSpPr>
          <p:nvPr>
            <p:ph idx="1"/>
          </p:nvPr>
        </p:nvSpPr>
        <p:spPr>
          <a:xfrm>
            <a:off x="524656" y="2038662"/>
            <a:ext cx="7270229" cy="4227227"/>
          </a:xfrm>
        </p:spPr>
        <p:txBody>
          <a:bodyPr>
            <a:normAutofit fontScale="77500" lnSpcReduction="20000"/>
          </a:bodyPr>
          <a:lstStyle/>
          <a:p>
            <a:pPr marL="0" marR="0" lvl="0" indent="0" defTabSz="914400" rtl="0" eaLnBrk="1" fontAlgn="auto" latinLnBrk="0" hangingPunct="1">
              <a:lnSpc>
                <a:spcPct val="110000"/>
              </a:lnSpc>
              <a:spcBef>
                <a:spcPts val="1000"/>
              </a:spcBef>
              <a:spcAft>
                <a:spcPts val="800"/>
              </a:spcAft>
              <a:buClrTx/>
              <a:buSzTx/>
              <a:buFont typeface="Arial" panose="020B0604020202020204" pitchFamily="34" charset="0"/>
              <a:buNone/>
              <a:tabLst/>
              <a:defRPr/>
            </a:pPr>
            <a:endParaRPr kumimoji="0" lang="fr-CA" sz="2800" b="0" i="0" u="none" strike="noStrike" kern="1200" cap="none" spc="0" normalizeH="0" baseline="0" noProof="0" dirty="0">
              <a:ln>
                <a:noFill/>
              </a:ln>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defTabSz="914400" rtl="0" eaLnBrk="1" fontAlgn="auto" latinLnBrk="0" hangingPunct="1">
              <a:lnSpc>
                <a:spcPct val="110000"/>
              </a:lnSpc>
              <a:spcBef>
                <a:spcPts val="1000"/>
              </a:spcBef>
              <a:spcAft>
                <a:spcPts val="800"/>
              </a:spcAft>
              <a:buClrTx/>
              <a:buSzTx/>
              <a:buFont typeface="Arial" panose="020B0604020202020204" pitchFamily="34" charset="0"/>
              <a:buNone/>
              <a:tabLst/>
              <a:defRPr/>
            </a:pPr>
            <a:r>
              <a:rPr kumimoji="0" lang="fr-CA" sz="3400" b="0" i="0" u="none" strike="noStrike" kern="1200" cap="none" spc="0" normalizeH="0" baseline="0" noProof="0" dirty="0">
                <a:ln>
                  <a:noFill/>
                </a:ln>
                <a:effectLst/>
                <a:uLnTx/>
                <a:uFillTx/>
                <a:latin typeface="Avenir Next LT Pro" panose="020B0504020202020204" pitchFamily="34" charset="0"/>
                <a:ea typeface="Calibri" panose="020F0502020204030204" pitchFamily="34" charset="0"/>
                <a:cs typeface="Times New Roman" panose="02020603050405020304" pitchFamily="18" charset="0"/>
              </a:rPr>
              <a:t>Ex.</a:t>
            </a:r>
          </a:p>
          <a:p>
            <a:pPr marL="0" marR="0" lvl="0" indent="0" defTabSz="914400" rtl="0" eaLnBrk="1" fontAlgn="auto" latinLnBrk="0" hangingPunct="1">
              <a:lnSpc>
                <a:spcPct val="110000"/>
              </a:lnSpc>
              <a:spcBef>
                <a:spcPts val="1000"/>
              </a:spcBef>
              <a:spcAft>
                <a:spcPts val="800"/>
              </a:spcAft>
              <a:buClrTx/>
              <a:buSzTx/>
              <a:buFont typeface="Arial" panose="020B0604020202020204" pitchFamily="34" charset="0"/>
              <a:buNone/>
              <a:tabLst/>
              <a:defRPr/>
            </a:pPr>
            <a:r>
              <a:rPr kumimoji="0" lang="fr-CA" sz="3400" b="0" i="0" u="none" strike="noStrike" kern="1200" cap="none" spc="0" normalizeH="0" baseline="0" noProof="0" dirty="0">
                <a:ln>
                  <a:noFill/>
                </a:ln>
                <a:effectLst/>
                <a:uLnTx/>
                <a:uFillTx/>
                <a:latin typeface="Avenir Next LT Pro" panose="020B0504020202020204" pitchFamily="34" charset="0"/>
                <a:ea typeface="Calibri" panose="020F0502020204030204" pitchFamily="34" charset="0"/>
                <a:cs typeface="Times New Roman" panose="02020603050405020304" pitchFamily="18" charset="0"/>
              </a:rPr>
              <a:t>J’aimerais cette chose, s’il vous plaît.  </a:t>
            </a:r>
          </a:p>
          <a:p>
            <a:pPr marL="0" marR="0" lvl="0" indent="0" defTabSz="914400" rtl="0" eaLnBrk="1" fontAlgn="auto" latinLnBrk="0" hangingPunct="1">
              <a:lnSpc>
                <a:spcPct val="110000"/>
              </a:lnSpc>
              <a:spcBef>
                <a:spcPts val="1000"/>
              </a:spcBef>
              <a:spcAft>
                <a:spcPts val="800"/>
              </a:spcAft>
              <a:buClrTx/>
              <a:buSzTx/>
              <a:buFont typeface="Arial" panose="020B0604020202020204" pitchFamily="34" charset="0"/>
              <a:buNone/>
              <a:tabLst/>
              <a:defRPr/>
            </a:pPr>
            <a:r>
              <a:rPr kumimoji="0" lang="fr-CA" sz="2900" b="0" i="0" u="none" strike="noStrike" kern="1200" cap="none" spc="0" normalizeH="0" baseline="0" noProof="0" dirty="0">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I </a:t>
            </a:r>
            <a:r>
              <a:rPr kumimoji="0" lang="fr-CA" sz="2900" b="0" i="0" u="none" strike="noStrike" kern="1200" cap="none" spc="0" normalizeH="0" baseline="0" noProof="0" dirty="0" err="1">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would</a:t>
            </a:r>
            <a:r>
              <a:rPr kumimoji="0" lang="fr-CA" sz="2900" b="0" i="0" u="none" strike="noStrike" kern="1200" cap="none" spc="0" normalizeH="0" baseline="0" noProof="0" dirty="0">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 like </a:t>
            </a:r>
            <a:r>
              <a:rPr kumimoji="0" lang="fr-CA" sz="2900" b="0" i="0" u="none" strike="noStrike" kern="1200" cap="none" spc="0" normalizeH="0" baseline="0" noProof="0" dirty="0" err="1">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this</a:t>
            </a:r>
            <a:r>
              <a:rPr kumimoji="0" lang="fr-CA" sz="2900" b="0" i="0" u="none" strike="noStrike" kern="1200" cap="none" spc="0" normalizeH="0" baseline="0" noProof="0" dirty="0">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 </a:t>
            </a:r>
            <a:r>
              <a:rPr kumimoji="0" lang="fr-CA" sz="2900" b="0" i="0" u="none" strike="noStrike" kern="1200" cap="none" spc="0" normalizeH="0" baseline="0" noProof="0" dirty="0" err="1">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thing</a:t>
            </a:r>
            <a:r>
              <a:rPr kumimoji="0" lang="fr-CA" sz="2900" b="0" i="0" u="none" strike="noStrike" kern="1200" cap="none" spc="0" normalizeH="0" baseline="0" noProof="0" dirty="0">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 </a:t>
            </a:r>
            <a:r>
              <a:rPr kumimoji="0" lang="fr-CA" sz="2900" b="0" i="0" u="none" strike="noStrike" kern="1200" cap="none" spc="0" normalizeH="0" baseline="0" noProof="0" dirty="0" err="1">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please</a:t>
            </a:r>
            <a:r>
              <a:rPr kumimoji="0" lang="fr-CA" sz="2900" b="0" i="0" u="none" strike="noStrike" kern="1200" cap="none" spc="0" normalizeH="0" baseline="0" noProof="0" dirty="0">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a:t>
            </a:r>
          </a:p>
          <a:p>
            <a:pPr marL="0" marR="0" lvl="0" indent="0" defTabSz="914400" rtl="0" eaLnBrk="1" fontAlgn="auto" latinLnBrk="0" hangingPunct="1">
              <a:lnSpc>
                <a:spcPct val="110000"/>
              </a:lnSpc>
              <a:spcBef>
                <a:spcPts val="1000"/>
              </a:spcBef>
              <a:spcAft>
                <a:spcPts val="800"/>
              </a:spcAft>
              <a:buClrTx/>
              <a:buSzTx/>
              <a:buFont typeface="Arial" panose="020B0604020202020204" pitchFamily="34" charset="0"/>
              <a:buNone/>
              <a:tabLst/>
              <a:defRPr/>
            </a:pPr>
            <a:endParaRPr kumimoji="0" lang="fr-CA" sz="2800" b="0" i="0" u="none" strike="noStrike" kern="1200" cap="none" spc="0" normalizeH="0" baseline="0" noProof="0" dirty="0">
              <a:ln>
                <a:noFill/>
              </a:ln>
              <a:effectLst/>
              <a:uLnTx/>
              <a:uFillTx/>
              <a:latin typeface="Avenir Next LT Pro" panose="020B0504020202020204" pitchFamily="34" charset="0"/>
              <a:ea typeface="Calibri" panose="020F0502020204030204" pitchFamily="34" charset="0"/>
              <a:cs typeface="Times New Roman" panose="02020603050405020304" pitchFamily="18" charset="0"/>
            </a:endParaRPr>
          </a:p>
          <a:p>
            <a:pPr marL="0" marR="0" lvl="0" indent="0" defTabSz="914400" rtl="0" eaLnBrk="1" fontAlgn="auto" latinLnBrk="0" hangingPunct="1">
              <a:lnSpc>
                <a:spcPct val="110000"/>
              </a:lnSpc>
              <a:spcBef>
                <a:spcPts val="1000"/>
              </a:spcBef>
              <a:spcAft>
                <a:spcPts val="800"/>
              </a:spcAft>
              <a:buClrTx/>
              <a:buSzTx/>
              <a:buFont typeface="Arial" panose="020B0604020202020204" pitchFamily="34" charset="0"/>
              <a:buNone/>
              <a:tabLst/>
              <a:defRPr/>
            </a:pPr>
            <a:r>
              <a:rPr kumimoji="0" lang="fr-CA" sz="3400" i="0" u="none" strike="noStrike" kern="1200" cap="none" spc="0" normalizeH="0" baseline="0" noProof="0" dirty="0">
                <a:ln>
                  <a:noFill/>
                </a:ln>
                <a:effectLst/>
                <a:uLnTx/>
                <a:uFillTx/>
                <a:latin typeface="Avenir Next LT Pro" panose="020B0504020202020204" pitchFamily="34" charset="0"/>
                <a:ea typeface="Calibri" panose="020F0502020204030204" pitchFamily="34" charset="0"/>
                <a:cs typeface="Times New Roman" panose="02020603050405020304" pitchFamily="18" charset="0"/>
              </a:rPr>
              <a:t>J’aimerais commander ce </a:t>
            </a:r>
            <a:r>
              <a:rPr lang="fr-CA" sz="3400" dirty="0">
                <a:latin typeface="Avenir Next LT Pro" panose="020B0504020202020204" pitchFamily="34" charset="0"/>
                <a:ea typeface="Calibri" panose="020F0502020204030204" pitchFamily="34" charset="0"/>
                <a:cs typeface="Times New Roman" panose="02020603050405020304" pitchFamily="18" charset="0"/>
              </a:rPr>
              <a:t>mets</a:t>
            </a:r>
            <a:r>
              <a:rPr kumimoji="0" lang="fr-CA" sz="3400" i="0" u="none" strike="noStrike" kern="1200" cap="none" spc="0" normalizeH="0" baseline="0" noProof="0" dirty="0">
                <a:ln>
                  <a:noFill/>
                </a:ln>
                <a:effectLst/>
                <a:uLnTx/>
                <a:uFillTx/>
                <a:latin typeface="Avenir Next LT Pro" panose="020B0504020202020204" pitchFamily="34" charset="0"/>
                <a:ea typeface="Calibri" panose="020F0502020204030204" pitchFamily="34" charset="0"/>
                <a:cs typeface="Times New Roman" panose="02020603050405020304" pitchFamily="18" charset="0"/>
              </a:rPr>
              <a:t>, s’il vous plaît. </a:t>
            </a:r>
          </a:p>
          <a:p>
            <a:pPr marL="0" marR="0" lvl="0" indent="0" defTabSz="914400" rtl="0" eaLnBrk="1" fontAlgn="auto" latinLnBrk="0" hangingPunct="1">
              <a:lnSpc>
                <a:spcPct val="110000"/>
              </a:lnSpc>
              <a:spcBef>
                <a:spcPts val="1000"/>
              </a:spcBef>
              <a:spcAft>
                <a:spcPts val="800"/>
              </a:spcAft>
              <a:buClrTx/>
              <a:buSzTx/>
              <a:buFont typeface="Arial" panose="020B0604020202020204" pitchFamily="34" charset="0"/>
              <a:buNone/>
              <a:tabLst/>
              <a:defRPr/>
            </a:pPr>
            <a:r>
              <a:rPr kumimoji="0" lang="fr-CA" sz="2900" b="0" i="0" u="none" strike="noStrike" kern="1200" cap="none" spc="0" normalizeH="0" baseline="0" noProof="0" dirty="0">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I </a:t>
            </a:r>
            <a:r>
              <a:rPr kumimoji="0" lang="fr-CA" sz="2900" b="0" i="0" u="none" strike="noStrike" kern="1200" cap="none" spc="0" normalizeH="0" baseline="0" noProof="0" dirty="0" err="1">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would</a:t>
            </a:r>
            <a:r>
              <a:rPr kumimoji="0" lang="fr-CA" sz="2900" b="0" i="0" u="none" strike="noStrike" kern="1200" cap="none" spc="0" normalizeH="0" baseline="0" noProof="0" dirty="0">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 like to </a:t>
            </a:r>
            <a:r>
              <a:rPr kumimoji="0" lang="fr-CA" sz="2900" b="0" i="0" u="none" strike="noStrike" kern="1200" cap="none" spc="0" normalizeH="0" baseline="0" noProof="0" dirty="0" err="1">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order</a:t>
            </a:r>
            <a:r>
              <a:rPr kumimoji="0" lang="fr-CA" sz="2900" b="0" i="0" u="none" strike="noStrike" kern="1200" cap="none" spc="0" normalizeH="0" baseline="0" noProof="0" dirty="0">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 </a:t>
            </a:r>
            <a:r>
              <a:rPr kumimoji="0" lang="fr-CA" sz="2900" b="0" i="0" u="none" strike="noStrike" kern="1200" cap="none" spc="0" normalizeH="0" baseline="0" noProof="0" dirty="0" err="1">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this</a:t>
            </a:r>
            <a:r>
              <a:rPr kumimoji="0" lang="fr-CA" sz="2900" b="0" i="0" u="none" strike="noStrike" kern="1200" cap="none" spc="0" normalizeH="0" baseline="0" noProof="0" dirty="0">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 </a:t>
            </a:r>
            <a:r>
              <a:rPr kumimoji="0" lang="fr-CA" sz="2900" b="0" i="0" u="none" strike="noStrike" kern="1200" cap="none" spc="0" normalizeH="0" baseline="0" noProof="0" dirty="0" err="1">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meal</a:t>
            </a:r>
            <a:r>
              <a:rPr kumimoji="0" lang="fr-CA" sz="2900" b="0" i="0" u="none" strike="noStrike" kern="1200" cap="none" spc="0" normalizeH="0" baseline="0" noProof="0" dirty="0">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 (</a:t>
            </a:r>
            <a:r>
              <a:rPr kumimoji="0" lang="fr-CA" sz="2900" b="0" i="0" u="none" strike="noStrike" kern="1200" cap="none" spc="0" normalizeH="0" baseline="0" noProof="0" dirty="0" err="1">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dish</a:t>
            </a:r>
            <a:r>
              <a:rPr kumimoji="0" lang="fr-CA" sz="2900" b="0" i="0" u="none" strike="noStrike" kern="1200" cap="none" spc="0" normalizeH="0" baseline="0" noProof="0" dirty="0">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 </a:t>
            </a:r>
            <a:r>
              <a:rPr kumimoji="0" lang="fr-CA" sz="2900" b="0" i="0" u="none" strike="noStrike" kern="1200" cap="none" spc="0" normalizeH="0" baseline="0" noProof="0" dirty="0" err="1">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please</a:t>
            </a:r>
            <a:r>
              <a:rPr kumimoji="0" lang="fr-CA" sz="2900" b="0" i="0" u="none" strike="noStrike" kern="1200" cap="none" spc="0" normalizeH="0" baseline="0" noProof="0" dirty="0">
                <a:ln>
                  <a:noFill/>
                </a:ln>
                <a:solidFill>
                  <a:srgbClr val="98C1E6"/>
                </a:solidFill>
                <a:effectLst/>
                <a:uLnTx/>
                <a:uFillTx/>
                <a:latin typeface="Avenir Next LT Pro" panose="020B0504020202020204" pitchFamily="34" charset="0"/>
                <a:ea typeface="Calibri" panose="020F0502020204030204" pitchFamily="34" charset="0"/>
                <a:cs typeface="Times New Roman" panose="02020603050405020304" pitchFamily="18" charset="0"/>
              </a:rPr>
              <a:t>.</a:t>
            </a:r>
          </a:p>
          <a:p>
            <a:pPr marL="0" marR="0" lvl="0" indent="0"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kumimoji="0" lang="fr-CA" sz="1700" b="0" i="0" u="none" strike="noStrike" kern="1200" cap="none" spc="0" normalizeH="0" baseline="0" noProof="0" dirty="0">
              <a:ln>
                <a:noFill/>
              </a:ln>
              <a:effectLst/>
              <a:uLnTx/>
              <a:uFillTx/>
              <a:latin typeface="Avenir Next LT Pro" panose="020B0504020202020204" pitchFamily="34" charset="0"/>
              <a:cs typeface="Times New Roman" panose="02020603050405020304" pitchFamily="18" charset="0"/>
            </a:endParaRPr>
          </a:p>
          <a:p>
            <a:pPr marL="0" marR="0" lvl="0" indent="0"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kumimoji="0" lang="fr-CA" sz="2200" b="1" i="0" u="none" strike="noStrike" kern="1200" cap="none" spc="0" normalizeH="0" baseline="0" noProof="0" dirty="0">
              <a:ln>
                <a:noFill/>
              </a:ln>
              <a:effectLst/>
              <a:uLnTx/>
              <a:uFillTx/>
              <a:latin typeface="Avenir Next LT Pro" panose="020B0504020202020204" pitchFamily="34" charset="0"/>
              <a:cs typeface="Times New Roman" panose="02020603050405020304" pitchFamily="18" charset="0"/>
            </a:endParaRPr>
          </a:p>
          <a:p>
            <a:pPr marL="0" marR="0" lvl="0" indent="0"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kumimoji="0" lang="fr-CA" sz="2200" b="1" i="0" u="none" strike="noStrike" kern="1200" cap="none" spc="0" normalizeH="0" baseline="0" noProof="0" dirty="0">
              <a:ln>
                <a:noFill/>
              </a:ln>
              <a:effectLst/>
              <a:uLnTx/>
              <a:uFillTx/>
              <a:latin typeface="Avenir Next LT Pro" panose="020B0504020202020204" pitchFamily="34" charset="0"/>
              <a:cs typeface="Times New Roman" panose="02020603050405020304" pitchFamily="18" charset="0"/>
            </a:endParaRPr>
          </a:p>
          <a:p>
            <a:pPr marL="0" marR="0" lvl="0" indent="0"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endParaRPr lang="fr-CA" sz="1700" dirty="0"/>
          </a:p>
        </p:txBody>
      </p:sp>
      <p:sp>
        <p:nvSpPr>
          <p:cNvPr id="11" name="Rectangle 10">
            <a:extLst>
              <a:ext uri="{FF2B5EF4-FFF2-40B4-BE49-F238E27FC236}">
                <a16:creationId xmlns:a16="http://schemas.microsoft.com/office/drawing/2014/main" id="{61707E60-CEC9-4661-AA82-69242EB4BD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406116"/>
            <a:ext cx="12191998" cy="461774"/>
          </a:xfrm>
          <a:prstGeom prst="rect">
            <a:avLst/>
          </a:prstGeom>
          <a:gradFill>
            <a:gsLst>
              <a:gs pos="0">
                <a:schemeClr val="accent5"/>
              </a:gs>
              <a:gs pos="100000">
                <a:schemeClr val="accent2">
                  <a:lumMod val="60000"/>
                  <a:lumOff val="40000"/>
                  <a:alpha val="59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F035CD8-AE30-4146-96F2-036B0CE5E4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300" y="6406115"/>
            <a:ext cx="4076698" cy="464399"/>
          </a:xfrm>
          <a:prstGeom prst="rect">
            <a:avLst/>
          </a:prstGeom>
          <a:gradFill>
            <a:gsLst>
              <a:gs pos="19000">
                <a:schemeClr val="accent6">
                  <a:lumMod val="75000"/>
                  <a:alpha val="61000"/>
                </a:schemeClr>
              </a:gs>
              <a:gs pos="99000">
                <a:schemeClr val="accent6">
                  <a:alpha val="87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3">
            <a:extLst>
              <a:ext uri="{FF2B5EF4-FFF2-40B4-BE49-F238E27FC236}">
                <a16:creationId xmlns:a16="http://schemas.microsoft.com/office/drawing/2014/main" id="{22DFBD0A-6D98-0459-8BB7-CB2D33393406}"/>
              </a:ext>
            </a:extLst>
          </p:cNvPr>
          <p:cNvPicPr>
            <a:picLocks noChangeAspect="1"/>
          </p:cNvPicPr>
          <p:nvPr/>
        </p:nvPicPr>
        <p:blipFill rotWithShape="1">
          <a:blip r:embed="rId2">
            <a:extLst>
              <a:ext uri="{28A0092B-C50C-407E-A947-70E740481C1C}">
                <a14:useLocalDpi xmlns:a14="http://schemas.microsoft.com/office/drawing/2010/main" val="0"/>
              </a:ext>
            </a:extLst>
          </a:blip>
          <a:srcRect b="-1"/>
          <a:stretch/>
        </p:blipFill>
        <p:spPr>
          <a:xfrm>
            <a:off x="8115300" y="-12515"/>
            <a:ext cx="4076700" cy="6418631"/>
          </a:xfrm>
          <a:prstGeom prst="rect">
            <a:avLst/>
          </a:prstGeom>
        </p:spPr>
      </p:pic>
      <p:sp>
        <p:nvSpPr>
          <p:cNvPr id="6" name="Espace réservé du numéro de diapositive 5">
            <a:extLst>
              <a:ext uri="{FF2B5EF4-FFF2-40B4-BE49-F238E27FC236}">
                <a16:creationId xmlns:a16="http://schemas.microsoft.com/office/drawing/2014/main" id="{3E39C322-7ACD-FDC6-8FC8-4B0B9142B6C9}"/>
              </a:ext>
            </a:extLst>
          </p:cNvPr>
          <p:cNvSpPr>
            <a:spLocks noGrp="1"/>
          </p:cNvSpPr>
          <p:nvPr>
            <p:ph type="sldNum" sz="quarter" idx="12"/>
          </p:nvPr>
        </p:nvSpPr>
        <p:spPr/>
        <p:txBody>
          <a:bodyPr/>
          <a:lstStyle/>
          <a:p>
            <a:fld id="{C01389E6-C847-4AD0-B56D-D205B2EAB1EE}" type="slidenum">
              <a:rPr lang="en-US" smtClean="0"/>
              <a:t>22</a:t>
            </a:fld>
            <a:endParaRPr lang="en-US"/>
          </a:p>
        </p:txBody>
      </p:sp>
    </p:spTree>
    <p:extLst>
      <p:ext uri="{BB962C8B-B14F-4D97-AF65-F5344CB8AC3E}">
        <p14:creationId xmlns:p14="http://schemas.microsoft.com/office/powerpoint/2010/main" val="15422397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anim calcmode="lin" valueType="num">
                                      <p:cBhvr>
                                        <p:cTn id="2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1000"/>
                                        <p:tgtEl>
                                          <p:spTgt spid="3">
                                            <p:txEl>
                                              <p:pRg st="6" end="6"/>
                                            </p:txEl>
                                          </p:spTgt>
                                        </p:tgtEl>
                                      </p:cBhvr>
                                    </p:animEffect>
                                    <p:anim calcmode="lin" valueType="num">
                                      <p:cBhvr>
                                        <p:cTn id="3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E3CBB9B1-7B7D-4BA1-A1AF-572168B395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F5CAA9A6-B648-290F-FE70-43D8747B12EC}"/>
              </a:ext>
            </a:extLst>
          </p:cNvPr>
          <p:cNvSpPr>
            <a:spLocks noGrp="1"/>
          </p:cNvSpPr>
          <p:nvPr>
            <p:ph type="title"/>
          </p:nvPr>
        </p:nvSpPr>
        <p:spPr>
          <a:xfrm>
            <a:off x="2569992" y="183897"/>
            <a:ext cx="7985592" cy="1727643"/>
          </a:xfrm>
        </p:spPr>
        <p:txBody>
          <a:bodyPr anchor="b">
            <a:normAutofit/>
          </a:bodyPr>
          <a:lstStyle/>
          <a:p>
            <a:pPr algn="ctr"/>
            <a:r>
              <a:rPr lang="fr-CA" sz="4400" b="0" dirty="0">
                <a:latin typeface="Avenir Next LT Pro Light" panose="020B0304020202020204" pitchFamily="34" charset="0"/>
              </a:rPr>
              <a:t>FORMULER UNE REQUÊTE</a:t>
            </a:r>
          </a:p>
        </p:txBody>
      </p:sp>
      <p:pic>
        <p:nvPicPr>
          <p:cNvPr id="5" name="Image 4">
            <a:extLst>
              <a:ext uri="{FF2B5EF4-FFF2-40B4-BE49-F238E27FC236}">
                <a16:creationId xmlns:a16="http://schemas.microsoft.com/office/drawing/2014/main" id="{3AA82E9A-EF34-FC92-BFE9-F9D6E03F5AD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 y="3843995"/>
            <a:ext cx="2443397" cy="2564105"/>
          </a:xfrm>
          <a:prstGeom prst="rect">
            <a:avLst/>
          </a:prstGeom>
        </p:spPr>
      </p:pic>
      <p:sp>
        <p:nvSpPr>
          <p:cNvPr id="3" name="Espace réservé du contenu 2">
            <a:extLst>
              <a:ext uri="{FF2B5EF4-FFF2-40B4-BE49-F238E27FC236}">
                <a16:creationId xmlns:a16="http://schemas.microsoft.com/office/drawing/2014/main" id="{40D35181-D36C-262C-2A94-F93DFBB0E32D}"/>
              </a:ext>
            </a:extLst>
          </p:cNvPr>
          <p:cNvSpPr>
            <a:spLocks noGrp="1"/>
          </p:cNvSpPr>
          <p:nvPr>
            <p:ph idx="1"/>
          </p:nvPr>
        </p:nvSpPr>
        <p:spPr>
          <a:xfrm>
            <a:off x="2569993" y="2427945"/>
            <a:ext cx="8291972" cy="3854548"/>
          </a:xfrm>
        </p:spPr>
        <p:txBody>
          <a:bodyPr>
            <a:normAutofit/>
          </a:bodyPr>
          <a:lstStyle/>
          <a:p>
            <a:pPr marL="0" indent="0">
              <a:lnSpc>
                <a:spcPct val="110000"/>
              </a:lnSpc>
              <a:buNone/>
            </a:pPr>
            <a:r>
              <a:rPr kumimoji="0" lang="fr-CA" sz="2400" b="0" i="0" u="none" strike="noStrike" kern="1200" cap="none" spc="0" normalizeH="0" baseline="0" noProof="0" dirty="0">
                <a:ln>
                  <a:noFill/>
                </a:ln>
                <a:solidFill>
                  <a:srgbClr val="98C1E6"/>
                </a:solidFill>
                <a:effectLst/>
                <a:uLnTx/>
                <a:uFillTx/>
                <a:latin typeface="Avenir Next LT Pro" panose="020B0504020202020204" pitchFamily="34" charset="0"/>
                <a:cs typeface="Times New Roman" panose="02020603050405020304" pitchFamily="18" charset="0"/>
              </a:rPr>
              <a:t>There</a:t>
            </a:r>
            <a:r>
              <a:rPr lang="fr-CA" sz="2400" dirty="0">
                <a:solidFill>
                  <a:srgbClr val="98C1E6"/>
                </a:solidFill>
                <a:latin typeface="Avenir Next LT Pro" panose="020B0504020202020204" pitchFamily="34" charset="0"/>
              </a:rPr>
              <a:t> </a:t>
            </a:r>
            <a:r>
              <a:rPr lang="fr-CA" sz="2400" dirty="0" err="1">
                <a:solidFill>
                  <a:srgbClr val="98C1E6"/>
                </a:solidFill>
                <a:latin typeface="Avenir Next LT Pro" panose="020B0504020202020204" pitchFamily="34" charset="0"/>
              </a:rPr>
              <a:t>is</a:t>
            </a:r>
            <a:r>
              <a:rPr lang="fr-CA" sz="2400" dirty="0">
                <a:solidFill>
                  <a:srgbClr val="98C1E6"/>
                </a:solidFill>
                <a:latin typeface="Avenir Next LT Pro" panose="020B0504020202020204" pitchFamily="34" charset="0"/>
              </a:rPr>
              <a:t> </a:t>
            </a:r>
            <a:r>
              <a:rPr lang="fr-CA" sz="2400" dirty="0" err="1">
                <a:solidFill>
                  <a:srgbClr val="98C1E6"/>
                </a:solidFill>
                <a:latin typeface="Avenir Next LT Pro" panose="020B0504020202020204" pitchFamily="34" charset="0"/>
              </a:rPr>
              <a:t>other</a:t>
            </a:r>
            <a:r>
              <a:rPr lang="fr-CA" sz="2400" dirty="0">
                <a:solidFill>
                  <a:srgbClr val="98C1E6"/>
                </a:solidFill>
                <a:latin typeface="Avenir Next LT Pro" panose="020B0504020202020204" pitchFamily="34" charset="0"/>
              </a:rPr>
              <a:t> </a:t>
            </a:r>
            <a:r>
              <a:rPr lang="fr-CA" sz="2400" dirty="0" err="1">
                <a:solidFill>
                  <a:srgbClr val="98C1E6"/>
                </a:solidFill>
                <a:latin typeface="Avenir Next LT Pro" panose="020B0504020202020204" pitchFamily="34" charset="0"/>
              </a:rPr>
              <a:t>ways</a:t>
            </a:r>
            <a:r>
              <a:rPr lang="fr-CA" sz="2400" dirty="0">
                <a:solidFill>
                  <a:srgbClr val="98C1E6"/>
                </a:solidFill>
                <a:latin typeface="Avenir Next LT Pro" panose="020B0504020202020204" pitchFamily="34" charset="0"/>
              </a:rPr>
              <a:t> to </a:t>
            </a:r>
            <a:r>
              <a:rPr lang="fr-CA" sz="2400" dirty="0" err="1">
                <a:solidFill>
                  <a:srgbClr val="98C1E6"/>
                </a:solidFill>
                <a:latin typeface="Avenir Next LT Pro" panose="020B0504020202020204" pitchFamily="34" charset="0"/>
              </a:rPr>
              <a:t>formulate</a:t>
            </a:r>
            <a:r>
              <a:rPr lang="fr-CA" sz="2400" dirty="0">
                <a:solidFill>
                  <a:srgbClr val="98C1E6"/>
                </a:solidFill>
                <a:latin typeface="Avenir Next LT Pro" panose="020B0504020202020204" pitchFamily="34" charset="0"/>
              </a:rPr>
              <a:t> a </a:t>
            </a:r>
            <a:r>
              <a:rPr lang="fr-CA" sz="2400" dirty="0" err="1">
                <a:solidFill>
                  <a:srgbClr val="98C1E6"/>
                </a:solidFill>
                <a:latin typeface="Avenir Next LT Pro" panose="020B0504020202020204" pitchFamily="34" charset="0"/>
              </a:rPr>
              <a:t>request</a:t>
            </a:r>
            <a:r>
              <a:rPr lang="fr-CA" sz="2400" dirty="0">
                <a:solidFill>
                  <a:srgbClr val="98C1E6"/>
                </a:solidFill>
                <a:latin typeface="Avenir Next LT Pro" panose="020B0504020202020204" pitchFamily="34" charset="0"/>
              </a:rPr>
              <a:t> </a:t>
            </a:r>
            <a:r>
              <a:rPr lang="fr-CA" sz="2400" dirty="0" err="1">
                <a:solidFill>
                  <a:srgbClr val="98C1E6"/>
                </a:solidFill>
                <a:latin typeface="Avenir Next LT Pro" panose="020B0504020202020204" pitchFamily="34" charset="0"/>
              </a:rPr>
              <a:t>politely</a:t>
            </a:r>
            <a:r>
              <a:rPr lang="fr-CA" sz="2400" dirty="0">
                <a:solidFill>
                  <a:srgbClr val="98C1E6"/>
                </a:solidFill>
                <a:latin typeface="Avenir Next LT Pro" panose="020B0504020202020204" pitchFamily="34" charset="0"/>
              </a:rPr>
              <a:t> or </a:t>
            </a:r>
            <a:r>
              <a:rPr lang="fr-CA" sz="2400" dirty="0" err="1">
                <a:solidFill>
                  <a:srgbClr val="98C1E6"/>
                </a:solidFill>
                <a:latin typeface="Avenir Next LT Pro" panose="020B0504020202020204" pitchFamily="34" charset="0"/>
              </a:rPr>
              <a:t>formally</a:t>
            </a:r>
            <a:r>
              <a:rPr lang="fr-CA" sz="2400" dirty="0">
                <a:solidFill>
                  <a:srgbClr val="98C1E6"/>
                </a:solidFill>
                <a:latin typeface="Avenir Next LT Pro" panose="020B0504020202020204" pitchFamily="34" charset="0"/>
              </a:rPr>
              <a:t>. </a:t>
            </a:r>
          </a:p>
          <a:p>
            <a:pPr marL="0" indent="0">
              <a:lnSpc>
                <a:spcPct val="110000"/>
              </a:lnSpc>
              <a:buNone/>
            </a:pPr>
            <a:endParaRPr lang="fr-CA" sz="2800" dirty="0">
              <a:latin typeface="Avenir Next LT Pro" panose="020B0504020202020204" pitchFamily="34" charset="0"/>
            </a:endParaRPr>
          </a:p>
          <a:p>
            <a:pPr marL="0" indent="0">
              <a:lnSpc>
                <a:spcPct val="110000"/>
              </a:lnSpc>
              <a:buNone/>
            </a:pPr>
            <a:r>
              <a:rPr lang="fr-CA" sz="2800" dirty="0">
                <a:latin typeface="Avenir Next LT Pro" panose="020B0504020202020204" pitchFamily="34" charset="0"/>
              </a:rPr>
              <a:t>May I…/ </a:t>
            </a:r>
            <a:r>
              <a:rPr lang="fr-CA" sz="2800" dirty="0" err="1">
                <a:latin typeface="Avenir Next LT Pro" panose="020B0504020202020204" pitchFamily="34" charset="0"/>
              </a:rPr>
              <a:t>Could</a:t>
            </a:r>
            <a:r>
              <a:rPr lang="fr-CA" sz="2800" dirty="0">
                <a:latin typeface="Avenir Next LT Pro" panose="020B0504020202020204" pitchFamily="34" charset="0"/>
              </a:rPr>
              <a:t> I…</a:t>
            </a:r>
          </a:p>
          <a:p>
            <a:pPr marL="0" indent="0">
              <a:lnSpc>
                <a:spcPct val="110000"/>
              </a:lnSpc>
              <a:buNone/>
            </a:pPr>
            <a:r>
              <a:rPr lang="fr-CA" sz="4000" dirty="0">
                <a:latin typeface="Avenir Next LT Pro" panose="020B0504020202020204" pitchFamily="34" charset="0"/>
              </a:rPr>
              <a:t>Pourrais-je… </a:t>
            </a:r>
          </a:p>
          <a:p>
            <a:pPr marL="0" indent="0">
              <a:lnSpc>
                <a:spcPct val="110000"/>
              </a:lnSpc>
              <a:buNone/>
            </a:pPr>
            <a:r>
              <a:rPr lang="fr-CA" sz="2800" dirty="0" err="1">
                <a:latin typeface="Avenir Next LT Pro" panose="020B0504020202020204" pitchFamily="34" charset="0"/>
              </a:rPr>
              <a:t>Verb</a:t>
            </a:r>
            <a:r>
              <a:rPr lang="fr-CA" sz="2800" dirty="0">
                <a:latin typeface="Avenir Next LT Pro" panose="020B0504020202020204" pitchFamily="34" charset="0"/>
              </a:rPr>
              <a:t> + </a:t>
            </a:r>
            <a:r>
              <a:rPr lang="fr-CA" sz="2800" dirty="0" err="1">
                <a:latin typeface="Avenir Next LT Pro" panose="020B0504020202020204" pitchFamily="34" charset="0"/>
              </a:rPr>
              <a:t>pronoun</a:t>
            </a:r>
            <a:r>
              <a:rPr lang="fr-CA" sz="2800" dirty="0">
                <a:latin typeface="Avenir Next LT Pro" panose="020B0504020202020204" pitchFamily="34" charset="0"/>
              </a:rPr>
              <a:t> (inversion) </a:t>
            </a:r>
          </a:p>
          <a:p>
            <a:pPr marL="0" indent="0">
              <a:lnSpc>
                <a:spcPct val="110000"/>
              </a:lnSpc>
              <a:buNone/>
            </a:pPr>
            <a:endParaRPr lang="fr-CA" sz="2800" dirty="0">
              <a:latin typeface="Avenir Next LT Pro" panose="020B0504020202020204" pitchFamily="34" charset="0"/>
            </a:endParaRPr>
          </a:p>
          <a:p>
            <a:pPr marL="0" marR="0" lvl="0" indent="0" defTabSz="914400" rtl="0" eaLnBrk="1" fontAlgn="auto" latinLnBrk="0" hangingPunct="1">
              <a:lnSpc>
                <a:spcPct val="110000"/>
              </a:lnSpc>
              <a:spcBef>
                <a:spcPts val="1000"/>
              </a:spcBef>
              <a:spcAft>
                <a:spcPts val="800"/>
              </a:spcAft>
              <a:buClrTx/>
              <a:buSzTx/>
              <a:buFont typeface="Arial" panose="020B0604020202020204" pitchFamily="34" charset="0"/>
              <a:buNone/>
              <a:tabLst/>
              <a:defRPr/>
            </a:pPr>
            <a:endParaRPr kumimoji="0" lang="fr-CA" sz="1400" b="0"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endParaRPr>
          </a:p>
          <a:p>
            <a:pPr marL="0" indent="0">
              <a:lnSpc>
                <a:spcPct val="110000"/>
              </a:lnSpc>
              <a:buNone/>
            </a:pPr>
            <a:endParaRPr lang="fr-CA" sz="1400" dirty="0"/>
          </a:p>
        </p:txBody>
      </p:sp>
      <p:sp>
        <p:nvSpPr>
          <p:cNvPr id="20" name="Rectangle 19">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49257"/>
          </a:xfrm>
          <a:prstGeom prst="rect">
            <a:avLst/>
          </a:prstGeom>
          <a:gradFill>
            <a:gsLst>
              <a:gs pos="34000">
                <a:schemeClr val="accent4">
                  <a:alpha val="73000"/>
                </a:schemeClr>
              </a:gs>
              <a:gs pos="100000">
                <a:schemeClr val="accent5">
                  <a:alpha val="89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408314"/>
            <a:ext cx="8115300" cy="449258"/>
          </a:xfrm>
          <a:prstGeom prst="rect">
            <a:avLst/>
          </a:prstGeom>
          <a:gradFill>
            <a:gsLst>
              <a:gs pos="22000">
                <a:schemeClr val="accent5">
                  <a:lumMod val="60000"/>
                  <a:lumOff val="40000"/>
                  <a:alpha val="55000"/>
                </a:schemeClr>
              </a:gs>
              <a:gs pos="99000">
                <a:schemeClr val="accent2"/>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space réservé du numéro de diapositive 5">
            <a:extLst>
              <a:ext uri="{FF2B5EF4-FFF2-40B4-BE49-F238E27FC236}">
                <a16:creationId xmlns:a16="http://schemas.microsoft.com/office/drawing/2014/main" id="{ED9A9B60-BA60-E2BC-6341-A2E8A44D8862}"/>
              </a:ext>
            </a:extLst>
          </p:cNvPr>
          <p:cNvSpPr>
            <a:spLocks noGrp="1"/>
          </p:cNvSpPr>
          <p:nvPr>
            <p:ph type="sldNum" sz="quarter" idx="12"/>
          </p:nvPr>
        </p:nvSpPr>
        <p:spPr/>
        <p:txBody>
          <a:bodyPr/>
          <a:lstStyle/>
          <a:p>
            <a:fld id="{C01389E6-C847-4AD0-B56D-D205B2EAB1EE}" type="slidenum">
              <a:rPr lang="en-US" smtClean="0"/>
              <a:t>23</a:t>
            </a:fld>
            <a:endParaRPr lang="en-US"/>
          </a:p>
        </p:txBody>
      </p:sp>
    </p:spTree>
    <p:extLst>
      <p:ext uri="{BB962C8B-B14F-4D97-AF65-F5344CB8AC3E}">
        <p14:creationId xmlns:p14="http://schemas.microsoft.com/office/powerpoint/2010/main" val="15547091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E3CBB9B1-7B7D-4BA1-A1AF-572168B395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F5CAA9A6-B648-290F-FE70-43D8747B12EC}"/>
              </a:ext>
            </a:extLst>
          </p:cNvPr>
          <p:cNvSpPr>
            <a:spLocks noGrp="1"/>
          </p:cNvSpPr>
          <p:nvPr>
            <p:ph type="title"/>
          </p:nvPr>
        </p:nvSpPr>
        <p:spPr>
          <a:xfrm>
            <a:off x="2569992" y="183897"/>
            <a:ext cx="7985592" cy="1727643"/>
          </a:xfrm>
        </p:spPr>
        <p:txBody>
          <a:bodyPr anchor="b">
            <a:normAutofit/>
          </a:bodyPr>
          <a:lstStyle/>
          <a:p>
            <a:pPr algn="ctr"/>
            <a:r>
              <a:rPr lang="fr-CA" sz="4400" b="0" dirty="0">
                <a:latin typeface="Avenir Next LT Pro Light" panose="020B0304020202020204" pitchFamily="34" charset="0"/>
              </a:rPr>
              <a:t>FORMULER UNE REQUÊTE</a:t>
            </a:r>
          </a:p>
        </p:txBody>
      </p:sp>
      <p:pic>
        <p:nvPicPr>
          <p:cNvPr id="5" name="Image 4">
            <a:extLst>
              <a:ext uri="{FF2B5EF4-FFF2-40B4-BE49-F238E27FC236}">
                <a16:creationId xmlns:a16="http://schemas.microsoft.com/office/drawing/2014/main" id="{3AA82E9A-EF34-FC92-BFE9-F9D6E03F5AD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 y="3843995"/>
            <a:ext cx="2443397" cy="2564105"/>
          </a:xfrm>
          <a:prstGeom prst="rect">
            <a:avLst/>
          </a:prstGeom>
        </p:spPr>
      </p:pic>
      <p:sp>
        <p:nvSpPr>
          <p:cNvPr id="3" name="Espace réservé du contenu 2">
            <a:extLst>
              <a:ext uri="{FF2B5EF4-FFF2-40B4-BE49-F238E27FC236}">
                <a16:creationId xmlns:a16="http://schemas.microsoft.com/office/drawing/2014/main" id="{40D35181-D36C-262C-2A94-F93DFBB0E32D}"/>
              </a:ext>
            </a:extLst>
          </p:cNvPr>
          <p:cNvSpPr>
            <a:spLocks noGrp="1"/>
          </p:cNvSpPr>
          <p:nvPr>
            <p:ph idx="1"/>
          </p:nvPr>
        </p:nvSpPr>
        <p:spPr>
          <a:xfrm>
            <a:off x="2569993" y="2427945"/>
            <a:ext cx="8291972" cy="3854548"/>
          </a:xfrm>
        </p:spPr>
        <p:txBody>
          <a:bodyPr>
            <a:normAutofit/>
          </a:bodyPr>
          <a:lstStyle/>
          <a:p>
            <a:pPr marL="0" indent="0">
              <a:lnSpc>
                <a:spcPct val="110000"/>
              </a:lnSpc>
              <a:buNone/>
            </a:pPr>
            <a:r>
              <a:rPr kumimoji="0" lang="fr-CA" sz="2400" b="0" i="0" u="none" strike="noStrike" kern="1200" cap="none" spc="0" normalizeH="0" baseline="0" noProof="0" dirty="0">
                <a:ln>
                  <a:noFill/>
                </a:ln>
                <a:solidFill>
                  <a:srgbClr val="98C1E6"/>
                </a:solidFill>
                <a:effectLst/>
                <a:uLnTx/>
                <a:uFillTx/>
                <a:latin typeface="Avenir Next LT Pro" panose="020B0504020202020204" pitchFamily="34" charset="0"/>
                <a:cs typeface="Times New Roman" panose="02020603050405020304" pitchFamily="18" charset="0"/>
              </a:rPr>
              <a:t>There</a:t>
            </a:r>
            <a:r>
              <a:rPr lang="fr-CA" sz="2400" dirty="0">
                <a:solidFill>
                  <a:srgbClr val="98C1E6"/>
                </a:solidFill>
                <a:latin typeface="Avenir Next LT Pro" panose="020B0504020202020204" pitchFamily="34" charset="0"/>
              </a:rPr>
              <a:t> </a:t>
            </a:r>
            <a:r>
              <a:rPr lang="fr-CA" sz="2400" dirty="0" err="1">
                <a:solidFill>
                  <a:srgbClr val="98C1E6"/>
                </a:solidFill>
                <a:latin typeface="Avenir Next LT Pro" panose="020B0504020202020204" pitchFamily="34" charset="0"/>
              </a:rPr>
              <a:t>is</a:t>
            </a:r>
            <a:r>
              <a:rPr lang="fr-CA" sz="2400" dirty="0">
                <a:solidFill>
                  <a:srgbClr val="98C1E6"/>
                </a:solidFill>
                <a:latin typeface="Avenir Next LT Pro" panose="020B0504020202020204" pitchFamily="34" charset="0"/>
              </a:rPr>
              <a:t> </a:t>
            </a:r>
            <a:r>
              <a:rPr lang="fr-CA" sz="2400" dirty="0" err="1">
                <a:solidFill>
                  <a:srgbClr val="98C1E6"/>
                </a:solidFill>
                <a:latin typeface="Avenir Next LT Pro" panose="020B0504020202020204" pitchFamily="34" charset="0"/>
              </a:rPr>
              <a:t>other</a:t>
            </a:r>
            <a:r>
              <a:rPr lang="fr-CA" sz="2400" dirty="0">
                <a:solidFill>
                  <a:srgbClr val="98C1E6"/>
                </a:solidFill>
                <a:latin typeface="Avenir Next LT Pro" panose="020B0504020202020204" pitchFamily="34" charset="0"/>
              </a:rPr>
              <a:t> </a:t>
            </a:r>
            <a:r>
              <a:rPr lang="fr-CA" sz="2400" dirty="0" err="1">
                <a:solidFill>
                  <a:srgbClr val="98C1E6"/>
                </a:solidFill>
                <a:latin typeface="Avenir Next LT Pro" panose="020B0504020202020204" pitchFamily="34" charset="0"/>
              </a:rPr>
              <a:t>ways</a:t>
            </a:r>
            <a:r>
              <a:rPr lang="fr-CA" sz="2400" dirty="0">
                <a:solidFill>
                  <a:srgbClr val="98C1E6"/>
                </a:solidFill>
                <a:latin typeface="Avenir Next LT Pro" panose="020B0504020202020204" pitchFamily="34" charset="0"/>
              </a:rPr>
              <a:t> to </a:t>
            </a:r>
            <a:r>
              <a:rPr lang="fr-CA" sz="2400" dirty="0" err="1">
                <a:solidFill>
                  <a:srgbClr val="98C1E6"/>
                </a:solidFill>
                <a:latin typeface="Avenir Next LT Pro" panose="020B0504020202020204" pitchFamily="34" charset="0"/>
              </a:rPr>
              <a:t>formulate</a:t>
            </a:r>
            <a:r>
              <a:rPr lang="fr-CA" sz="2400" dirty="0">
                <a:solidFill>
                  <a:srgbClr val="98C1E6"/>
                </a:solidFill>
                <a:latin typeface="Avenir Next LT Pro" panose="020B0504020202020204" pitchFamily="34" charset="0"/>
              </a:rPr>
              <a:t> a </a:t>
            </a:r>
            <a:r>
              <a:rPr lang="fr-CA" sz="2400" dirty="0" err="1">
                <a:solidFill>
                  <a:srgbClr val="98C1E6"/>
                </a:solidFill>
                <a:latin typeface="Avenir Next LT Pro" panose="020B0504020202020204" pitchFamily="34" charset="0"/>
              </a:rPr>
              <a:t>request</a:t>
            </a:r>
            <a:r>
              <a:rPr lang="fr-CA" sz="2400" dirty="0">
                <a:solidFill>
                  <a:srgbClr val="98C1E6"/>
                </a:solidFill>
                <a:latin typeface="Avenir Next LT Pro" panose="020B0504020202020204" pitchFamily="34" charset="0"/>
              </a:rPr>
              <a:t> </a:t>
            </a:r>
            <a:r>
              <a:rPr lang="fr-CA" sz="2400" dirty="0" err="1">
                <a:solidFill>
                  <a:srgbClr val="98C1E6"/>
                </a:solidFill>
                <a:latin typeface="Avenir Next LT Pro" panose="020B0504020202020204" pitchFamily="34" charset="0"/>
              </a:rPr>
              <a:t>politely</a:t>
            </a:r>
            <a:r>
              <a:rPr lang="fr-CA" sz="2400" dirty="0">
                <a:solidFill>
                  <a:srgbClr val="98C1E6"/>
                </a:solidFill>
                <a:latin typeface="Avenir Next LT Pro" panose="020B0504020202020204" pitchFamily="34" charset="0"/>
              </a:rPr>
              <a:t> or </a:t>
            </a:r>
            <a:r>
              <a:rPr lang="fr-CA" sz="2400" dirty="0" err="1">
                <a:solidFill>
                  <a:srgbClr val="98C1E6"/>
                </a:solidFill>
                <a:latin typeface="Avenir Next LT Pro" panose="020B0504020202020204" pitchFamily="34" charset="0"/>
              </a:rPr>
              <a:t>formally</a:t>
            </a:r>
            <a:r>
              <a:rPr lang="fr-CA" sz="2400" dirty="0">
                <a:solidFill>
                  <a:srgbClr val="98C1E6"/>
                </a:solidFill>
                <a:latin typeface="Avenir Next LT Pro" panose="020B0504020202020204" pitchFamily="34" charset="0"/>
              </a:rPr>
              <a:t>. </a:t>
            </a:r>
          </a:p>
          <a:p>
            <a:pPr marL="0" indent="0">
              <a:lnSpc>
                <a:spcPct val="110000"/>
              </a:lnSpc>
              <a:buNone/>
            </a:pPr>
            <a:endParaRPr lang="fr-CA" sz="2800" dirty="0">
              <a:latin typeface="Avenir Next LT Pro" panose="020B0504020202020204" pitchFamily="34" charset="0"/>
            </a:endParaRPr>
          </a:p>
          <a:p>
            <a:pPr marL="0" indent="0">
              <a:lnSpc>
                <a:spcPct val="110000"/>
              </a:lnSpc>
              <a:buNone/>
            </a:pPr>
            <a:r>
              <a:rPr lang="fr-CA" sz="3300" dirty="0">
                <a:latin typeface="Avenir Next LT Pro" panose="020B0504020202020204" pitchFamily="34" charset="0"/>
              </a:rPr>
              <a:t>Est-ce que je pourrais…</a:t>
            </a:r>
          </a:p>
          <a:p>
            <a:pPr marL="0" indent="0">
              <a:lnSpc>
                <a:spcPct val="110000"/>
              </a:lnSpc>
              <a:buNone/>
            </a:pPr>
            <a:r>
              <a:rPr lang="fr-CA" sz="2800" dirty="0">
                <a:latin typeface="Avenir Next LT Pro" panose="020B0504020202020204" pitchFamily="34" charset="0"/>
              </a:rPr>
              <a:t>Est-ce que + je + pourrais + infinitive </a:t>
            </a:r>
            <a:r>
              <a:rPr lang="fr-CA" sz="2800" dirty="0" err="1">
                <a:latin typeface="Avenir Next LT Pro" panose="020B0504020202020204" pitchFamily="34" charset="0"/>
              </a:rPr>
              <a:t>verb</a:t>
            </a:r>
            <a:r>
              <a:rPr lang="fr-CA" sz="2800" dirty="0">
                <a:latin typeface="Avenir Next LT Pro" panose="020B0504020202020204" pitchFamily="34" charset="0"/>
              </a:rPr>
              <a:t> </a:t>
            </a:r>
          </a:p>
          <a:p>
            <a:pPr marL="0" indent="0">
              <a:lnSpc>
                <a:spcPct val="110000"/>
              </a:lnSpc>
              <a:buNone/>
            </a:pPr>
            <a:endParaRPr lang="fr-CA" sz="2800" dirty="0">
              <a:latin typeface="Avenir Next LT Pro" panose="020B0504020202020204" pitchFamily="34" charset="0"/>
            </a:endParaRPr>
          </a:p>
          <a:p>
            <a:pPr marL="0" marR="0" lvl="0" indent="0" defTabSz="914400" rtl="0" eaLnBrk="1" fontAlgn="auto" latinLnBrk="0" hangingPunct="1">
              <a:lnSpc>
                <a:spcPct val="110000"/>
              </a:lnSpc>
              <a:spcBef>
                <a:spcPts val="1000"/>
              </a:spcBef>
              <a:spcAft>
                <a:spcPts val="800"/>
              </a:spcAft>
              <a:buClrTx/>
              <a:buSzTx/>
              <a:buFont typeface="Arial" panose="020B0604020202020204" pitchFamily="34" charset="0"/>
              <a:buNone/>
              <a:tabLst/>
              <a:defRPr/>
            </a:pPr>
            <a:endParaRPr kumimoji="0" lang="fr-CA" sz="1400" b="0"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endParaRPr>
          </a:p>
          <a:p>
            <a:pPr marL="0" indent="0">
              <a:lnSpc>
                <a:spcPct val="110000"/>
              </a:lnSpc>
              <a:buNone/>
            </a:pPr>
            <a:endParaRPr lang="fr-CA" sz="1400" dirty="0"/>
          </a:p>
        </p:txBody>
      </p:sp>
      <p:sp>
        <p:nvSpPr>
          <p:cNvPr id="20" name="Rectangle 19">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49257"/>
          </a:xfrm>
          <a:prstGeom prst="rect">
            <a:avLst/>
          </a:prstGeom>
          <a:gradFill>
            <a:gsLst>
              <a:gs pos="34000">
                <a:schemeClr val="accent4">
                  <a:alpha val="73000"/>
                </a:schemeClr>
              </a:gs>
              <a:gs pos="100000">
                <a:schemeClr val="accent5">
                  <a:alpha val="89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408314"/>
            <a:ext cx="8115300" cy="449258"/>
          </a:xfrm>
          <a:prstGeom prst="rect">
            <a:avLst/>
          </a:prstGeom>
          <a:gradFill>
            <a:gsLst>
              <a:gs pos="22000">
                <a:schemeClr val="accent5">
                  <a:lumMod val="60000"/>
                  <a:lumOff val="40000"/>
                  <a:alpha val="55000"/>
                </a:schemeClr>
              </a:gs>
              <a:gs pos="99000">
                <a:schemeClr val="accent2"/>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space réservé du numéro de diapositive 5">
            <a:extLst>
              <a:ext uri="{FF2B5EF4-FFF2-40B4-BE49-F238E27FC236}">
                <a16:creationId xmlns:a16="http://schemas.microsoft.com/office/drawing/2014/main" id="{ED9A9B60-BA60-E2BC-6341-A2E8A44D8862}"/>
              </a:ext>
            </a:extLst>
          </p:cNvPr>
          <p:cNvSpPr>
            <a:spLocks noGrp="1"/>
          </p:cNvSpPr>
          <p:nvPr>
            <p:ph type="sldNum" sz="quarter" idx="12"/>
          </p:nvPr>
        </p:nvSpPr>
        <p:spPr/>
        <p:txBody>
          <a:bodyPr/>
          <a:lstStyle/>
          <a:p>
            <a:fld id="{C01389E6-C847-4AD0-B56D-D205B2EAB1EE}" type="slidenum">
              <a:rPr lang="en-US" smtClean="0"/>
              <a:t>24</a:t>
            </a:fld>
            <a:endParaRPr lang="en-US"/>
          </a:p>
        </p:txBody>
      </p:sp>
    </p:spTree>
    <p:extLst>
      <p:ext uri="{BB962C8B-B14F-4D97-AF65-F5344CB8AC3E}">
        <p14:creationId xmlns:p14="http://schemas.microsoft.com/office/powerpoint/2010/main" val="3112859221"/>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E3CBB9B1-7B7D-4BA1-A1AF-572168B395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F5CAA9A6-B648-290F-FE70-43D8747B12EC}"/>
              </a:ext>
            </a:extLst>
          </p:cNvPr>
          <p:cNvSpPr>
            <a:spLocks noGrp="1"/>
          </p:cNvSpPr>
          <p:nvPr>
            <p:ph type="title"/>
          </p:nvPr>
        </p:nvSpPr>
        <p:spPr>
          <a:xfrm>
            <a:off x="3432517" y="0"/>
            <a:ext cx="7760970" cy="1727643"/>
          </a:xfrm>
        </p:spPr>
        <p:txBody>
          <a:bodyPr anchor="b">
            <a:normAutofit/>
          </a:bodyPr>
          <a:lstStyle/>
          <a:p>
            <a:r>
              <a:rPr lang="fr-CA" b="0" dirty="0">
                <a:latin typeface="Avenir Next LT Pro" panose="020B0504020202020204" pitchFamily="34" charset="0"/>
              </a:rPr>
              <a:t>FORMULER UNE requête </a:t>
            </a:r>
          </a:p>
        </p:txBody>
      </p:sp>
      <p:pic>
        <p:nvPicPr>
          <p:cNvPr id="5" name="Image 4">
            <a:extLst>
              <a:ext uri="{FF2B5EF4-FFF2-40B4-BE49-F238E27FC236}">
                <a16:creationId xmlns:a16="http://schemas.microsoft.com/office/drawing/2014/main" id="{3AA82E9A-EF34-FC92-BFE9-F9D6E03F5AD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 y="3474710"/>
            <a:ext cx="2460525" cy="2255242"/>
          </a:xfrm>
          <a:prstGeom prst="rect">
            <a:avLst/>
          </a:prstGeom>
        </p:spPr>
      </p:pic>
      <p:sp>
        <p:nvSpPr>
          <p:cNvPr id="3" name="Espace réservé du contenu 2">
            <a:extLst>
              <a:ext uri="{FF2B5EF4-FFF2-40B4-BE49-F238E27FC236}">
                <a16:creationId xmlns:a16="http://schemas.microsoft.com/office/drawing/2014/main" id="{40D35181-D36C-262C-2A94-F93DFBB0E32D}"/>
              </a:ext>
            </a:extLst>
          </p:cNvPr>
          <p:cNvSpPr>
            <a:spLocks noGrp="1"/>
          </p:cNvSpPr>
          <p:nvPr>
            <p:ph idx="1"/>
          </p:nvPr>
        </p:nvSpPr>
        <p:spPr>
          <a:xfrm>
            <a:off x="3432517" y="2045339"/>
            <a:ext cx="8623495" cy="4282272"/>
          </a:xfrm>
        </p:spPr>
        <p:txBody>
          <a:bodyPr>
            <a:normAutofit fontScale="70000" lnSpcReduction="20000"/>
          </a:bodyPr>
          <a:lstStyle/>
          <a:p>
            <a:pPr marL="0" indent="0">
              <a:buNone/>
            </a:pPr>
            <a:endParaRPr lang="fr-CA" sz="1800" dirty="0">
              <a:latin typeface="Avenir Next LT Pro Light" panose="020B0304020202020204" pitchFamily="34" charset="0"/>
            </a:endParaRPr>
          </a:p>
          <a:p>
            <a:pPr marL="0" indent="0">
              <a:buNone/>
            </a:pPr>
            <a:r>
              <a:rPr lang="fr-CA" sz="3300" dirty="0">
                <a:latin typeface="Avenir Next LT Pro Light" panose="020B0304020202020204" pitchFamily="34" charset="0"/>
              </a:rPr>
              <a:t>Ex.</a:t>
            </a:r>
          </a:p>
          <a:p>
            <a:pPr marL="0" indent="0">
              <a:buNone/>
            </a:pPr>
            <a:r>
              <a:rPr lang="fr-CA" sz="3300" dirty="0">
                <a:latin typeface="Avenir Next LT Pro Light" panose="020B0304020202020204" pitchFamily="34" charset="0"/>
              </a:rPr>
              <a:t>Pourrais-je avoir votre nom et votre numéro de téléphone?</a:t>
            </a:r>
          </a:p>
          <a:p>
            <a:pPr marL="0" indent="0">
              <a:buNone/>
            </a:pPr>
            <a:r>
              <a:rPr lang="fr-CA" sz="2400" dirty="0">
                <a:solidFill>
                  <a:srgbClr val="98C1E6"/>
                </a:solidFill>
                <a:latin typeface="Avenir Next LT Pro Light" panose="020B0304020202020204" pitchFamily="34" charset="0"/>
              </a:rPr>
              <a:t>May I have </a:t>
            </a:r>
            <a:r>
              <a:rPr lang="fr-CA" sz="2400" dirty="0" err="1">
                <a:solidFill>
                  <a:srgbClr val="98C1E6"/>
                </a:solidFill>
                <a:latin typeface="Avenir Next LT Pro Light" panose="020B0304020202020204" pitchFamily="34" charset="0"/>
              </a:rPr>
              <a:t>your</a:t>
            </a:r>
            <a:r>
              <a:rPr lang="fr-CA" sz="2400" dirty="0">
                <a:solidFill>
                  <a:srgbClr val="98C1E6"/>
                </a:solidFill>
                <a:latin typeface="Avenir Next LT Pro Light" panose="020B0304020202020204" pitchFamily="34" charset="0"/>
              </a:rPr>
              <a:t> </a:t>
            </a:r>
            <a:r>
              <a:rPr lang="fr-CA" sz="2400" dirty="0" err="1">
                <a:solidFill>
                  <a:srgbClr val="98C1E6"/>
                </a:solidFill>
                <a:latin typeface="Avenir Next LT Pro Light" panose="020B0304020202020204" pitchFamily="34" charset="0"/>
              </a:rPr>
              <a:t>name</a:t>
            </a:r>
            <a:r>
              <a:rPr lang="fr-CA" sz="2400" dirty="0">
                <a:solidFill>
                  <a:srgbClr val="98C1E6"/>
                </a:solidFill>
                <a:latin typeface="Avenir Next LT Pro Light" panose="020B0304020202020204" pitchFamily="34" charset="0"/>
              </a:rPr>
              <a:t> and </a:t>
            </a:r>
            <a:r>
              <a:rPr lang="fr-CA" sz="2400" dirty="0" err="1">
                <a:solidFill>
                  <a:srgbClr val="98C1E6"/>
                </a:solidFill>
                <a:latin typeface="Avenir Next LT Pro Light" panose="020B0304020202020204" pitchFamily="34" charset="0"/>
              </a:rPr>
              <a:t>your</a:t>
            </a:r>
            <a:r>
              <a:rPr lang="fr-CA" sz="2400" dirty="0">
                <a:solidFill>
                  <a:srgbClr val="98C1E6"/>
                </a:solidFill>
                <a:latin typeface="Avenir Next LT Pro Light" panose="020B0304020202020204" pitchFamily="34" charset="0"/>
              </a:rPr>
              <a:t> phone </a:t>
            </a:r>
            <a:r>
              <a:rPr lang="fr-CA" sz="2400" dirty="0" err="1">
                <a:solidFill>
                  <a:srgbClr val="98C1E6"/>
                </a:solidFill>
                <a:latin typeface="Avenir Next LT Pro Light" panose="020B0304020202020204" pitchFamily="34" charset="0"/>
              </a:rPr>
              <a:t>number</a:t>
            </a:r>
            <a:r>
              <a:rPr lang="fr-CA" sz="2400" dirty="0">
                <a:solidFill>
                  <a:srgbClr val="98C1E6"/>
                </a:solidFill>
                <a:latin typeface="Avenir Next LT Pro Light" panose="020B0304020202020204" pitchFamily="34" charset="0"/>
              </a:rPr>
              <a:t>? </a:t>
            </a:r>
          </a:p>
          <a:p>
            <a:pPr marL="0" indent="0">
              <a:buNone/>
            </a:pPr>
            <a:endParaRPr lang="fr-CA" sz="3000" dirty="0">
              <a:latin typeface="Avenir Next LT Pro Light" panose="020B0304020202020204" pitchFamily="34" charset="0"/>
            </a:endParaRPr>
          </a:p>
          <a:p>
            <a:pPr marL="0" indent="0">
              <a:buNone/>
            </a:pPr>
            <a:r>
              <a:rPr lang="fr-CA" sz="3000" dirty="0">
                <a:latin typeface="Avenir Next LT Pro Light" panose="020B0304020202020204" pitchFamily="34" charset="0"/>
              </a:rPr>
              <a:t>Pourrais-je avoir le (ou ce) menu?  </a:t>
            </a:r>
          </a:p>
          <a:p>
            <a:pPr marL="0" indent="0">
              <a:buNone/>
            </a:pPr>
            <a:r>
              <a:rPr lang="fr-CA" sz="2400" dirty="0" err="1">
                <a:solidFill>
                  <a:srgbClr val="98C1E6"/>
                </a:solidFill>
                <a:latin typeface="Avenir Next LT Pro Light" panose="020B0304020202020204" pitchFamily="34" charset="0"/>
              </a:rPr>
              <a:t>Could</a:t>
            </a:r>
            <a:r>
              <a:rPr lang="fr-CA" sz="2400" dirty="0">
                <a:solidFill>
                  <a:srgbClr val="98C1E6"/>
                </a:solidFill>
                <a:latin typeface="Avenir Next LT Pro Light" panose="020B0304020202020204" pitchFamily="34" charset="0"/>
              </a:rPr>
              <a:t> I have the menu? </a:t>
            </a:r>
          </a:p>
          <a:p>
            <a:pPr marL="0" indent="0">
              <a:buNone/>
            </a:pPr>
            <a:endParaRPr lang="fr-CA" sz="3000" dirty="0">
              <a:latin typeface="Avenir Next LT Pro Light" panose="020B0304020202020204" pitchFamily="34" charset="0"/>
            </a:endParaRPr>
          </a:p>
          <a:p>
            <a:pPr marL="0" indent="0">
              <a:buNone/>
            </a:pPr>
            <a:r>
              <a:rPr lang="fr-CA" sz="3000" dirty="0">
                <a:latin typeface="Avenir Next LT Pro Light" panose="020B0304020202020204" pitchFamily="34" charset="0"/>
              </a:rPr>
              <a:t>Est-ce que je pourrais l’addition? </a:t>
            </a:r>
          </a:p>
          <a:p>
            <a:pPr marL="0" indent="0">
              <a:buNone/>
            </a:pPr>
            <a:r>
              <a:rPr lang="fr-CA" sz="2400" dirty="0">
                <a:solidFill>
                  <a:srgbClr val="98C1E6"/>
                </a:solidFill>
                <a:latin typeface="Avenir Next LT Pro Light" panose="020B0304020202020204" pitchFamily="34" charset="0"/>
              </a:rPr>
              <a:t>May I have the bill? </a:t>
            </a:r>
          </a:p>
          <a:p>
            <a:pPr marL="0" indent="0">
              <a:buNone/>
            </a:pPr>
            <a:endParaRPr lang="fr-CA" sz="1800" dirty="0">
              <a:latin typeface="Avenir Next LT Pro Light" panose="020B0304020202020204" pitchFamily="34" charset="0"/>
            </a:endParaRPr>
          </a:p>
          <a:p>
            <a:pPr marL="0" marR="0" lvl="0" indent="0" defTabSz="914400" rtl="0" eaLnBrk="1" fontAlgn="auto" latinLnBrk="0" hangingPunct="1">
              <a:lnSpc>
                <a:spcPct val="110000"/>
              </a:lnSpc>
              <a:spcBef>
                <a:spcPts val="1000"/>
              </a:spcBef>
              <a:spcAft>
                <a:spcPts val="800"/>
              </a:spcAft>
              <a:buClrTx/>
              <a:buSzTx/>
              <a:buFont typeface="Arial" panose="020B0604020202020204" pitchFamily="34" charset="0"/>
              <a:buNone/>
              <a:tabLst/>
              <a:defRPr/>
            </a:pPr>
            <a:endParaRPr kumimoji="0" lang="fr-CA" sz="1400" b="0" i="0" u="none" strike="noStrike" kern="1200" cap="none" spc="0" normalizeH="0" baseline="0" noProof="0" dirty="0">
              <a:ln>
                <a:noFill/>
              </a:ln>
              <a:effectLst/>
              <a:uLnTx/>
              <a:uFillTx/>
              <a:latin typeface="Times New Roman" panose="02020603050405020304" pitchFamily="18" charset="0"/>
              <a:ea typeface="+mn-ea"/>
              <a:cs typeface="Times New Roman" panose="02020603050405020304" pitchFamily="18" charset="0"/>
            </a:endParaRPr>
          </a:p>
          <a:p>
            <a:pPr marL="0" indent="0">
              <a:lnSpc>
                <a:spcPct val="110000"/>
              </a:lnSpc>
              <a:buNone/>
            </a:pPr>
            <a:endParaRPr lang="fr-CA" sz="1400" dirty="0"/>
          </a:p>
        </p:txBody>
      </p:sp>
      <p:sp>
        <p:nvSpPr>
          <p:cNvPr id="20" name="Rectangle 19">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49257"/>
          </a:xfrm>
          <a:prstGeom prst="rect">
            <a:avLst/>
          </a:prstGeom>
          <a:gradFill>
            <a:gsLst>
              <a:gs pos="34000">
                <a:schemeClr val="accent4">
                  <a:alpha val="73000"/>
                </a:schemeClr>
              </a:gs>
              <a:gs pos="100000">
                <a:schemeClr val="accent5">
                  <a:alpha val="89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408314"/>
            <a:ext cx="8115300" cy="449258"/>
          </a:xfrm>
          <a:prstGeom prst="rect">
            <a:avLst/>
          </a:prstGeom>
          <a:gradFill>
            <a:gsLst>
              <a:gs pos="22000">
                <a:schemeClr val="accent5">
                  <a:lumMod val="60000"/>
                  <a:lumOff val="40000"/>
                  <a:alpha val="55000"/>
                </a:schemeClr>
              </a:gs>
              <a:gs pos="99000">
                <a:schemeClr val="accent2"/>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space réservé du numéro de diapositive 5">
            <a:extLst>
              <a:ext uri="{FF2B5EF4-FFF2-40B4-BE49-F238E27FC236}">
                <a16:creationId xmlns:a16="http://schemas.microsoft.com/office/drawing/2014/main" id="{26221BA1-2DA1-4BBE-BF56-B58BCC9990DB}"/>
              </a:ext>
            </a:extLst>
          </p:cNvPr>
          <p:cNvSpPr>
            <a:spLocks noGrp="1"/>
          </p:cNvSpPr>
          <p:nvPr>
            <p:ph type="sldNum" sz="quarter" idx="12"/>
          </p:nvPr>
        </p:nvSpPr>
        <p:spPr/>
        <p:txBody>
          <a:bodyPr/>
          <a:lstStyle/>
          <a:p>
            <a:fld id="{C01389E6-C847-4AD0-B56D-D205B2EAB1EE}" type="slidenum">
              <a:rPr lang="en-US" smtClean="0"/>
              <a:t>25</a:t>
            </a:fld>
            <a:endParaRPr lang="en-US"/>
          </a:p>
        </p:txBody>
      </p:sp>
    </p:spTree>
    <p:extLst>
      <p:ext uri="{BB962C8B-B14F-4D97-AF65-F5344CB8AC3E}">
        <p14:creationId xmlns:p14="http://schemas.microsoft.com/office/powerpoint/2010/main" val="4150697934"/>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93DAF4AA-9270-40B5-B73C-B11B9A92F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CFFFBB64-22FF-6807-84C3-54E34D8A394F}"/>
              </a:ext>
            </a:extLst>
          </p:cNvPr>
          <p:cNvSpPr>
            <a:spLocks noGrp="1"/>
          </p:cNvSpPr>
          <p:nvPr>
            <p:ph type="title"/>
          </p:nvPr>
        </p:nvSpPr>
        <p:spPr>
          <a:xfrm>
            <a:off x="1371598" y="462743"/>
            <a:ext cx="5327375" cy="1560022"/>
          </a:xfrm>
        </p:spPr>
        <p:txBody>
          <a:bodyPr anchor="b">
            <a:normAutofit/>
          </a:bodyPr>
          <a:lstStyle/>
          <a:p>
            <a:pPr algn="ctr"/>
            <a:r>
              <a:rPr lang="fr-CA" b="0" dirty="0">
                <a:latin typeface="Avenir Next LT Pro" panose="020B0504020202020204" pitchFamily="34" charset="0"/>
              </a:rPr>
              <a:t>Formuler une requête </a:t>
            </a:r>
          </a:p>
        </p:txBody>
      </p:sp>
      <p:sp>
        <p:nvSpPr>
          <p:cNvPr id="3" name="Espace réservé du contenu 2">
            <a:extLst>
              <a:ext uri="{FF2B5EF4-FFF2-40B4-BE49-F238E27FC236}">
                <a16:creationId xmlns:a16="http://schemas.microsoft.com/office/drawing/2014/main" id="{3EEEC4AA-ACB2-DB51-EFF6-A0C3F95A5453}"/>
              </a:ext>
            </a:extLst>
          </p:cNvPr>
          <p:cNvSpPr>
            <a:spLocks noGrp="1"/>
          </p:cNvSpPr>
          <p:nvPr>
            <p:ph idx="1"/>
          </p:nvPr>
        </p:nvSpPr>
        <p:spPr>
          <a:xfrm>
            <a:off x="1371600" y="2279374"/>
            <a:ext cx="5327373" cy="3601436"/>
          </a:xfrm>
        </p:spPr>
        <p:txBody>
          <a:bodyPr>
            <a:normAutofit fontScale="92500"/>
          </a:bodyPr>
          <a:lstStyle/>
          <a:p>
            <a:pPr marL="0" indent="0">
              <a:buNone/>
            </a:pPr>
            <a:endParaRPr lang="en-US" sz="1600" dirty="0">
              <a:latin typeface="Avenir Next LT Pro Light" panose="020B0304020202020204" pitchFamily="34" charset="0"/>
            </a:endParaRPr>
          </a:p>
          <a:p>
            <a:pPr marL="0" indent="0">
              <a:buNone/>
            </a:pPr>
            <a:r>
              <a:rPr lang="fr-FR" sz="2600" dirty="0">
                <a:latin typeface="Avenir Next LT Pro Light" panose="020B0304020202020204" pitchFamily="34" charset="0"/>
              </a:rPr>
              <a:t>Il est extrêmement important d'élever la voix à la fin d'une déclaration lorsque vous posez une question. C'est ce qu'on appelle</a:t>
            </a:r>
            <a:r>
              <a:rPr lang="fr-FR" sz="2600" dirty="0">
                <a:solidFill>
                  <a:srgbClr val="FFC000"/>
                </a:solidFill>
                <a:latin typeface="Avenir Next LT Pro Light" panose="020B0304020202020204" pitchFamily="34" charset="0"/>
              </a:rPr>
              <a:t> l</a:t>
            </a:r>
            <a:r>
              <a:rPr lang="fr-FR" sz="2600" u="sng" dirty="0">
                <a:solidFill>
                  <a:srgbClr val="FFC000"/>
                </a:solidFill>
                <a:latin typeface="Avenir Next LT Pro Light" panose="020B0304020202020204" pitchFamily="34" charset="0"/>
              </a:rPr>
              <a:t>'intonation</a:t>
            </a:r>
            <a:r>
              <a:rPr lang="fr-FR" sz="2600" dirty="0">
                <a:latin typeface="Avenir Next LT Pro Light" panose="020B0304020202020204" pitchFamily="34" charset="0"/>
              </a:rPr>
              <a:t>.</a:t>
            </a:r>
            <a:endParaRPr lang="en-US" sz="2600" dirty="0">
              <a:latin typeface="Avenir Next LT Pro Light" panose="020B0304020202020204" pitchFamily="34" charset="0"/>
            </a:endParaRPr>
          </a:p>
          <a:p>
            <a:pPr marL="0" indent="0">
              <a:buNone/>
            </a:pPr>
            <a:r>
              <a:rPr lang="en-US" sz="2300" dirty="0">
                <a:solidFill>
                  <a:srgbClr val="98C1E6"/>
                </a:solidFill>
                <a:latin typeface="Avenir Next LT Pro Light" panose="020B0304020202020204" pitchFamily="34" charset="0"/>
              </a:rPr>
              <a:t>Raising of the voice at the end of a statement is extremely important when you ask a question. We call that </a:t>
            </a:r>
            <a:r>
              <a:rPr lang="en-US" sz="2300" u="sng" dirty="0">
                <a:solidFill>
                  <a:srgbClr val="98C1E6"/>
                </a:solidFill>
                <a:latin typeface="Avenir Next LT Pro Light" panose="020B0304020202020204" pitchFamily="34" charset="0"/>
              </a:rPr>
              <a:t>intonation</a:t>
            </a:r>
            <a:r>
              <a:rPr lang="en-US" sz="2300" dirty="0">
                <a:solidFill>
                  <a:srgbClr val="98C1E6"/>
                </a:solidFill>
                <a:latin typeface="Avenir Next LT Pro Light" panose="020B0304020202020204" pitchFamily="34" charset="0"/>
              </a:rPr>
              <a:t>.</a:t>
            </a:r>
            <a:endParaRPr lang="fr-CA" sz="2300" dirty="0">
              <a:solidFill>
                <a:srgbClr val="98C1E6"/>
              </a:solidFill>
              <a:latin typeface="Avenir Next LT Pro Light" panose="020B0304020202020204" pitchFamily="34" charset="0"/>
            </a:endParaRPr>
          </a:p>
        </p:txBody>
      </p:sp>
      <p:sp>
        <p:nvSpPr>
          <p:cNvPr id="20" name="Rectangle 19">
            <a:extLst>
              <a:ext uri="{FF2B5EF4-FFF2-40B4-BE49-F238E27FC236}">
                <a16:creationId xmlns:a16="http://schemas.microsoft.com/office/drawing/2014/main" id="{31D5E60A-D6B1-4F21-A993-313958AF0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15300" y="-4"/>
            <a:ext cx="4076699" cy="6858003"/>
          </a:xfrm>
          <a:prstGeom prst="rect">
            <a:avLst/>
          </a:prstGeom>
          <a:gradFill>
            <a:gsLst>
              <a:gs pos="8000">
                <a:schemeClr val="accent6"/>
              </a:gs>
              <a:gs pos="100000">
                <a:schemeClr val="accent5">
                  <a:alpha val="9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B7BB16B-E108-4C64-97D5-7AC67CC5E2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724863" y="1390436"/>
            <a:ext cx="6857572" cy="4076700"/>
          </a:xfrm>
          <a:prstGeom prst="rect">
            <a:avLst/>
          </a:prstGeom>
          <a:gradFill>
            <a:gsLst>
              <a:gs pos="0">
                <a:schemeClr val="accent4">
                  <a:alpha val="13000"/>
                </a:schemeClr>
              </a:gs>
              <a:gs pos="99000">
                <a:schemeClr val="accent2">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A5F6A003-4671-4F7B-A12E-2946D61E43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785110" y="1451112"/>
            <a:ext cx="6858001" cy="3955771"/>
          </a:xfrm>
          <a:prstGeom prst="rect">
            <a:avLst/>
          </a:prstGeom>
          <a:gradFill>
            <a:gsLst>
              <a:gs pos="0">
                <a:schemeClr val="accent6">
                  <a:alpha val="0"/>
                </a:schemeClr>
              </a:gs>
              <a:gs pos="72000">
                <a:schemeClr val="tx2">
                  <a:lumMod val="75000"/>
                  <a:lumOff val="25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Image 3">
            <a:extLst>
              <a:ext uri="{FF2B5EF4-FFF2-40B4-BE49-F238E27FC236}">
                <a16:creationId xmlns:a16="http://schemas.microsoft.com/office/drawing/2014/main" id="{898A8D50-B6EB-15F5-1EAE-8E6E3D2B49B1}"/>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528891" y="1430594"/>
            <a:ext cx="3333975" cy="3731342"/>
          </a:xfrm>
          <a:prstGeom prst="rect">
            <a:avLst/>
          </a:prstGeom>
        </p:spPr>
      </p:pic>
      <p:sp>
        <p:nvSpPr>
          <p:cNvPr id="6" name="Espace réservé du numéro de diapositive 5">
            <a:extLst>
              <a:ext uri="{FF2B5EF4-FFF2-40B4-BE49-F238E27FC236}">
                <a16:creationId xmlns:a16="http://schemas.microsoft.com/office/drawing/2014/main" id="{DD0C730E-05A7-B6E3-57DD-89AA34DBF890}"/>
              </a:ext>
            </a:extLst>
          </p:cNvPr>
          <p:cNvSpPr>
            <a:spLocks noGrp="1"/>
          </p:cNvSpPr>
          <p:nvPr>
            <p:ph type="sldNum" sz="quarter" idx="12"/>
          </p:nvPr>
        </p:nvSpPr>
        <p:spPr/>
        <p:txBody>
          <a:bodyPr/>
          <a:lstStyle/>
          <a:p>
            <a:fld id="{C01389E6-C847-4AD0-B56D-D205B2EAB1EE}" type="slidenum">
              <a:rPr lang="en-US" smtClean="0"/>
              <a:t>26</a:t>
            </a:fld>
            <a:endParaRPr lang="en-US"/>
          </a:p>
        </p:txBody>
      </p:sp>
    </p:spTree>
    <p:extLst>
      <p:ext uri="{BB962C8B-B14F-4D97-AF65-F5344CB8AC3E}">
        <p14:creationId xmlns:p14="http://schemas.microsoft.com/office/powerpoint/2010/main" val="1976235265"/>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FFBB64-22FF-6807-84C3-54E34D8A394F}"/>
              </a:ext>
            </a:extLst>
          </p:cNvPr>
          <p:cNvSpPr>
            <a:spLocks noGrp="1"/>
          </p:cNvSpPr>
          <p:nvPr>
            <p:ph type="title"/>
          </p:nvPr>
        </p:nvSpPr>
        <p:spPr>
          <a:xfrm>
            <a:off x="1371600" y="786384"/>
            <a:ext cx="10241280" cy="1234440"/>
          </a:xfrm>
        </p:spPr>
        <p:txBody>
          <a:bodyPr>
            <a:normAutofit/>
          </a:bodyPr>
          <a:lstStyle/>
          <a:p>
            <a:r>
              <a:rPr lang="fr-CA" b="0" dirty="0">
                <a:latin typeface="Avenir Next LT Pro" panose="020B0504020202020204" pitchFamily="34" charset="0"/>
              </a:rPr>
              <a:t>Formuler une requête </a:t>
            </a:r>
          </a:p>
        </p:txBody>
      </p:sp>
      <p:sp>
        <p:nvSpPr>
          <p:cNvPr id="3" name="Espace réservé du contenu 2">
            <a:extLst>
              <a:ext uri="{FF2B5EF4-FFF2-40B4-BE49-F238E27FC236}">
                <a16:creationId xmlns:a16="http://schemas.microsoft.com/office/drawing/2014/main" id="{3EEEC4AA-ACB2-DB51-EFF6-A0C3F95A5453}"/>
              </a:ext>
            </a:extLst>
          </p:cNvPr>
          <p:cNvSpPr>
            <a:spLocks noGrp="1"/>
          </p:cNvSpPr>
          <p:nvPr>
            <p:ph idx="1"/>
          </p:nvPr>
        </p:nvSpPr>
        <p:spPr/>
        <p:txBody>
          <a:bodyPr>
            <a:normAutofit/>
          </a:bodyPr>
          <a:lstStyle/>
          <a:p>
            <a:pPr marL="0" indent="0" algn="ctr">
              <a:buNone/>
            </a:pPr>
            <a:endParaRPr lang="fr-CA" sz="2000" dirty="0">
              <a:latin typeface="Avenir Next LT Pro Light" panose="020B0304020202020204" pitchFamily="34" charset="0"/>
            </a:endParaRPr>
          </a:p>
          <a:p>
            <a:pPr marL="0" indent="0">
              <a:buNone/>
            </a:pPr>
            <a:r>
              <a:rPr lang="fr-CA" sz="3200" dirty="0">
                <a:latin typeface="Avenir Next LT Pro Light" panose="020B0304020202020204" pitchFamily="34" charset="0"/>
              </a:rPr>
              <a:t>Demander à quelqu’un de faire quelque chose…</a:t>
            </a:r>
          </a:p>
          <a:p>
            <a:pPr marL="0" indent="0">
              <a:buNone/>
            </a:pPr>
            <a:r>
              <a:rPr lang="fr-CA" sz="2600" dirty="0" err="1">
                <a:solidFill>
                  <a:srgbClr val="98C1E6"/>
                </a:solidFill>
                <a:latin typeface="Avenir Next LT Pro Light" panose="020B0304020202020204" pitchFamily="34" charset="0"/>
              </a:rPr>
              <a:t>Asking</a:t>
            </a:r>
            <a:r>
              <a:rPr lang="fr-CA" sz="2600" dirty="0">
                <a:solidFill>
                  <a:srgbClr val="98C1E6"/>
                </a:solidFill>
                <a:latin typeface="Avenir Next LT Pro Light" panose="020B0304020202020204" pitchFamily="34" charset="0"/>
              </a:rPr>
              <a:t> </a:t>
            </a:r>
            <a:r>
              <a:rPr lang="fr-CA" sz="2600" dirty="0" err="1">
                <a:solidFill>
                  <a:srgbClr val="98C1E6"/>
                </a:solidFill>
                <a:latin typeface="Avenir Next LT Pro Light" panose="020B0304020202020204" pitchFamily="34" charset="0"/>
              </a:rPr>
              <a:t>someone</a:t>
            </a:r>
            <a:r>
              <a:rPr lang="fr-CA" sz="2600" dirty="0">
                <a:solidFill>
                  <a:srgbClr val="98C1E6"/>
                </a:solidFill>
                <a:latin typeface="Avenir Next LT Pro Light" panose="020B0304020202020204" pitchFamily="34" charset="0"/>
              </a:rPr>
              <a:t> to do </a:t>
            </a:r>
            <a:r>
              <a:rPr lang="fr-CA" sz="2600" dirty="0" err="1">
                <a:solidFill>
                  <a:srgbClr val="98C1E6"/>
                </a:solidFill>
                <a:latin typeface="Avenir Next LT Pro Light" panose="020B0304020202020204" pitchFamily="34" charset="0"/>
              </a:rPr>
              <a:t>something</a:t>
            </a:r>
            <a:r>
              <a:rPr lang="fr-CA" sz="2600" dirty="0">
                <a:solidFill>
                  <a:srgbClr val="98C1E6"/>
                </a:solidFill>
                <a:latin typeface="Avenir Next LT Pro Light" panose="020B0304020202020204" pitchFamily="34" charset="0"/>
              </a:rPr>
              <a:t>…</a:t>
            </a:r>
          </a:p>
          <a:p>
            <a:pPr marL="0" indent="0">
              <a:buNone/>
            </a:pPr>
            <a:endParaRPr lang="fr-CA" sz="3000" dirty="0">
              <a:latin typeface="Avenir Next LT Pro Light" panose="020B0304020202020204" pitchFamily="34" charset="0"/>
            </a:endParaRPr>
          </a:p>
          <a:p>
            <a:pPr marL="0" indent="0">
              <a:buNone/>
            </a:pPr>
            <a:r>
              <a:rPr lang="fr-CA" sz="3000" b="1" dirty="0">
                <a:solidFill>
                  <a:srgbClr val="98C1E6"/>
                </a:solidFill>
                <a:latin typeface="Avenir Next LT Pro Light" panose="020B0304020202020204" pitchFamily="34" charset="0"/>
              </a:rPr>
              <a:t>Would </a:t>
            </a:r>
            <a:r>
              <a:rPr lang="fr-CA" sz="3000" b="1" dirty="0" err="1">
                <a:solidFill>
                  <a:srgbClr val="98C1E6"/>
                </a:solidFill>
                <a:latin typeface="Avenir Next LT Pro Light" panose="020B0304020202020204" pitchFamily="34" charset="0"/>
              </a:rPr>
              <a:t>you</a:t>
            </a:r>
            <a:r>
              <a:rPr lang="fr-CA" sz="3000" b="1" dirty="0">
                <a:solidFill>
                  <a:srgbClr val="98C1E6"/>
                </a:solidFill>
                <a:latin typeface="Avenir Next LT Pro Light" panose="020B0304020202020204" pitchFamily="34" charset="0"/>
              </a:rPr>
              <a:t> like…/Would </a:t>
            </a:r>
            <a:r>
              <a:rPr lang="fr-CA" sz="3000" b="1" dirty="0" err="1">
                <a:solidFill>
                  <a:srgbClr val="98C1E6"/>
                </a:solidFill>
                <a:latin typeface="Avenir Next LT Pro Light" panose="020B0304020202020204" pitchFamily="34" charset="0"/>
              </a:rPr>
              <a:t>you</a:t>
            </a:r>
            <a:r>
              <a:rPr lang="fr-CA" sz="3000" b="1" dirty="0">
                <a:solidFill>
                  <a:srgbClr val="98C1E6"/>
                </a:solidFill>
                <a:latin typeface="Avenir Next LT Pro Light" panose="020B0304020202020204" pitchFamily="34" charset="0"/>
              </a:rPr>
              <a:t> </a:t>
            </a:r>
            <a:r>
              <a:rPr lang="fr-CA" sz="3000" b="1" dirty="0" err="1">
                <a:solidFill>
                  <a:srgbClr val="98C1E6"/>
                </a:solidFill>
                <a:latin typeface="Avenir Next LT Pro Light" panose="020B0304020202020204" pitchFamily="34" charset="0"/>
              </a:rPr>
              <a:t>want</a:t>
            </a:r>
            <a:r>
              <a:rPr lang="fr-CA" sz="3000" b="1" dirty="0">
                <a:solidFill>
                  <a:srgbClr val="98C1E6"/>
                </a:solidFill>
                <a:latin typeface="Avenir Next LT Pro Light" panose="020B0304020202020204" pitchFamily="34" charset="0"/>
              </a:rPr>
              <a:t>…/Would </a:t>
            </a:r>
            <a:r>
              <a:rPr lang="fr-CA" sz="3000" b="1" dirty="0" err="1">
                <a:solidFill>
                  <a:srgbClr val="98C1E6"/>
                </a:solidFill>
                <a:latin typeface="Avenir Next LT Pro Light" panose="020B0304020202020204" pitchFamily="34" charset="0"/>
              </a:rPr>
              <a:t>you</a:t>
            </a:r>
            <a:r>
              <a:rPr lang="fr-CA" sz="3000" b="1" dirty="0">
                <a:solidFill>
                  <a:srgbClr val="98C1E6"/>
                </a:solidFill>
                <a:latin typeface="Avenir Next LT Pro Light" panose="020B0304020202020204" pitchFamily="34" charset="0"/>
              </a:rPr>
              <a:t> </a:t>
            </a:r>
            <a:r>
              <a:rPr lang="fr-CA" sz="3000" b="1" dirty="0" err="1">
                <a:solidFill>
                  <a:srgbClr val="98C1E6"/>
                </a:solidFill>
                <a:latin typeface="Avenir Next LT Pro Light" panose="020B0304020202020204" pitchFamily="34" charset="0"/>
              </a:rPr>
              <a:t>mind</a:t>
            </a:r>
            <a:r>
              <a:rPr lang="fr-CA" sz="3000" b="1" dirty="0">
                <a:solidFill>
                  <a:srgbClr val="98C1E6"/>
                </a:solidFill>
                <a:latin typeface="Avenir Next LT Pro Light" panose="020B0304020202020204" pitchFamily="34" charset="0"/>
              </a:rPr>
              <a:t>…</a:t>
            </a:r>
          </a:p>
          <a:p>
            <a:pPr marL="0" indent="0">
              <a:buNone/>
            </a:pPr>
            <a:r>
              <a:rPr lang="fr-CA" sz="3600" dirty="0">
                <a:latin typeface="Avenir Next LT Pro Light" panose="020B0304020202020204" pitchFamily="34" charset="0"/>
              </a:rPr>
              <a:t>How can </a:t>
            </a:r>
            <a:r>
              <a:rPr lang="fr-CA" sz="3600" dirty="0" err="1">
                <a:latin typeface="Avenir Next LT Pro Light" panose="020B0304020202020204" pitchFamily="34" charset="0"/>
              </a:rPr>
              <a:t>we</a:t>
            </a:r>
            <a:r>
              <a:rPr lang="fr-CA" sz="3600" dirty="0">
                <a:latin typeface="Avenir Next LT Pro Light" panose="020B0304020202020204" pitchFamily="34" charset="0"/>
              </a:rPr>
              <a:t> </a:t>
            </a:r>
            <a:r>
              <a:rPr lang="fr-CA" sz="3600" dirty="0" err="1">
                <a:latin typeface="Avenir Next LT Pro Light" panose="020B0304020202020204" pitchFamily="34" charset="0"/>
              </a:rPr>
              <a:t>say</a:t>
            </a:r>
            <a:r>
              <a:rPr lang="fr-CA" sz="3600" dirty="0">
                <a:latin typeface="Avenir Next LT Pro Light" panose="020B0304020202020204" pitchFamily="34" charset="0"/>
              </a:rPr>
              <a:t> </a:t>
            </a:r>
            <a:r>
              <a:rPr lang="fr-CA" sz="3600" dirty="0" err="1">
                <a:latin typeface="Avenir Next LT Pro Light" panose="020B0304020202020204" pitchFamily="34" charset="0"/>
              </a:rPr>
              <a:t>those</a:t>
            </a:r>
            <a:r>
              <a:rPr lang="fr-CA" sz="3600" dirty="0">
                <a:latin typeface="Avenir Next LT Pro Light" panose="020B0304020202020204" pitchFamily="34" charset="0"/>
              </a:rPr>
              <a:t> expressions in French? </a:t>
            </a:r>
          </a:p>
          <a:p>
            <a:pPr marL="0" indent="0">
              <a:buNone/>
            </a:pPr>
            <a:endParaRPr lang="en-US" dirty="0">
              <a:latin typeface="Avenir Next LT Pro Light" panose="020B0304020202020204" pitchFamily="34" charset="0"/>
            </a:endParaRPr>
          </a:p>
        </p:txBody>
      </p:sp>
      <p:sp>
        <p:nvSpPr>
          <p:cNvPr id="5" name="Espace réservé du numéro de diapositive 4">
            <a:extLst>
              <a:ext uri="{FF2B5EF4-FFF2-40B4-BE49-F238E27FC236}">
                <a16:creationId xmlns:a16="http://schemas.microsoft.com/office/drawing/2014/main" id="{152C0755-3610-5355-D215-834679BEBD29}"/>
              </a:ext>
            </a:extLst>
          </p:cNvPr>
          <p:cNvSpPr>
            <a:spLocks noGrp="1"/>
          </p:cNvSpPr>
          <p:nvPr>
            <p:ph type="sldNum" sz="quarter" idx="12"/>
          </p:nvPr>
        </p:nvSpPr>
        <p:spPr/>
        <p:txBody>
          <a:bodyPr/>
          <a:lstStyle/>
          <a:p>
            <a:fld id="{C01389E6-C847-4AD0-B56D-D205B2EAB1EE}" type="slidenum">
              <a:rPr lang="en-US" smtClean="0"/>
              <a:t>27</a:t>
            </a:fld>
            <a:endParaRPr lang="en-US"/>
          </a:p>
        </p:txBody>
      </p:sp>
    </p:spTree>
    <p:extLst>
      <p:ext uri="{BB962C8B-B14F-4D97-AF65-F5344CB8AC3E}">
        <p14:creationId xmlns:p14="http://schemas.microsoft.com/office/powerpoint/2010/main" val="330242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Effect transition="in" filter="fade">
                                      <p:cBhvr>
                                        <p:cTn id="1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FFBB64-22FF-6807-84C3-54E34D8A394F}"/>
              </a:ext>
            </a:extLst>
          </p:cNvPr>
          <p:cNvSpPr>
            <a:spLocks noGrp="1"/>
          </p:cNvSpPr>
          <p:nvPr>
            <p:ph type="title"/>
          </p:nvPr>
        </p:nvSpPr>
        <p:spPr/>
        <p:txBody>
          <a:bodyPr/>
          <a:lstStyle/>
          <a:p>
            <a:r>
              <a:rPr lang="fr-CA" b="0" dirty="0">
                <a:latin typeface="Avenir Next LT Pro" panose="020B0504020202020204" pitchFamily="34" charset="0"/>
              </a:rPr>
              <a:t>FORMULER UNE requête </a:t>
            </a:r>
          </a:p>
        </p:txBody>
      </p:sp>
      <p:sp>
        <p:nvSpPr>
          <p:cNvPr id="3" name="Espace réservé du contenu 2">
            <a:extLst>
              <a:ext uri="{FF2B5EF4-FFF2-40B4-BE49-F238E27FC236}">
                <a16:creationId xmlns:a16="http://schemas.microsoft.com/office/drawing/2014/main" id="{3EEEC4AA-ACB2-DB51-EFF6-A0C3F95A5453}"/>
              </a:ext>
            </a:extLst>
          </p:cNvPr>
          <p:cNvSpPr>
            <a:spLocks noGrp="1"/>
          </p:cNvSpPr>
          <p:nvPr>
            <p:ph idx="1"/>
          </p:nvPr>
        </p:nvSpPr>
        <p:spPr/>
        <p:txBody>
          <a:bodyPr>
            <a:normAutofit fontScale="77500" lnSpcReduction="20000"/>
          </a:bodyPr>
          <a:lstStyle/>
          <a:p>
            <a:pPr marL="0" indent="0" algn="ctr">
              <a:buNone/>
            </a:pPr>
            <a:endParaRPr lang="fr-CA" sz="2000" dirty="0">
              <a:latin typeface="Avenir Next LT Pro Light" panose="020B0304020202020204" pitchFamily="34" charset="0"/>
            </a:endParaRPr>
          </a:p>
          <a:p>
            <a:pPr marL="0" indent="0">
              <a:buNone/>
            </a:pPr>
            <a:r>
              <a:rPr lang="fr-CA" sz="3000" dirty="0">
                <a:latin typeface="Avenir Next LT Pro Light" panose="020B0304020202020204" pitchFamily="34" charset="0"/>
              </a:rPr>
              <a:t>Would </a:t>
            </a:r>
            <a:r>
              <a:rPr lang="fr-CA" sz="3000" dirty="0" err="1">
                <a:latin typeface="Avenir Next LT Pro Light" panose="020B0304020202020204" pitchFamily="34" charset="0"/>
              </a:rPr>
              <a:t>you</a:t>
            </a:r>
            <a:r>
              <a:rPr lang="fr-CA" sz="3000" dirty="0">
                <a:latin typeface="Avenir Next LT Pro Light" panose="020B0304020202020204" pitchFamily="34" charset="0"/>
              </a:rPr>
              <a:t> like…/Would </a:t>
            </a:r>
            <a:r>
              <a:rPr lang="fr-CA" sz="3000" dirty="0" err="1">
                <a:latin typeface="Avenir Next LT Pro Light" panose="020B0304020202020204" pitchFamily="34" charset="0"/>
              </a:rPr>
              <a:t>you</a:t>
            </a:r>
            <a:r>
              <a:rPr lang="fr-CA" sz="3000" dirty="0">
                <a:latin typeface="Avenir Next LT Pro Light" panose="020B0304020202020204" pitchFamily="34" charset="0"/>
              </a:rPr>
              <a:t> </a:t>
            </a:r>
            <a:r>
              <a:rPr lang="fr-CA" sz="3000" dirty="0" err="1">
                <a:latin typeface="Avenir Next LT Pro Light" panose="020B0304020202020204" pitchFamily="34" charset="0"/>
              </a:rPr>
              <a:t>want</a:t>
            </a:r>
            <a:r>
              <a:rPr lang="fr-CA" sz="3000" dirty="0">
                <a:latin typeface="Avenir Next LT Pro Light" panose="020B0304020202020204" pitchFamily="34" charset="0"/>
              </a:rPr>
              <a:t>…</a:t>
            </a:r>
          </a:p>
          <a:p>
            <a:pPr marL="0" indent="0">
              <a:buNone/>
            </a:pPr>
            <a:endParaRPr lang="fr-CA" sz="2400" dirty="0">
              <a:latin typeface="Avenir Next LT Pro Light" panose="020B0304020202020204" pitchFamily="34" charset="0"/>
            </a:endParaRPr>
          </a:p>
          <a:p>
            <a:pPr marL="0" indent="0">
              <a:buNone/>
            </a:pPr>
            <a:r>
              <a:rPr lang="fr-CA" sz="3600" dirty="0">
                <a:latin typeface="Avenir Next LT Pro Light" panose="020B0304020202020204" pitchFamily="34" charset="0"/>
              </a:rPr>
              <a:t>Aimerais-tu…              (inversion) </a:t>
            </a:r>
          </a:p>
          <a:p>
            <a:pPr marL="0" indent="0">
              <a:buNone/>
            </a:pPr>
            <a:r>
              <a:rPr lang="fr-CA" sz="3600" dirty="0">
                <a:latin typeface="Avenir Next LT Pro Light" panose="020B0304020202020204" pitchFamily="34" charset="0"/>
              </a:rPr>
              <a:t>Voudrais-tu…</a:t>
            </a:r>
          </a:p>
          <a:p>
            <a:pPr marL="0" indent="0">
              <a:buNone/>
            </a:pPr>
            <a:endParaRPr lang="fr-CA" sz="3600" dirty="0">
              <a:latin typeface="Avenir Next LT Pro Light" panose="020B0304020202020204" pitchFamily="34" charset="0"/>
            </a:endParaRPr>
          </a:p>
          <a:p>
            <a:pPr marL="0" indent="0">
              <a:buNone/>
            </a:pPr>
            <a:r>
              <a:rPr lang="fr-CA" sz="3600" dirty="0">
                <a:latin typeface="Avenir Next LT Pro Light" panose="020B0304020202020204" pitchFamily="34" charset="0"/>
              </a:rPr>
              <a:t> Aimeriez-vous…         (inversion) (more </a:t>
            </a:r>
            <a:r>
              <a:rPr lang="fr-CA" sz="3600" dirty="0" err="1">
                <a:latin typeface="Avenir Next LT Pro Light" panose="020B0304020202020204" pitchFamily="34" charset="0"/>
              </a:rPr>
              <a:t>formal</a:t>
            </a:r>
            <a:r>
              <a:rPr lang="fr-CA" sz="3600" dirty="0">
                <a:latin typeface="Avenir Next LT Pro Light" panose="020B0304020202020204" pitchFamily="34" charset="0"/>
              </a:rPr>
              <a:t>) </a:t>
            </a:r>
          </a:p>
          <a:p>
            <a:pPr marL="0" indent="0">
              <a:buNone/>
            </a:pPr>
            <a:r>
              <a:rPr lang="fr-CA" sz="3600" dirty="0">
                <a:latin typeface="Avenir Next LT Pro Light" panose="020B0304020202020204" pitchFamily="34" charset="0"/>
              </a:rPr>
              <a:t> Voudriez-vous…</a:t>
            </a:r>
          </a:p>
          <a:p>
            <a:pPr marL="0" indent="0">
              <a:buNone/>
            </a:pPr>
            <a:endParaRPr lang="en-US" dirty="0">
              <a:latin typeface="Avenir Next LT Pro Light" panose="020B0304020202020204" pitchFamily="34" charset="0"/>
            </a:endParaRPr>
          </a:p>
        </p:txBody>
      </p:sp>
      <p:sp>
        <p:nvSpPr>
          <p:cNvPr id="8" name="Espace réservé du numéro de diapositive 7">
            <a:extLst>
              <a:ext uri="{FF2B5EF4-FFF2-40B4-BE49-F238E27FC236}">
                <a16:creationId xmlns:a16="http://schemas.microsoft.com/office/drawing/2014/main" id="{DEC7DB74-E73D-2DF5-4ACF-FFEAB936ACE8}"/>
              </a:ext>
            </a:extLst>
          </p:cNvPr>
          <p:cNvSpPr>
            <a:spLocks noGrp="1"/>
          </p:cNvSpPr>
          <p:nvPr>
            <p:ph type="sldNum" sz="quarter" idx="12"/>
          </p:nvPr>
        </p:nvSpPr>
        <p:spPr/>
        <p:txBody>
          <a:bodyPr/>
          <a:lstStyle/>
          <a:p>
            <a:fld id="{C01389E6-C847-4AD0-B56D-D205B2EAB1EE}" type="slidenum">
              <a:rPr lang="en-US" smtClean="0"/>
              <a:t>28</a:t>
            </a:fld>
            <a:endParaRPr lang="en-US"/>
          </a:p>
        </p:txBody>
      </p:sp>
    </p:spTree>
    <p:extLst>
      <p:ext uri="{BB962C8B-B14F-4D97-AF65-F5344CB8AC3E}">
        <p14:creationId xmlns:p14="http://schemas.microsoft.com/office/powerpoint/2010/main" val="1160405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fade">
                                      <p:cBhvr>
                                        <p:cTn id="1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FFBB64-22FF-6807-84C3-54E34D8A394F}"/>
              </a:ext>
            </a:extLst>
          </p:cNvPr>
          <p:cNvSpPr>
            <a:spLocks noGrp="1"/>
          </p:cNvSpPr>
          <p:nvPr>
            <p:ph type="title"/>
          </p:nvPr>
        </p:nvSpPr>
        <p:spPr/>
        <p:txBody>
          <a:bodyPr/>
          <a:lstStyle/>
          <a:p>
            <a:r>
              <a:rPr lang="fr-CA" b="0" dirty="0">
                <a:latin typeface="Avenir Next LT Pro" panose="020B0504020202020204" pitchFamily="34" charset="0"/>
              </a:rPr>
              <a:t>Formuler une requête </a:t>
            </a:r>
          </a:p>
        </p:txBody>
      </p:sp>
      <p:sp>
        <p:nvSpPr>
          <p:cNvPr id="3" name="Espace réservé du contenu 2">
            <a:extLst>
              <a:ext uri="{FF2B5EF4-FFF2-40B4-BE49-F238E27FC236}">
                <a16:creationId xmlns:a16="http://schemas.microsoft.com/office/drawing/2014/main" id="{3EEEC4AA-ACB2-DB51-EFF6-A0C3F95A5453}"/>
              </a:ext>
            </a:extLst>
          </p:cNvPr>
          <p:cNvSpPr>
            <a:spLocks noGrp="1"/>
          </p:cNvSpPr>
          <p:nvPr>
            <p:ph idx="1"/>
          </p:nvPr>
        </p:nvSpPr>
        <p:spPr/>
        <p:txBody>
          <a:bodyPr/>
          <a:lstStyle/>
          <a:p>
            <a:pPr marL="0" indent="0" algn="ctr">
              <a:buNone/>
            </a:pPr>
            <a:endParaRPr lang="fr-CA" sz="2000" dirty="0">
              <a:latin typeface="Avenir Next LT Pro Light" panose="020B0304020202020204" pitchFamily="34" charset="0"/>
            </a:endParaRPr>
          </a:p>
          <a:p>
            <a:pPr marL="0" indent="0">
              <a:buNone/>
            </a:pPr>
            <a:r>
              <a:rPr lang="fr-CA" sz="2400" dirty="0">
                <a:latin typeface="Avenir Next LT Pro Light" panose="020B0304020202020204" pitchFamily="34" charset="0"/>
              </a:rPr>
              <a:t>Aimerais-tu rencontrer mon ami? </a:t>
            </a:r>
          </a:p>
          <a:p>
            <a:pPr marL="0" indent="0">
              <a:buNone/>
            </a:pPr>
            <a:r>
              <a:rPr lang="fr-CA" dirty="0" err="1">
                <a:solidFill>
                  <a:srgbClr val="98C1E6"/>
                </a:solidFill>
                <a:latin typeface="Avenir Next LT Pro Light" panose="020B0304020202020204" pitchFamily="34" charset="0"/>
              </a:rPr>
              <a:t>Would</a:t>
            </a:r>
            <a:r>
              <a:rPr lang="fr-CA" dirty="0">
                <a:solidFill>
                  <a:srgbClr val="98C1E6"/>
                </a:solidFill>
                <a:latin typeface="Avenir Next LT Pro Light" panose="020B0304020202020204" pitchFamily="34" charset="0"/>
              </a:rPr>
              <a:t> </a:t>
            </a:r>
            <a:r>
              <a:rPr lang="fr-CA" dirty="0" err="1">
                <a:solidFill>
                  <a:srgbClr val="98C1E6"/>
                </a:solidFill>
                <a:latin typeface="Avenir Next LT Pro Light" panose="020B0304020202020204" pitchFamily="34" charset="0"/>
              </a:rPr>
              <a:t>you</a:t>
            </a:r>
            <a:r>
              <a:rPr lang="fr-CA" dirty="0">
                <a:solidFill>
                  <a:srgbClr val="98C1E6"/>
                </a:solidFill>
                <a:latin typeface="Avenir Next LT Pro Light" panose="020B0304020202020204" pitchFamily="34" charset="0"/>
              </a:rPr>
              <a:t> like to </a:t>
            </a:r>
            <a:r>
              <a:rPr lang="fr-CA" dirty="0" err="1">
                <a:solidFill>
                  <a:srgbClr val="98C1E6"/>
                </a:solidFill>
                <a:latin typeface="Avenir Next LT Pro Light" panose="020B0304020202020204" pitchFamily="34" charset="0"/>
              </a:rPr>
              <a:t>meet</a:t>
            </a:r>
            <a:r>
              <a:rPr lang="fr-CA" dirty="0">
                <a:solidFill>
                  <a:srgbClr val="98C1E6"/>
                </a:solidFill>
                <a:latin typeface="Avenir Next LT Pro Light" panose="020B0304020202020204" pitchFamily="34" charset="0"/>
              </a:rPr>
              <a:t> </a:t>
            </a:r>
            <a:r>
              <a:rPr lang="fr-CA" dirty="0" err="1">
                <a:solidFill>
                  <a:srgbClr val="98C1E6"/>
                </a:solidFill>
                <a:latin typeface="Avenir Next LT Pro Light" panose="020B0304020202020204" pitchFamily="34" charset="0"/>
              </a:rPr>
              <a:t>my</a:t>
            </a:r>
            <a:r>
              <a:rPr lang="fr-CA" dirty="0">
                <a:solidFill>
                  <a:srgbClr val="98C1E6"/>
                </a:solidFill>
                <a:latin typeface="Avenir Next LT Pro Light" panose="020B0304020202020204" pitchFamily="34" charset="0"/>
              </a:rPr>
              <a:t> </a:t>
            </a:r>
            <a:r>
              <a:rPr lang="fr-CA" dirty="0" err="1">
                <a:solidFill>
                  <a:srgbClr val="98C1E6"/>
                </a:solidFill>
                <a:latin typeface="Avenir Next LT Pro Light" panose="020B0304020202020204" pitchFamily="34" charset="0"/>
              </a:rPr>
              <a:t>friend</a:t>
            </a:r>
            <a:r>
              <a:rPr lang="fr-CA" dirty="0">
                <a:solidFill>
                  <a:srgbClr val="98C1E6"/>
                </a:solidFill>
                <a:latin typeface="Avenir Next LT Pro Light" panose="020B0304020202020204" pitchFamily="34" charset="0"/>
              </a:rPr>
              <a:t>?  </a:t>
            </a:r>
          </a:p>
          <a:p>
            <a:pPr marL="0" indent="0">
              <a:buNone/>
            </a:pPr>
            <a:endParaRPr lang="fr-CA" dirty="0">
              <a:latin typeface="Avenir Next LT Pro Light" panose="020B0304020202020204" pitchFamily="34" charset="0"/>
            </a:endParaRPr>
          </a:p>
          <a:p>
            <a:pPr marL="0" indent="0">
              <a:buNone/>
            </a:pPr>
            <a:endParaRPr lang="fr-CA" dirty="0">
              <a:latin typeface="Avenir Next LT Pro Light" panose="020B0304020202020204" pitchFamily="34" charset="0"/>
            </a:endParaRPr>
          </a:p>
          <a:p>
            <a:pPr marL="0" indent="0">
              <a:buNone/>
            </a:pPr>
            <a:r>
              <a:rPr lang="fr-CA" sz="2400" dirty="0">
                <a:latin typeface="Avenir Next LT Pro Light" panose="020B0304020202020204" pitchFamily="34" charset="0"/>
              </a:rPr>
              <a:t>Aimeriez-vous manger maintenant ? (</a:t>
            </a:r>
            <a:r>
              <a:rPr lang="fr-CA" sz="2400" dirty="0" err="1">
                <a:latin typeface="Avenir Next LT Pro Light" panose="020B0304020202020204" pitchFamily="34" charset="0"/>
              </a:rPr>
              <a:t>formal</a:t>
            </a:r>
            <a:r>
              <a:rPr lang="fr-CA" sz="2400" dirty="0">
                <a:latin typeface="Avenir Next LT Pro Light" panose="020B0304020202020204" pitchFamily="34" charset="0"/>
              </a:rPr>
              <a:t>)</a:t>
            </a:r>
          </a:p>
          <a:p>
            <a:pPr marL="0" indent="0">
              <a:buNone/>
            </a:pPr>
            <a:r>
              <a:rPr lang="fr-CA" dirty="0">
                <a:solidFill>
                  <a:srgbClr val="98C1E6"/>
                </a:solidFill>
                <a:latin typeface="Avenir Next LT Pro Light" panose="020B0304020202020204" pitchFamily="34" charset="0"/>
              </a:rPr>
              <a:t>Would </a:t>
            </a:r>
            <a:r>
              <a:rPr lang="fr-CA" dirty="0" err="1">
                <a:solidFill>
                  <a:srgbClr val="98C1E6"/>
                </a:solidFill>
                <a:latin typeface="Avenir Next LT Pro Light" panose="020B0304020202020204" pitchFamily="34" charset="0"/>
              </a:rPr>
              <a:t>you</a:t>
            </a:r>
            <a:r>
              <a:rPr lang="fr-CA" dirty="0">
                <a:solidFill>
                  <a:srgbClr val="98C1E6"/>
                </a:solidFill>
                <a:latin typeface="Avenir Next LT Pro Light" panose="020B0304020202020204" pitchFamily="34" charset="0"/>
              </a:rPr>
              <a:t> like to dine (or </a:t>
            </a:r>
            <a:r>
              <a:rPr lang="fr-CA" dirty="0" err="1">
                <a:solidFill>
                  <a:srgbClr val="98C1E6"/>
                </a:solidFill>
                <a:latin typeface="Avenir Next LT Pro Light" panose="020B0304020202020204" pitchFamily="34" charset="0"/>
              </a:rPr>
              <a:t>eat</a:t>
            </a:r>
            <a:r>
              <a:rPr lang="fr-CA" dirty="0">
                <a:solidFill>
                  <a:srgbClr val="98C1E6"/>
                </a:solidFill>
                <a:latin typeface="Avenir Next LT Pro Light" panose="020B0304020202020204" pitchFamily="34" charset="0"/>
              </a:rPr>
              <a:t>) </a:t>
            </a:r>
            <a:r>
              <a:rPr lang="fr-CA" dirty="0" err="1">
                <a:solidFill>
                  <a:srgbClr val="98C1E6"/>
                </a:solidFill>
                <a:latin typeface="Avenir Next LT Pro Light" panose="020B0304020202020204" pitchFamily="34" charset="0"/>
              </a:rPr>
              <a:t>now</a:t>
            </a:r>
            <a:r>
              <a:rPr lang="fr-CA" dirty="0">
                <a:solidFill>
                  <a:srgbClr val="98C1E6"/>
                </a:solidFill>
                <a:latin typeface="Avenir Next LT Pro Light" panose="020B0304020202020204" pitchFamily="34" charset="0"/>
              </a:rPr>
              <a:t>?  </a:t>
            </a:r>
          </a:p>
          <a:p>
            <a:pPr marL="0" indent="0">
              <a:buNone/>
            </a:pPr>
            <a:endParaRPr lang="en-US" dirty="0">
              <a:latin typeface="Avenir Next LT Pro Light" panose="020B0304020202020204" pitchFamily="34" charset="0"/>
            </a:endParaRPr>
          </a:p>
        </p:txBody>
      </p:sp>
      <p:pic>
        <p:nvPicPr>
          <p:cNvPr id="4" name="Image 3">
            <a:extLst>
              <a:ext uri="{FF2B5EF4-FFF2-40B4-BE49-F238E27FC236}">
                <a16:creationId xmlns:a16="http://schemas.microsoft.com/office/drawing/2014/main" id="{D1613992-88BA-151D-9BE4-10D6092BA6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1289" y="3798276"/>
            <a:ext cx="4150711" cy="2766060"/>
          </a:xfrm>
          <a:prstGeom prst="rect">
            <a:avLst/>
          </a:prstGeom>
        </p:spPr>
      </p:pic>
      <p:sp>
        <p:nvSpPr>
          <p:cNvPr id="6" name="Espace réservé du numéro de diapositive 5">
            <a:extLst>
              <a:ext uri="{FF2B5EF4-FFF2-40B4-BE49-F238E27FC236}">
                <a16:creationId xmlns:a16="http://schemas.microsoft.com/office/drawing/2014/main" id="{5872A8CE-A8CA-AB11-20B4-7B758CC62968}"/>
              </a:ext>
            </a:extLst>
          </p:cNvPr>
          <p:cNvSpPr>
            <a:spLocks noGrp="1"/>
          </p:cNvSpPr>
          <p:nvPr>
            <p:ph type="sldNum" sz="quarter" idx="12"/>
          </p:nvPr>
        </p:nvSpPr>
        <p:spPr/>
        <p:txBody>
          <a:bodyPr/>
          <a:lstStyle/>
          <a:p>
            <a:fld id="{C01389E6-C847-4AD0-B56D-D205B2EAB1EE}" type="slidenum">
              <a:rPr lang="en-US" smtClean="0"/>
              <a:t>29</a:t>
            </a:fld>
            <a:endParaRPr lang="en-US"/>
          </a:p>
        </p:txBody>
      </p:sp>
    </p:spTree>
    <p:extLst>
      <p:ext uri="{BB962C8B-B14F-4D97-AF65-F5344CB8AC3E}">
        <p14:creationId xmlns:p14="http://schemas.microsoft.com/office/powerpoint/2010/main" val="21525376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500"/>
                                        <p:tgtEl>
                                          <p:spTgt spid="3">
                                            <p:txEl>
                                              <p:pRg st="5" end="5"/>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B653237-3FA4-BAE3-B135-8768A48F73DD}"/>
              </a:ext>
            </a:extLst>
          </p:cNvPr>
          <p:cNvSpPr>
            <a:spLocks noGrp="1"/>
          </p:cNvSpPr>
          <p:nvPr>
            <p:ph type="title"/>
          </p:nvPr>
        </p:nvSpPr>
        <p:spPr/>
        <p:txBody>
          <a:bodyPr/>
          <a:lstStyle/>
          <a:p>
            <a:r>
              <a:rPr lang="fr-CA" b="0" dirty="0">
                <a:latin typeface="Avenir Next LT Pro" panose="020B0504020202020204" pitchFamily="34" charset="0"/>
              </a:rPr>
              <a:t>Contenu de la leçon </a:t>
            </a:r>
          </a:p>
        </p:txBody>
      </p:sp>
      <p:sp>
        <p:nvSpPr>
          <p:cNvPr id="3" name="Espace réservé du contenu 2">
            <a:extLst>
              <a:ext uri="{FF2B5EF4-FFF2-40B4-BE49-F238E27FC236}">
                <a16:creationId xmlns:a16="http://schemas.microsoft.com/office/drawing/2014/main" id="{1B318C10-2457-F694-D904-FFA801BF6BA6}"/>
              </a:ext>
            </a:extLst>
          </p:cNvPr>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r-CA"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lang="fr-CA" sz="2800" dirty="0">
                <a:solidFill>
                  <a:prstClr val="black"/>
                </a:solidFill>
                <a:latin typeface="Avenir Next LT Pro" panose="020B0504020202020204" pitchFamily="34" charset="0"/>
              </a:rPr>
              <a:t>Exemples de r</a:t>
            </a:r>
            <a:r>
              <a:rPr kumimoji="0" lang="fr-CA" sz="2800" b="0" i="0" u="none" strike="noStrike" kern="1200" cap="none" spc="0" normalizeH="0" baseline="0" noProof="0" dirty="0" err="1">
                <a:ln>
                  <a:noFill/>
                </a:ln>
                <a:solidFill>
                  <a:prstClr val="black"/>
                </a:solidFill>
                <a:effectLst/>
                <a:uLnTx/>
                <a:uFillTx/>
                <a:latin typeface="Avenir Next LT Pro" panose="020B0504020202020204" pitchFamily="34" charset="0"/>
              </a:rPr>
              <a:t>equêtes</a:t>
            </a:r>
            <a:endParaRPr kumimoji="0" lang="fr-CA" sz="2800" b="0" i="0" u="none" strike="noStrike" kern="1200" cap="none" spc="0" normalizeH="0" baseline="0" noProof="0" dirty="0">
              <a:ln>
                <a:noFill/>
              </a:ln>
              <a:solidFill>
                <a:prstClr val="black"/>
              </a:solidFill>
              <a:effectLst/>
              <a:uLnTx/>
              <a:uFillTx/>
              <a:latin typeface="Avenir Next LT Pro" panose="020B0504020202020204" pitchFamily="34" charset="0"/>
            </a:endParaRPr>
          </a:p>
          <a:p>
            <a:pPr marR="0" lvl="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lang="fr-CA" sz="2800" dirty="0">
                <a:solidFill>
                  <a:prstClr val="black"/>
                </a:solidFill>
                <a:latin typeface="Avenir Next LT Pro" panose="020B0504020202020204" pitchFamily="34" charset="0"/>
              </a:rPr>
              <a:t>Exemples de phrases interrogatives</a:t>
            </a:r>
          </a:p>
          <a:p>
            <a:pPr marR="0" lvl="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fr-CA" sz="2800" b="0" i="0" u="none" strike="noStrike" kern="1200" cap="none" spc="0" normalizeH="0" baseline="0" noProof="0" dirty="0">
                <a:ln>
                  <a:noFill/>
                </a:ln>
                <a:solidFill>
                  <a:prstClr val="black"/>
                </a:solidFill>
                <a:effectLst/>
                <a:uLnTx/>
                <a:uFillTx/>
                <a:latin typeface="Avenir Next LT Pro" panose="020B0504020202020204" pitchFamily="34" charset="0"/>
              </a:rPr>
              <a:t>Vocabulaire varié</a:t>
            </a:r>
          </a:p>
          <a:p>
            <a:pPr marR="0" lvl="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lang="fr-CA" sz="2800" dirty="0">
                <a:solidFill>
                  <a:prstClr val="black"/>
                </a:solidFill>
                <a:latin typeface="Avenir Next LT Pro" panose="020B0504020202020204" pitchFamily="34" charset="0"/>
              </a:rPr>
              <a:t>Adjectifs démonstratifs </a:t>
            </a:r>
            <a:r>
              <a:rPr kumimoji="0" lang="fr-CA" sz="2800" b="0" i="1" u="none" strike="noStrike" kern="1200" cap="none" spc="0" normalizeH="0" baseline="0" noProof="0" dirty="0">
                <a:ln>
                  <a:noFill/>
                </a:ln>
                <a:solidFill>
                  <a:prstClr val="black"/>
                </a:solidFill>
                <a:effectLst/>
                <a:uLnTx/>
                <a:uFillTx/>
                <a:latin typeface="Avenir Next LT Pro" panose="020B0504020202020204" pitchFamily="34" charset="0"/>
              </a:rPr>
              <a:t>ce</a:t>
            </a:r>
            <a:r>
              <a:rPr kumimoji="0" lang="fr-CA" sz="2800" b="0" i="0" u="none" strike="noStrike" kern="1200" cap="none" spc="0" normalizeH="0" baseline="0" noProof="0" dirty="0">
                <a:ln>
                  <a:noFill/>
                </a:ln>
                <a:solidFill>
                  <a:prstClr val="black"/>
                </a:solidFill>
                <a:effectLst/>
                <a:uLnTx/>
                <a:uFillTx/>
                <a:latin typeface="Avenir Next LT Pro" panose="020B0504020202020204" pitchFamily="34" charset="0"/>
              </a:rPr>
              <a:t>, </a:t>
            </a:r>
            <a:r>
              <a:rPr kumimoji="0" lang="fr-CA" sz="2800" b="0" i="1" u="none" strike="noStrike" kern="1200" cap="none" spc="0" normalizeH="0" baseline="0" noProof="0" dirty="0">
                <a:ln>
                  <a:noFill/>
                </a:ln>
                <a:solidFill>
                  <a:prstClr val="black"/>
                </a:solidFill>
                <a:effectLst/>
                <a:uLnTx/>
                <a:uFillTx/>
                <a:latin typeface="Avenir Next LT Pro" panose="020B0504020202020204" pitchFamily="34" charset="0"/>
              </a:rPr>
              <a:t>cet</a:t>
            </a:r>
            <a:r>
              <a:rPr kumimoji="0" lang="fr-CA" sz="2800" b="0" i="0" u="none" strike="noStrike" kern="1200" cap="none" spc="0" normalizeH="0" baseline="0" noProof="0" dirty="0">
                <a:ln>
                  <a:noFill/>
                </a:ln>
                <a:solidFill>
                  <a:prstClr val="black"/>
                </a:solidFill>
                <a:effectLst/>
                <a:uLnTx/>
                <a:uFillTx/>
                <a:latin typeface="Avenir Next LT Pro" panose="020B0504020202020204" pitchFamily="34" charset="0"/>
              </a:rPr>
              <a:t>, </a:t>
            </a:r>
            <a:r>
              <a:rPr kumimoji="0" lang="fr-CA" sz="2800" b="0" i="1" u="none" strike="noStrike" kern="1200" cap="none" spc="0" normalizeH="0" baseline="0" noProof="0" dirty="0">
                <a:ln>
                  <a:noFill/>
                </a:ln>
                <a:solidFill>
                  <a:prstClr val="black"/>
                </a:solidFill>
                <a:effectLst/>
                <a:uLnTx/>
                <a:uFillTx/>
                <a:latin typeface="Avenir Next LT Pro" panose="020B0504020202020204" pitchFamily="34" charset="0"/>
              </a:rPr>
              <a:t>cette</a:t>
            </a:r>
            <a:r>
              <a:rPr kumimoji="0" lang="fr-CA" sz="2800" b="0" i="0" u="none" strike="noStrike" kern="1200" cap="none" spc="0" normalizeH="0" baseline="0" noProof="0" dirty="0">
                <a:ln>
                  <a:noFill/>
                </a:ln>
                <a:solidFill>
                  <a:prstClr val="black"/>
                </a:solidFill>
                <a:effectLst/>
                <a:uLnTx/>
                <a:uFillTx/>
                <a:latin typeface="Avenir Next LT Pro" panose="020B0504020202020204" pitchFamily="34" charset="0"/>
              </a:rPr>
              <a:t>,</a:t>
            </a:r>
            <a:r>
              <a:rPr kumimoji="0" lang="fr-CA" sz="2800" b="0" i="1" u="none" strike="noStrike" kern="1200" cap="none" spc="0" normalizeH="0" baseline="0" noProof="0" dirty="0">
                <a:ln>
                  <a:noFill/>
                </a:ln>
                <a:solidFill>
                  <a:prstClr val="black"/>
                </a:solidFill>
                <a:effectLst/>
                <a:uLnTx/>
                <a:uFillTx/>
                <a:latin typeface="Avenir Next LT Pro" panose="020B0504020202020204" pitchFamily="34" charset="0"/>
              </a:rPr>
              <a:t> ces</a:t>
            </a:r>
            <a:r>
              <a:rPr kumimoji="0" lang="fr-CA" sz="2800" b="0" i="0" u="none" strike="noStrike" kern="1200" cap="none" spc="0" normalizeH="0" baseline="0" noProof="0" dirty="0">
                <a:ln>
                  <a:noFill/>
                </a:ln>
                <a:solidFill>
                  <a:prstClr val="black"/>
                </a:solidFill>
                <a:effectLst/>
                <a:uLnTx/>
                <a:uFillTx/>
                <a:latin typeface="Avenir Next LT Pro" panose="020B0504020202020204" pitchFamily="34" charset="0"/>
              </a:rPr>
              <a:t>.</a:t>
            </a:r>
          </a:p>
          <a:p>
            <a:pPr marL="0" indent="0">
              <a:buNone/>
            </a:pPr>
            <a:endParaRPr lang="fr-CA" dirty="0"/>
          </a:p>
        </p:txBody>
      </p:sp>
      <mc:AlternateContent xmlns:mc="http://schemas.openxmlformats.org/markup-compatibility/2006">
        <mc:Choice xmlns:am3d="http://schemas.microsoft.com/office/drawing/2017/model3d" Requires="am3d">
          <p:graphicFrame>
            <p:nvGraphicFramePr>
              <p:cNvPr id="4" name="Modèle 3D 3" descr="Tableau blanc réversible autonome">
                <a:extLst>
                  <a:ext uri="{FF2B5EF4-FFF2-40B4-BE49-F238E27FC236}">
                    <a16:creationId xmlns:a16="http://schemas.microsoft.com/office/drawing/2014/main" id="{193B4C97-7B27-C949-5B4D-1C093F4F1C0A}"/>
                  </a:ext>
                </a:extLst>
              </p:cNvPr>
              <p:cNvGraphicFramePr>
                <a:graphicFrameLocks noChangeAspect="1"/>
              </p:cNvGraphicFramePr>
              <p:nvPr>
                <p:extLst>
                  <p:ext uri="{D42A27DB-BD31-4B8C-83A1-F6EECF244321}">
                    <p14:modId xmlns:p14="http://schemas.microsoft.com/office/powerpoint/2010/main" val="901240461"/>
                  </p:ext>
                </p:extLst>
              </p:nvPr>
            </p:nvGraphicFramePr>
            <p:xfrm>
              <a:off x="10198026" y="4240696"/>
              <a:ext cx="1318895" cy="1821776"/>
            </p:xfrm>
            <a:graphic>
              <a:graphicData uri="http://schemas.microsoft.com/office/drawing/2017/model3d">
                <am3d:model3d r:embed="rId2">
                  <am3d:spPr>
                    <a:xfrm>
                      <a:off x="0" y="0"/>
                      <a:ext cx="1318895" cy="1821776"/>
                    </a:xfrm>
                    <a:prstGeom prst="rect">
                      <a:avLst/>
                    </a:prstGeom>
                  </am3d:spPr>
                  <am3d:camera>
                    <am3d:pos x="0" y="0" z="64662750"/>
                    <am3d:up dx="0" dy="36000000" dz="0"/>
                    <am3d:lookAt x="0" y="0" z="0"/>
                    <am3d:perspective fov="2700000"/>
                  </am3d:camera>
                  <am3d:trans>
                    <am3d:meterPerModelUnit n="477478" d="1000000"/>
                    <am3d:preTrans dx="0" dy="-1821638" dz="0"/>
                    <am3d:scale>
                      <am3d:sx n="1000000" d="1000000"/>
                      <am3d:sy n="1000000" d="1000000"/>
                      <am3d:sz n="1000000" d="1000000"/>
                    </am3d:scale>
                    <am3d:rot ax="838315" ay="-2083809" az="-484056"/>
                    <am3d:postTrans dx="0" dy="0" dz="0"/>
                  </am3d:trans>
                  <am3d:raster rName="Office3DRenderer" rVer="16.0.8326">
                    <am3d:blip r:embed="rId3"/>
                  </am3d:raster>
                  <am3d:objViewport viewportSz="200351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Modèle 3D 3" descr="Tableau blanc réversible autonome">
                <a:extLst>
                  <a:ext uri="{FF2B5EF4-FFF2-40B4-BE49-F238E27FC236}">
                    <a16:creationId xmlns:a16="http://schemas.microsoft.com/office/drawing/2014/main" id="{193B4C97-7B27-C949-5B4D-1C093F4F1C0A}"/>
                  </a:ext>
                </a:extLst>
              </p:cNvPr>
              <p:cNvPicPr>
                <a:picLocks noGrp="1" noRot="1" noChangeAspect="1" noMove="1" noResize="1" noEditPoints="1" noAdjustHandles="1" noChangeArrowheads="1" noChangeShapeType="1" noCrop="1"/>
              </p:cNvPicPr>
              <p:nvPr/>
            </p:nvPicPr>
            <p:blipFill>
              <a:blip r:embed="rId3"/>
              <a:stretch>
                <a:fillRect/>
              </a:stretch>
            </p:blipFill>
            <p:spPr>
              <a:xfrm>
                <a:off x="10198026" y="4240696"/>
                <a:ext cx="1318895" cy="1821776"/>
              </a:xfrm>
              <a:prstGeom prst="rect">
                <a:avLst/>
              </a:prstGeom>
            </p:spPr>
          </p:pic>
        </mc:Fallback>
      </mc:AlternateContent>
      <p:sp>
        <p:nvSpPr>
          <p:cNvPr id="6" name="Espace réservé du numéro de diapositive 5">
            <a:extLst>
              <a:ext uri="{FF2B5EF4-FFF2-40B4-BE49-F238E27FC236}">
                <a16:creationId xmlns:a16="http://schemas.microsoft.com/office/drawing/2014/main" id="{1EF57E15-63BA-0C41-B764-838FE4DA0C33}"/>
              </a:ext>
            </a:extLst>
          </p:cNvPr>
          <p:cNvSpPr>
            <a:spLocks noGrp="1"/>
          </p:cNvSpPr>
          <p:nvPr>
            <p:ph type="sldNum" sz="quarter" idx="12"/>
          </p:nvPr>
        </p:nvSpPr>
        <p:spPr/>
        <p:txBody>
          <a:bodyPr/>
          <a:lstStyle/>
          <a:p>
            <a:fld id="{C01389E6-C847-4AD0-B56D-D205B2EAB1EE}" type="slidenum">
              <a:rPr lang="en-US" smtClean="0"/>
              <a:t>3</a:t>
            </a:fld>
            <a:endParaRPr lang="en-US"/>
          </a:p>
        </p:txBody>
      </p:sp>
    </p:spTree>
    <p:extLst>
      <p:ext uri="{BB962C8B-B14F-4D97-AF65-F5344CB8AC3E}">
        <p14:creationId xmlns:p14="http://schemas.microsoft.com/office/powerpoint/2010/main" val="2839760096"/>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9ECA6E-C0AC-E44D-F0E3-DCED3E0F2597}"/>
              </a:ext>
            </a:extLst>
          </p:cNvPr>
          <p:cNvSpPr>
            <a:spLocks noGrp="1"/>
          </p:cNvSpPr>
          <p:nvPr>
            <p:ph type="title"/>
          </p:nvPr>
        </p:nvSpPr>
        <p:spPr/>
        <p:txBody>
          <a:bodyPr/>
          <a:lstStyle/>
          <a:p>
            <a:r>
              <a:rPr lang="fr-CA" b="0" dirty="0">
                <a:latin typeface="Avenir Next LT Pro" panose="020B0504020202020204" pitchFamily="34" charset="0"/>
              </a:rPr>
              <a:t>FORMULER UNE REQUÊTE </a:t>
            </a:r>
          </a:p>
        </p:txBody>
      </p:sp>
      <p:sp>
        <p:nvSpPr>
          <p:cNvPr id="3" name="Espace réservé du contenu 2">
            <a:extLst>
              <a:ext uri="{FF2B5EF4-FFF2-40B4-BE49-F238E27FC236}">
                <a16:creationId xmlns:a16="http://schemas.microsoft.com/office/drawing/2014/main" id="{3E0093AB-EC80-F061-ED61-E0302848EBB2}"/>
              </a:ext>
            </a:extLst>
          </p:cNvPr>
          <p:cNvSpPr>
            <a:spLocks noGrp="1"/>
          </p:cNvSpPr>
          <p:nvPr>
            <p:ph idx="1"/>
          </p:nvPr>
        </p:nvSpPr>
        <p:spPr/>
        <p:txBody>
          <a:bodyPr>
            <a:normAutofit/>
          </a:bodyPr>
          <a:lstStyle/>
          <a:p>
            <a:pPr marL="0" indent="0" algn="ctr">
              <a:buNone/>
            </a:pPr>
            <a:endParaRPr lang="fr-CA" dirty="0">
              <a:latin typeface="Avenir Next LT Pro Light" panose="020B0304020202020204" pitchFamily="34" charset="0"/>
            </a:endParaRPr>
          </a:p>
          <a:p>
            <a:pPr marL="0" indent="0" algn="ctr">
              <a:buNone/>
            </a:pPr>
            <a:r>
              <a:rPr lang="fr-CA" sz="3200" dirty="0" err="1">
                <a:solidFill>
                  <a:srgbClr val="98C1E6"/>
                </a:solidFill>
                <a:latin typeface="Avenir Next LT Pro Light" panose="020B0304020202020204" pitchFamily="34" charset="0"/>
              </a:rPr>
              <a:t>Could</a:t>
            </a:r>
            <a:r>
              <a:rPr lang="fr-CA" sz="3200" dirty="0">
                <a:solidFill>
                  <a:srgbClr val="98C1E6"/>
                </a:solidFill>
                <a:latin typeface="Avenir Next LT Pro Light" panose="020B0304020202020204" pitchFamily="34" charset="0"/>
              </a:rPr>
              <a:t> </a:t>
            </a:r>
            <a:r>
              <a:rPr lang="fr-CA" sz="3200" dirty="0" err="1">
                <a:solidFill>
                  <a:srgbClr val="98C1E6"/>
                </a:solidFill>
                <a:latin typeface="Avenir Next LT Pro Light" panose="020B0304020202020204" pitchFamily="34" charset="0"/>
              </a:rPr>
              <a:t>you</a:t>
            </a:r>
            <a:r>
              <a:rPr lang="fr-CA" sz="3200" dirty="0">
                <a:solidFill>
                  <a:srgbClr val="98C1E6"/>
                </a:solidFill>
                <a:latin typeface="Avenir Next LT Pro Light" panose="020B0304020202020204" pitchFamily="34" charset="0"/>
              </a:rPr>
              <a:t>…</a:t>
            </a:r>
          </a:p>
          <a:p>
            <a:pPr marL="0" indent="0" algn="ctr">
              <a:buNone/>
            </a:pPr>
            <a:r>
              <a:rPr lang="fr-CA" sz="2600" dirty="0">
                <a:latin typeface="Avenir Next LT Pro Light" panose="020B0304020202020204" pitchFamily="34" charset="0"/>
              </a:rPr>
              <a:t> </a:t>
            </a:r>
            <a:r>
              <a:rPr lang="fr-CA" sz="3600" dirty="0">
                <a:latin typeface="Avenir Next LT Pro Light" panose="020B0304020202020204" pitchFamily="34" charset="0"/>
              </a:rPr>
              <a:t>Pourrais-tu… Pourriez-vous… </a:t>
            </a:r>
          </a:p>
          <a:p>
            <a:pPr marL="0" indent="0">
              <a:buNone/>
            </a:pPr>
            <a:endParaRPr lang="fr-CA" dirty="0">
              <a:latin typeface="Avenir Next LT Pro Light" panose="020B0304020202020204" pitchFamily="34" charset="0"/>
            </a:endParaRPr>
          </a:p>
          <a:p>
            <a:pPr marL="0" indent="0">
              <a:buNone/>
            </a:pPr>
            <a:endParaRPr lang="fr-CA" dirty="0"/>
          </a:p>
          <a:p>
            <a:endParaRPr lang="fr-CA" dirty="0"/>
          </a:p>
        </p:txBody>
      </p:sp>
      <p:sp>
        <p:nvSpPr>
          <p:cNvPr id="5" name="Espace réservé du numéro de diapositive 4">
            <a:extLst>
              <a:ext uri="{FF2B5EF4-FFF2-40B4-BE49-F238E27FC236}">
                <a16:creationId xmlns:a16="http://schemas.microsoft.com/office/drawing/2014/main" id="{A3C25E77-0027-5AC4-6E21-C8D7D760F497}"/>
              </a:ext>
            </a:extLst>
          </p:cNvPr>
          <p:cNvSpPr>
            <a:spLocks noGrp="1"/>
          </p:cNvSpPr>
          <p:nvPr>
            <p:ph type="sldNum" sz="quarter" idx="12"/>
          </p:nvPr>
        </p:nvSpPr>
        <p:spPr/>
        <p:txBody>
          <a:bodyPr/>
          <a:lstStyle/>
          <a:p>
            <a:fld id="{C01389E6-C847-4AD0-B56D-D205B2EAB1EE}" type="slidenum">
              <a:rPr lang="en-US" smtClean="0"/>
              <a:t>30</a:t>
            </a:fld>
            <a:endParaRPr lang="en-US"/>
          </a:p>
        </p:txBody>
      </p:sp>
    </p:spTree>
    <p:extLst>
      <p:ext uri="{BB962C8B-B14F-4D97-AF65-F5344CB8AC3E}">
        <p14:creationId xmlns:p14="http://schemas.microsoft.com/office/powerpoint/2010/main" val="14381304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9ECA6E-C0AC-E44D-F0E3-DCED3E0F2597}"/>
              </a:ext>
            </a:extLst>
          </p:cNvPr>
          <p:cNvSpPr>
            <a:spLocks noGrp="1"/>
          </p:cNvSpPr>
          <p:nvPr>
            <p:ph type="title"/>
          </p:nvPr>
        </p:nvSpPr>
        <p:spPr/>
        <p:txBody>
          <a:bodyPr/>
          <a:lstStyle/>
          <a:p>
            <a:r>
              <a:rPr lang="fr-CA" b="0" dirty="0">
                <a:latin typeface="Avenir Next LT Pro" panose="020B0504020202020204" pitchFamily="34" charset="0"/>
              </a:rPr>
              <a:t>FORMULER UNE REQUÊTE </a:t>
            </a:r>
          </a:p>
        </p:txBody>
      </p:sp>
      <p:sp>
        <p:nvSpPr>
          <p:cNvPr id="3" name="Espace réservé du contenu 2">
            <a:extLst>
              <a:ext uri="{FF2B5EF4-FFF2-40B4-BE49-F238E27FC236}">
                <a16:creationId xmlns:a16="http://schemas.microsoft.com/office/drawing/2014/main" id="{3E0093AB-EC80-F061-ED61-E0302848EBB2}"/>
              </a:ext>
            </a:extLst>
          </p:cNvPr>
          <p:cNvSpPr>
            <a:spLocks noGrp="1"/>
          </p:cNvSpPr>
          <p:nvPr>
            <p:ph idx="1"/>
          </p:nvPr>
        </p:nvSpPr>
        <p:spPr/>
        <p:txBody>
          <a:bodyPr>
            <a:normAutofit/>
          </a:bodyPr>
          <a:lstStyle/>
          <a:p>
            <a:pPr marL="0" indent="0">
              <a:buNone/>
            </a:pPr>
            <a:endParaRPr lang="fr-CA" dirty="0">
              <a:latin typeface="Avenir Next LT Pro Light" panose="020B0304020202020204" pitchFamily="34" charset="0"/>
            </a:endParaRPr>
          </a:p>
          <a:p>
            <a:pPr marL="0" indent="0">
              <a:buNone/>
            </a:pPr>
            <a:r>
              <a:rPr lang="fr-CA" sz="2400" dirty="0" err="1">
                <a:solidFill>
                  <a:srgbClr val="98C1E6"/>
                </a:solidFill>
                <a:latin typeface="Avenir Next LT Pro Light" panose="020B0304020202020204" pitchFamily="34" charset="0"/>
              </a:rPr>
              <a:t>Could</a:t>
            </a:r>
            <a:r>
              <a:rPr lang="fr-CA" sz="2400" dirty="0">
                <a:solidFill>
                  <a:srgbClr val="98C1E6"/>
                </a:solidFill>
                <a:latin typeface="Avenir Next LT Pro Light" panose="020B0304020202020204" pitchFamily="34" charset="0"/>
              </a:rPr>
              <a:t> </a:t>
            </a:r>
            <a:r>
              <a:rPr lang="fr-CA" sz="2400" dirty="0" err="1">
                <a:solidFill>
                  <a:srgbClr val="98C1E6"/>
                </a:solidFill>
                <a:latin typeface="Avenir Next LT Pro Light" panose="020B0304020202020204" pitchFamily="34" charset="0"/>
              </a:rPr>
              <a:t>you</a:t>
            </a:r>
            <a:r>
              <a:rPr lang="fr-CA" sz="2400" dirty="0">
                <a:solidFill>
                  <a:srgbClr val="98C1E6"/>
                </a:solidFill>
                <a:latin typeface="Avenir Next LT Pro Light" panose="020B0304020202020204" pitchFamily="34" charset="0"/>
              </a:rPr>
              <a:t> help </a:t>
            </a:r>
            <a:r>
              <a:rPr lang="fr-CA" sz="2400" dirty="0" err="1">
                <a:solidFill>
                  <a:srgbClr val="98C1E6"/>
                </a:solidFill>
                <a:latin typeface="Avenir Next LT Pro Light" panose="020B0304020202020204" pitchFamily="34" charset="0"/>
              </a:rPr>
              <a:t>this</a:t>
            </a:r>
            <a:r>
              <a:rPr lang="fr-CA" sz="2400" dirty="0">
                <a:solidFill>
                  <a:srgbClr val="98C1E6"/>
                </a:solidFill>
                <a:latin typeface="Avenir Next LT Pro Light" panose="020B0304020202020204" pitchFamily="34" charset="0"/>
              </a:rPr>
              <a:t> </a:t>
            </a:r>
            <a:r>
              <a:rPr lang="fr-CA" sz="2400" dirty="0" err="1">
                <a:solidFill>
                  <a:srgbClr val="98C1E6"/>
                </a:solidFill>
                <a:latin typeface="Avenir Next LT Pro Light" panose="020B0304020202020204" pitchFamily="34" charset="0"/>
              </a:rPr>
              <a:t>person</a:t>
            </a:r>
            <a:r>
              <a:rPr lang="fr-CA" sz="2400" dirty="0">
                <a:solidFill>
                  <a:srgbClr val="98C1E6"/>
                </a:solidFill>
                <a:latin typeface="Avenir Next LT Pro Light" panose="020B0304020202020204" pitchFamily="34" charset="0"/>
              </a:rPr>
              <a:t>? </a:t>
            </a:r>
          </a:p>
          <a:p>
            <a:pPr marL="0" indent="0">
              <a:buNone/>
            </a:pPr>
            <a:r>
              <a:rPr lang="fr-CA" sz="2800" dirty="0">
                <a:latin typeface="Avenir Next LT Pro Light" panose="020B0304020202020204" pitchFamily="34" charset="0"/>
              </a:rPr>
              <a:t>Pourrais-tu aider cette personne? </a:t>
            </a:r>
          </a:p>
          <a:p>
            <a:pPr marL="0" indent="0">
              <a:buNone/>
            </a:pPr>
            <a:endParaRPr lang="fr-CA" dirty="0">
              <a:latin typeface="Avenir Next LT Pro Light" panose="020B0304020202020204" pitchFamily="34" charset="0"/>
            </a:endParaRPr>
          </a:p>
          <a:p>
            <a:pPr marL="0" indent="0">
              <a:buNone/>
            </a:pPr>
            <a:r>
              <a:rPr lang="fr-CA" sz="2400" dirty="0" err="1">
                <a:solidFill>
                  <a:srgbClr val="98C1E6"/>
                </a:solidFill>
                <a:latin typeface="Avenir Next LT Pro Light" panose="020B0304020202020204" pitchFamily="34" charset="0"/>
              </a:rPr>
              <a:t>Could</a:t>
            </a:r>
            <a:r>
              <a:rPr lang="fr-CA" sz="2400" dirty="0">
                <a:solidFill>
                  <a:srgbClr val="98C1E6"/>
                </a:solidFill>
                <a:latin typeface="Avenir Next LT Pro Light" panose="020B0304020202020204" pitchFamily="34" charset="0"/>
              </a:rPr>
              <a:t> </a:t>
            </a:r>
            <a:r>
              <a:rPr lang="fr-CA" sz="2400" dirty="0" err="1">
                <a:solidFill>
                  <a:srgbClr val="98C1E6"/>
                </a:solidFill>
                <a:latin typeface="Avenir Next LT Pro Light" panose="020B0304020202020204" pitchFamily="34" charset="0"/>
              </a:rPr>
              <a:t>you</a:t>
            </a:r>
            <a:r>
              <a:rPr lang="fr-CA" sz="2400" dirty="0">
                <a:solidFill>
                  <a:srgbClr val="98C1E6"/>
                </a:solidFill>
                <a:latin typeface="Avenir Next LT Pro Light" panose="020B0304020202020204" pitchFamily="34" charset="0"/>
              </a:rPr>
              <a:t> </a:t>
            </a:r>
            <a:r>
              <a:rPr lang="fr-CA" sz="2400" dirty="0" err="1">
                <a:solidFill>
                  <a:srgbClr val="98C1E6"/>
                </a:solidFill>
                <a:latin typeface="Avenir Next LT Pro Light" panose="020B0304020202020204" pitchFamily="34" charset="0"/>
              </a:rPr>
              <a:t>sign</a:t>
            </a:r>
            <a:r>
              <a:rPr lang="fr-CA" sz="2400" dirty="0">
                <a:solidFill>
                  <a:srgbClr val="98C1E6"/>
                </a:solidFill>
                <a:latin typeface="Avenir Next LT Pro Light" panose="020B0304020202020204" pitchFamily="34" charset="0"/>
              </a:rPr>
              <a:t> the document? </a:t>
            </a:r>
          </a:p>
          <a:p>
            <a:pPr marL="0" indent="0">
              <a:buNone/>
            </a:pPr>
            <a:r>
              <a:rPr lang="fr-CA" sz="2800" dirty="0">
                <a:latin typeface="Avenir Next LT Pro Light" panose="020B0304020202020204" pitchFamily="34" charset="0"/>
              </a:rPr>
              <a:t>Pourriez-vous signer le document? </a:t>
            </a:r>
            <a:endParaRPr lang="fr-CA" dirty="0">
              <a:latin typeface="Avenir Next LT Pro Light" panose="020B0304020202020204" pitchFamily="34" charset="0"/>
            </a:endParaRPr>
          </a:p>
          <a:p>
            <a:pPr marL="0" indent="0">
              <a:buNone/>
            </a:pPr>
            <a:endParaRPr lang="fr-CA" dirty="0"/>
          </a:p>
          <a:p>
            <a:endParaRPr lang="fr-CA" dirty="0"/>
          </a:p>
        </p:txBody>
      </p:sp>
      <p:sp>
        <p:nvSpPr>
          <p:cNvPr id="6" name="Espace réservé du numéro de diapositive 5">
            <a:extLst>
              <a:ext uri="{FF2B5EF4-FFF2-40B4-BE49-F238E27FC236}">
                <a16:creationId xmlns:a16="http://schemas.microsoft.com/office/drawing/2014/main" id="{4CF9B061-16D8-195B-9834-9248BB0E8B70}"/>
              </a:ext>
            </a:extLst>
          </p:cNvPr>
          <p:cNvSpPr>
            <a:spLocks noGrp="1"/>
          </p:cNvSpPr>
          <p:nvPr>
            <p:ph type="sldNum" sz="quarter" idx="12"/>
          </p:nvPr>
        </p:nvSpPr>
        <p:spPr/>
        <p:txBody>
          <a:bodyPr/>
          <a:lstStyle/>
          <a:p>
            <a:fld id="{C01389E6-C847-4AD0-B56D-D205B2EAB1EE}" type="slidenum">
              <a:rPr lang="en-US" smtClean="0"/>
              <a:t>31</a:t>
            </a:fld>
            <a:endParaRPr lang="en-US"/>
          </a:p>
        </p:txBody>
      </p:sp>
      <p:pic>
        <p:nvPicPr>
          <p:cNvPr id="4" name="Picture 3">
            <a:extLst>
              <a:ext uri="{FF2B5EF4-FFF2-40B4-BE49-F238E27FC236}">
                <a16:creationId xmlns:a16="http://schemas.microsoft.com/office/drawing/2014/main" id="{5D1F0238-2464-BD57-3355-5681AF23B3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0" y="2820352"/>
            <a:ext cx="3810000" cy="2543175"/>
          </a:xfrm>
          <a:prstGeom prst="rect">
            <a:avLst/>
          </a:prstGeom>
        </p:spPr>
      </p:pic>
    </p:spTree>
    <p:extLst>
      <p:ext uri="{BB962C8B-B14F-4D97-AF65-F5344CB8AC3E}">
        <p14:creationId xmlns:p14="http://schemas.microsoft.com/office/powerpoint/2010/main" val="1114583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9ECA6E-C0AC-E44D-F0E3-DCED3E0F2597}"/>
              </a:ext>
            </a:extLst>
          </p:cNvPr>
          <p:cNvSpPr>
            <a:spLocks noGrp="1"/>
          </p:cNvSpPr>
          <p:nvPr>
            <p:ph type="title"/>
          </p:nvPr>
        </p:nvSpPr>
        <p:spPr/>
        <p:txBody>
          <a:bodyPr/>
          <a:lstStyle/>
          <a:p>
            <a:pPr algn="ctr"/>
            <a:r>
              <a:rPr lang="fr-CA" b="0" dirty="0">
                <a:latin typeface="Avenir Next LT Pro" panose="020B0504020202020204" pitchFamily="34" charset="0"/>
              </a:rPr>
              <a:t>FORMULER UNE REQUÊTE</a:t>
            </a:r>
          </a:p>
        </p:txBody>
      </p:sp>
      <p:graphicFrame>
        <p:nvGraphicFramePr>
          <p:cNvPr id="5" name="Espace réservé du contenu 2">
            <a:extLst>
              <a:ext uri="{FF2B5EF4-FFF2-40B4-BE49-F238E27FC236}">
                <a16:creationId xmlns:a16="http://schemas.microsoft.com/office/drawing/2014/main" id="{555C5E9F-2DDF-BEDD-507D-9BAFFEBB4270}"/>
              </a:ext>
            </a:extLst>
          </p:cNvPr>
          <p:cNvGraphicFramePr>
            <a:graphicFrameLocks noGrp="1"/>
          </p:cNvGraphicFramePr>
          <p:nvPr>
            <p:ph idx="1"/>
            <p:extLst>
              <p:ext uri="{D42A27DB-BD31-4B8C-83A1-F6EECF244321}">
                <p14:modId xmlns:p14="http://schemas.microsoft.com/office/powerpoint/2010/main" val="4074922389"/>
              </p:ext>
            </p:extLst>
          </p:nvPr>
        </p:nvGraphicFramePr>
        <p:xfrm>
          <a:off x="1371600" y="2112264"/>
          <a:ext cx="10241280" cy="3959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id="{B9B29002-FDC9-B8B7-FA43-A072C815AE55}"/>
              </a:ext>
            </a:extLst>
          </p:cNvPr>
          <p:cNvSpPr>
            <a:spLocks noGrp="1"/>
          </p:cNvSpPr>
          <p:nvPr>
            <p:ph type="sldNum" sz="quarter" idx="12"/>
          </p:nvPr>
        </p:nvSpPr>
        <p:spPr/>
        <p:txBody>
          <a:bodyPr/>
          <a:lstStyle/>
          <a:p>
            <a:fld id="{C01389E6-C847-4AD0-B56D-D205B2EAB1EE}" type="slidenum">
              <a:rPr lang="en-US" smtClean="0"/>
              <a:t>32</a:t>
            </a:fld>
            <a:endParaRPr lang="en-US"/>
          </a:p>
        </p:txBody>
      </p:sp>
    </p:spTree>
    <p:extLst>
      <p:ext uri="{BB962C8B-B14F-4D97-AF65-F5344CB8AC3E}">
        <p14:creationId xmlns:p14="http://schemas.microsoft.com/office/powerpoint/2010/main" val="2213199370"/>
      </p:ext>
    </p:extLst>
  </p:cSld>
  <p:clrMapOvr>
    <a:masterClrMapping/>
  </p:clrMapOvr>
  <p:transition spd="slow">
    <p:wip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8F7A7E-9C5A-75A0-EB52-F849E03161DA}"/>
              </a:ext>
            </a:extLst>
          </p:cNvPr>
          <p:cNvSpPr>
            <a:spLocks noGrp="1"/>
          </p:cNvSpPr>
          <p:nvPr>
            <p:ph type="title"/>
          </p:nvPr>
        </p:nvSpPr>
        <p:spPr/>
        <p:txBody>
          <a:bodyPr>
            <a:normAutofit/>
          </a:bodyPr>
          <a:lstStyle/>
          <a:p>
            <a:r>
              <a:rPr lang="fr-CA" b="0" dirty="0">
                <a:latin typeface="Avenir Next LT Pro" panose="020B0504020202020204" pitchFamily="34" charset="0"/>
              </a:rPr>
              <a:t>Phrase interrogative </a:t>
            </a:r>
            <a:r>
              <a:rPr lang="fr-CA" sz="2800" b="0" dirty="0">
                <a:solidFill>
                  <a:srgbClr val="98C1E6"/>
                </a:solidFill>
                <a:latin typeface="Avenir Next LT Pro" panose="020B0504020202020204" pitchFamily="34" charset="0"/>
              </a:rPr>
              <a:t>Interrogative sentence </a:t>
            </a:r>
          </a:p>
        </p:txBody>
      </p:sp>
      <p:sp>
        <p:nvSpPr>
          <p:cNvPr id="3" name="Espace réservé du contenu 2">
            <a:extLst>
              <a:ext uri="{FF2B5EF4-FFF2-40B4-BE49-F238E27FC236}">
                <a16:creationId xmlns:a16="http://schemas.microsoft.com/office/drawing/2014/main" id="{2115FB02-B569-7F0E-A0C2-B01C772E6310}"/>
              </a:ext>
            </a:extLst>
          </p:cNvPr>
          <p:cNvSpPr>
            <a:spLocks noGrp="1"/>
          </p:cNvSpPr>
          <p:nvPr>
            <p:ph idx="1"/>
          </p:nvPr>
        </p:nvSpPr>
        <p:spPr>
          <a:xfrm>
            <a:off x="1371600" y="2112264"/>
            <a:ext cx="10241280" cy="4297680"/>
          </a:xfrm>
        </p:spPr>
        <p:txBody>
          <a:bodyPr>
            <a:normAutofit/>
          </a:bodyPr>
          <a:lstStyle/>
          <a:p>
            <a:pPr marL="0" indent="0">
              <a:buNone/>
            </a:pPr>
            <a:r>
              <a:rPr lang="en-US" sz="2600" dirty="0">
                <a:effectLst>
                  <a:outerShdw blurRad="38100" dist="38100" dir="2700000" algn="tl">
                    <a:srgbClr val="000000">
                      <a:alpha val="43137"/>
                    </a:srgbClr>
                  </a:outerShdw>
                </a:effectLst>
                <a:latin typeface="Barlow Condensed" panose="00000506000000000000" pitchFamily="2" charset="0"/>
              </a:rPr>
              <a:t>Rappel </a:t>
            </a:r>
          </a:p>
          <a:p>
            <a:pPr marL="0" indent="0">
              <a:buNone/>
            </a:pPr>
            <a:r>
              <a:rPr lang="en-US" sz="2600" dirty="0">
                <a:latin typeface="Avenir Next LT Pro" panose="020B0504020202020204" pitchFamily="34" charset="0"/>
              </a:rPr>
              <a:t>Nous </a:t>
            </a:r>
            <a:r>
              <a:rPr lang="en-US" sz="2600" dirty="0" err="1">
                <a:latin typeface="Avenir Next LT Pro" panose="020B0504020202020204" pitchFamily="34" charset="0"/>
              </a:rPr>
              <a:t>inversons</a:t>
            </a:r>
            <a:r>
              <a:rPr lang="en-US" sz="2600" dirty="0">
                <a:latin typeface="Avenir Next LT Pro" panose="020B0504020202020204" pitchFamily="34" charset="0"/>
              </a:rPr>
              <a:t> le </a:t>
            </a:r>
            <a:r>
              <a:rPr lang="en-US" sz="2600" dirty="0" err="1">
                <a:latin typeface="Avenir Next LT Pro" panose="020B0504020202020204" pitchFamily="34" charset="0"/>
              </a:rPr>
              <a:t>verbe</a:t>
            </a:r>
            <a:r>
              <a:rPr lang="en-US" sz="2600" dirty="0">
                <a:latin typeface="Avenir Next LT Pro" panose="020B0504020202020204" pitchFamily="34" charset="0"/>
              </a:rPr>
              <a:t> et le </a:t>
            </a:r>
            <a:r>
              <a:rPr lang="en-US" sz="2600" dirty="0" err="1">
                <a:latin typeface="Avenir Next LT Pro" panose="020B0504020202020204" pitchFamily="34" charset="0"/>
              </a:rPr>
              <a:t>sujet</a:t>
            </a:r>
            <a:r>
              <a:rPr lang="en-US" sz="2600" dirty="0">
                <a:latin typeface="Avenir Next LT Pro" panose="020B0504020202020204" pitchFamily="34" charset="0"/>
              </a:rPr>
              <a:t>.</a:t>
            </a:r>
          </a:p>
          <a:p>
            <a:pPr marL="0" indent="0">
              <a:buNone/>
            </a:pPr>
            <a:r>
              <a:rPr lang="en-US" sz="2200" dirty="0">
                <a:solidFill>
                  <a:srgbClr val="98C1E6"/>
                </a:solidFill>
                <a:latin typeface="Avenir Next LT Pro" panose="020B0504020202020204" pitchFamily="34" charset="0"/>
              </a:rPr>
              <a:t>We invert the verb and the subject. </a:t>
            </a:r>
            <a:endParaRPr lang="en-US" sz="2200" dirty="0">
              <a:latin typeface="Avenir Next LT Pro" panose="020B0504020202020204" pitchFamily="34" charset="0"/>
            </a:endParaRPr>
          </a:p>
          <a:p>
            <a:pPr marL="0" indent="0">
              <a:buNone/>
            </a:pPr>
            <a:r>
              <a:rPr lang="en-US" sz="2200" dirty="0">
                <a:latin typeface="Avenir Next LT Pro" panose="020B0504020202020204" pitchFamily="34" charset="0"/>
              </a:rPr>
              <a:t>Ex. </a:t>
            </a:r>
          </a:p>
          <a:p>
            <a:pPr marL="0" indent="0">
              <a:buNone/>
            </a:pPr>
            <a:r>
              <a:rPr lang="en-US" sz="2600" dirty="0" err="1">
                <a:latin typeface="Avenir Next LT Pro" panose="020B0504020202020204" pitchFamily="34" charset="0"/>
              </a:rPr>
              <a:t>Pourrais-tu</a:t>
            </a:r>
            <a:r>
              <a:rPr lang="en-US" sz="2600" dirty="0">
                <a:latin typeface="Avenir Next LT Pro" panose="020B0504020202020204" pitchFamily="34" charset="0"/>
              </a:rPr>
              <a:t> lever ta main?       </a:t>
            </a:r>
            <a:r>
              <a:rPr lang="en-US" dirty="0">
                <a:solidFill>
                  <a:srgbClr val="98C1E6"/>
                </a:solidFill>
                <a:latin typeface="Avenir Next LT Pro" panose="020B0504020202020204" pitchFamily="34" charset="0"/>
              </a:rPr>
              <a:t>Could you raise your hand? </a:t>
            </a:r>
            <a:endParaRPr lang="en-US" sz="2600" dirty="0">
              <a:latin typeface="Avenir Next LT Pro" panose="020B0504020202020204" pitchFamily="34" charset="0"/>
            </a:endParaRPr>
          </a:p>
          <a:p>
            <a:pPr marL="0" indent="0">
              <a:buNone/>
            </a:pPr>
            <a:r>
              <a:rPr lang="en-US" sz="2600" dirty="0" err="1">
                <a:latin typeface="Avenir Next LT Pro" panose="020B0504020202020204" pitchFamily="34" charset="0"/>
              </a:rPr>
              <a:t>Pourrais-tu</a:t>
            </a:r>
            <a:r>
              <a:rPr lang="en-US" sz="2600" dirty="0">
                <a:latin typeface="Avenir Next LT Pro" panose="020B0504020202020204" pitchFamily="34" charset="0"/>
              </a:rPr>
              <a:t> </a:t>
            </a:r>
            <a:r>
              <a:rPr lang="en-US" sz="2600" dirty="0" err="1">
                <a:latin typeface="Avenir Next LT Pro" panose="020B0504020202020204" pitchFamily="34" charset="0"/>
              </a:rPr>
              <a:t>parler</a:t>
            </a:r>
            <a:r>
              <a:rPr lang="en-US" sz="2600" dirty="0">
                <a:latin typeface="Avenir Next LT Pro" panose="020B0504020202020204" pitchFamily="34" charset="0"/>
              </a:rPr>
              <a:t> plus fort?    </a:t>
            </a:r>
            <a:r>
              <a:rPr lang="en-US" dirty="0">
                <a:solidFill>
                  <a:srgbClr val="98C1E6"/>
                </a:solidFill>
                <a:latin typeface="Avenir Next LT Pro" panose="020B0504020202020204" pitchFamily="34" charset="0"/>
              </a:rPr>
              <a:t>Could you speak louder? </a:t>
            </a:r>
          </a:p>
          <a:p>
            <a:pPr marL="0" indent="0">
              <a:buNone/>
            </a:pPr>
            <a:r>
              <a:rPr lang="en-US" sz="2600" dirty="0" err="1">
                <a:latin typeface="Avenir Next LT Pro" panose="020B0504020202020204" pitchFamily="34" charset="0"/>
              </a:rPr>
              <a:t>Pourriez-vous</a:t>
            </a:r>
            <a:r>
              <a:rPr lang="en-US" sz="2600" dirty="0">
                <a:latin typeface="Avenir Next LT Pro" panose="020B0504020202020204" pitchFamily="34" charset="0"/>
              </a:rPr>
              <a:t> </a:t>
            </a:r>
            <a:r>
              <a:rPr lang="en-US" sz="2600" dirty="0" err="1">
                <a:latin typeface="Avenir Next LT Pro" panose="020B0504020202020204" pitchFamily="34" charset="0"/>
              </a:rPr>
              <a:t>parler</a:t>
            </a:r>
            <a:r>
              <a:rPr lang="en-US" sz="2600" dirty="0">
                <a:latin typeface="Avenir Next LT Pro" panose="020B0504020202020204" pitchFamily="34" charset="0"/>
              </a:rPr>
              <a:t> plus fort? </a:t>
            </a:r>
            <a:endParaRPr lang="fr-CA" sz="2600" dirty="0">
              <a:latin typeface="Avenir Next LT Pro" panose="020B0504020202020204" pitchFamily="34" charset="0"/>
            </a:endParaRPr>
          </a:p>
        </p:txBody>
      </p:sp>
      <p:sp>
        <p:nvSpPr>
          <p:cNvPr id="5" name="Espace réservé du numéro de diapositive 4">
            <a:extLst>
              <a:ext uri="{FF2B5EF4-FFF2-40B4-BE49-F238E27FC236}">
                <a16:creationId xmlns:a16="http://schemas.microsoft.com/office/drawing/2014/main" id="{61B37B2F-F3A1-910A-659A-BFF3DAC5AA54}"/>
              </a:ext>
            </a:extLst>
          </p:cNvPr>
          <p:cNvSpPr>
            <a:spLocks noGrp="1"/>
          </p:cNvSpPr>
          <p:nvPr>
            <p:ph type="sldNum" sz="quarter" idx="12"/>
          </p:nvPr>
        </p:nvSpPr>
        <p:spPr/>
        <p:txBody>
          <a:bodyPr/>
          <a:lstStyle/>
          <a:p>
            <a:fld id="{C01389E6-C847-4AD0-B56D-D205B2EAB1EE}" type="slidenum">
              <a:rPr lang="en-US" smtClean="0"/>
              <a:t>33</a:t>
            </a:fld>
            <a:endParaRPr lang="en-US"/>
          </a:p>
        </p:txBody>
      </p:sp>
    </p:spTree>
    <p:extLst>
      <p:ext uri="{BB962C8B-B14F-4D97-AF65-F5344CB8AC3E}">
        <p14:creationId xmlns:p14="http://schemas.microsoft.com/office/powerpoint/2010/main" val="37040082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8">
            <a:extLst>
              <a:ext uri="{FF2B5EF4-FFF2-40B4-BE49-F238E27FC236}">
                <a16:creationId xmlns:a16="http://schemas.microsoft.com/office/drawing/2014/main" id="{446ECDAF-E08A-4938-9E85-2C8C46EE86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4D8F7A7E-9C5A-75A0-EB52-F849E03161DA}"/>
              </a:ext>
            </a:extLst>
          </p:cNvPr>
          <p:cNvSpPr>
            <a:spLocks noGrp="1"/>
          </p:cNvSpPr>
          <p:nvPr>
            <p:ph type="title"/>
          </p:nvPr>
        </p:nvSpPr>
        <p:spPr>
          <a:xfrm>
            <a:off x="112542" y="473826"/>
            <a:ext cx="6103201" cy="1658471"/>
          </a:xfrm>
        </p:spPr>
        <p:txBody>
          <a:bodyPr anchor="b">
            <a:normAutofit/>
          </a:bodyPr>
          <a:lstStyle/>
          <a:p>
            <a:pPr algn="ctr"/>
            <a:r>
              <a:rPr lang="fr-CA" sz="4000" b="0" dirty="0">
                <a:latin typeface="Avenir Next LT Pro" panose="020B0504020202020204" pitchFamily="34" charset="0"/>
              </a:rPr>
              <a:t>Activité </a:t>
            </a:r>
            <a:br>
              <a:rPr lang="fr-CA" sz="4000" b="0" dirty="0">
                <a:latin typeface="Avenir Next LT Pro" panose="020B0504020202020204" pitchFamily="34" charset="0"/>
              </a:rPr>
            </a:br>
            <a:r>
              <a:rPr lang="fr-CA" sz="2400" b="0" dirty="0">
                <a:solidFill>
                  <a:srgbClr val="98C1E6"/>
                </a:solidFill>
                <a:latin typeface="Avenir Next LT Pro" panose="020B0504020202020204" pitchFamily="34" charset="0"/>
              </a:rPr>
              <a:t>Activity  </a:t>
            </a:r>
            <a:endParaRPr lang="fr-CA" sz="4000" b="0" dirty="0">
              <a:solidFill>
                <a:srgbClr val="98C1E6"/>
              </a:solidFill>
              <a:latin typeface="Avenir Next LT Pro" panose="020B0504020202020204" pitchFamily="34" charset="0"/>
            </a:endParaRPr>
          </a:p>
        </p:txBody>
      </p:sp>
      <p:sp>
        <p:nvSpPr>
          <p:cNvPr id="3" name="Espace réservé du contenu 2">
            <a:extLst>
              <a:ext uri="{FF2B5EF4-FFF2-40B4-BE49-F238E27FC236}">
                <a16:creationId xmlns:a16="http://schemas.microsoft.com/office/drawing/2014/main" id="{2115FB02-B569-7F0E-A0C2-B01C772E6310}"/>
              </a:ext>
            </a:extLst>
          </p:cNvPr>
          <p:cNvSpPr>
            <a:spLocks noGrp="1"/>
          </p:cNvSpPr>
          <p:nvPr>
            <p:ph idx="1"/>
          </p:nvPr>
        </p:nvSpPr>
        <p:spPr>
          <a:xfrm>
            <a:off x="532649" y="2449352"/>
            <a:ext cx="5716173" cy="3646647"/>
          </a:xfrm>
        </p:spPr>
        <p:txBody>
          <a:bodyPr anchor="b">
            <a:normAutofit fontScale="77500" lnSpcReduction="20000"/>
          </a:bodyPr>
          <a:lstStyle/>
          <a:p>
            <a:pPr marL="0" indent="0">
              <a:buNone/>
            </a:pPr>
            <a:endParaRPr lang="fr-CA" sz="3800" dirty="0">
              <a:latin typeface="Avenir Next LT Pro" panose="020B0504020202020204" pitchFamily="34" charset="0"/>
            </a:endParaRPr>
          </a:p>
          <a:p>
            <a:pPr marL="0" indent="0">
              <a:buNone/>
            </a:pPr>
            <a:r>
              <a:rPr lang="fr-CA" sz="3800" dirty="0">
                <a:latin typeface="Avenir Next LT Pro" panose="020B0504020202020204" pitchFamily="34" charset="0"/>
              </a:rPr>
              <a:t>En équipe de 2-3 personnes, demandez à votre coéquipier de vous donner deux objets autour de vous.</a:t>
            </a:r>
          </a:p>
          <a:p>
            <a:pPr marL="0" indent="0">
              <a:buNone/>
            </a:pPr>
            <a:r>
              <a:rPr lang="fr-CA" sz="2900" dirty="0">
                <a:solidFill>
                  <a:srgbClr val="98C1E6"/>
                </a:solidFill>
                <a:latin typeface="Avenir Next LT Pro" panose="020B0504020202020204" pitchFamily="34" charset="0"/>
              </a:rPr>
              <a:t>In teams of 2-3 people, </a:t>
            </a:r>
            <a:r>
              <a:rPr lang="fr-CA" sz="2900" dirty="0" err="1">
                <a:solidFill>
                  <a:srgbClr val="98C1E6"/>
                </a:solidFill>
                <a:latin typeface="Avenir Next LT Pro" panose="020B0504020202020204" pitchFamily="34" charset="0"/>
              </a:rPr>
              <a:t>ask</a:t>
            </a:r>
            <a:r>
              <a:rPr lang="fr-CA" sz="2900" dirty="0">
                <a:solidFill>
                  <a:srgbClr val="98C1E6"/>
                </a:solidFill>
                <a:latin typeface="Avenir Next LT Pro" panose="020B0504020202020204" pitchFamily="34" charset="0"/>
              </a:rPr>
              <a:t> to </a:t>
            </a:r>
            <a:r>
              <a:rPr lang="fr-CA" sz="2900" dirty="0" err="1">
                <a:solidFill>
                  <a:srgbClr val="98C1E6"/>
                </a:solidFill>
                <a:latin typeface="Avenir Next LT Pro" panose="020B0504020202020204" pitchFamily="34" charset="0"/>
              </a:rPr>
              <a:t>your</a:t>
            </a:r>
            <a:r>
              <a:rPr lang="fr-CA" sz="2900" dirty="0">
                <a:solidFill>
                  <a:srgbClr val="98C1E6"/>
                </a:solidFill>
                <a:latin typeface="Avenir Next LT Pro" panose="020B0504020202020204" pitchFamily="34" charset="0"/>
              </a:rPr>
              <a:t> </a:t>
            </a:r>
            <a:r>
              <a:rPr lang="fr-CA" sz="2900" dirty="0" err="1">
                <a:solidFill>
                  <a:srgbClr val="98C1E6"/>
                </a:solidFill>
                <a:latin typeface="Avenir Next LT Pro" panose="020B0504020202020204" pitchFamily="34" charset="0"/>
              </a:rPr>
              <a:t>teamate</a:t>
            </a:r>
            <a:r>
              <a:rPr lang="fr-CA" sz="2900" dirty="0">
                <a:solidFill>
                  <a:srgbClr val="98C1E6"/>
                </a:solidFill>
                <a:latin typeface="Avenir Next LT Pro" panose="020B0504020202020204" pitchFamily="34" charset="0"/>
              </a:rPr>
              <a:t> to </a:t>
            </a:r>
            <a:r>
              <a:rPr lang="fr-CA" sz="2900" dirty="0" err="1">
                <a:solidFill>
                  <a:srgbClr val="98C1E6"/>
                </a:solidFill>
                <a:latin typeface="Avenir Next LT Pro" panose="020B0504020202020204" pitchFamily="34" charset="0"/>
              </a:rPr>
              <a:t>give</a:t>
            </a:r>
            <a:r>
              <a:rPr lang="fr-CA" sz="2900" dirty="0">
                <a:solidFill>
                  <a:srgbClr val="98C1E6"/>
                </a:solidFill>
                <a:latin typeface="Avenir Next LT Pro" panose="020B0504020202020204" pitchFamily="34" charset="0"/>
              </a:rPr>
              <a:t> </a:t>
            </a:r>
            <a:r>
              <a:rPr lang="fr-CA" sz="2900" dirty="0" err="1">
                <a:solidFill>
                  <a:srgbClr val="98C1E6"/>
                </a:solidFill>
                <a:latin typeface="Avenir Next LT Pro" panose="020B0504020202020204" pitchFamily="34" charset="0"/>
              </a:rPr>
              <a:t>you</a:t>
            </a:r>
            <a:r>
              <a:rPr lang="fr-CA" sz="2900" dirty="0">
                <a:solidFill>
                  <a:srgbClr val="98C1E6"/>
                </a:solidFill>
                <a:latin typeface="Avenir Next LT Pro" panose="020B0504020202020204" pitchFamily="34" charset="0"/>
              </a:rPr>
              <a:t> </a:t>
            </a:r>
            <a:r>
              <a:rPr lang="fr-CA" sz="2900" dirty="0" err="1">
                <a:solidFill>
                  <a:srgbClr val="98C1E6"/>
                </a:solidFill>
                <a:latin typeface="Avenir Next LT Pro" panose="020B0504020202020204" pitchFamily="34" charset="0"/>
              </a:rPr>
              <a:t>two</a:t>
            </a:r>
            <a:r>
              <a:rPr lang="fr-CA" sz="2900" dirty="0">
                <a:solidFill>
                  <a:srgbClr val="98C1E6"/>
                </a:solidFill>
                <a:latin typeface="Avenir Next LT Pro" panose="020B0504020202020204" pitchFamily="34" charset="0"/>
              </a:rPr>
              <a:t> </a:t>
            </a:r>
            <a:r>
              <a:rPr lang="fr-CA" sz="2900" dirty="0" err="1">
                <a:solidFill>
                  <a:srgbClr val="98C1E6"/>
                </a:solidFill>
                <a:latin typeface="Avenir Next LT Pro" panose="020B0504020202020204" pitchFamily="34" charset="0"/>
              </a:rPr>
              <a:t>objects</a:t>
            </a:r>
            <a:r>
              <a:rPr lang="fr-CA" sz="2900" dirty="0">
                <a:solidFill>
                  <a:srgbClr val="98C1E6"/>
                </a:solidFill>
                <a:latin typeface="Avenir Next LT Pro" panose="020B0504020202020204" pitchFamily="34" charset="0"/>
              </a:rPr>
              <a:t> </a:t>
            </a:r>
            <a:r>
              <a:rPr lang="fr-CA" sz="2900" dirty="0" err="1">
                <a:solidFill>
                  <a:srgbClr val="98C1E6"/>
                </a:solidFill>
                <a:latin typeface="Avenir Next LT Pro" panose="020B0504020202020204" pitchFamily="34" charset="0"/>
              </a:rPr>
              <a:t>around</a:t>
            </a:r>
            <a:r>
              <a:rPr lang="fr-CA" sz="2900" dirty="0">
                <a:solidFill>
                  <a:srgbClr val="98C1E6"/>
                </a:solidFill>
                <a:latin typeface="Avenir Next LT Pro" panose="020B0504020202020204" pitchFamily="34" charset="0"/>
              </a:rPr>
              <a:t> </a:t>
            </a:r>
            <a:r>
              <a:rPr lang="fr-CA" sz="2900" dirty="0" err="1">
                <a:solidFill>
                  <a:srgbClr val="98C1E6"/>
                </a:solidFill>
                <a:latin typeface="Avenir Next LT Pro" panose="020B0504020202020204" pitchFamily="34" charset="0"/>
              </a:rPr>
              <a:t>you</a:t>
            </a:r>
            <a:r>
              <a:rPr lang="fr-CA" sz="2900" dirty="0">
                <a:solidFill>
                  <a:srgbClr val="98C1E6"/>
                </a:solidFill>
                <a:latin typeface="Avenir Next LT Pro" panose="020B0504020202020204" pitchFamily="34" charset="0"/>
              </a:rPr>
              <a:t>. </a:t>
            </a:r>
            <a:endParaRPr lang="fr-CA" sz="2900" dirty="0">
              <a:latin typeface="Avenir Next LT Pro" panose="020B0504020202020204" pitchFamily="34" charset="0"/>
            </a:endParaRPr>
          </a:p>
          <a:p>
            <a:pPr marL="0" indent="0">
              <a:buNone/>
            </a:pPr>
            <a:endParaRPr lang="en-US" sz="2400" dirty="0">
              <a:latin typeface="Avenir Next LT Pro" panose="020B0504020202020204" pitchFamily="34" charset="0"/>
            </a:endParaRPr>
          </a:p>
          <a:p>
            <a:pPr marL="0" indent="0">
              <a:buNone/>
            </a:pPr>
            <a:endParaRPr lang="fr-CA" sz="1600" dirty="0"/>
          </a:p>
        </p:txBody>
      </p:sp>
      <p:pic>
        <p:nvPicPr>
          <p:cNvPr id="4" name="Image 3">
            <a:extLst>
              <a:ext uri="{FF2B5EF4-FFF2-40B4-BE49-F238E27FC236}">
                <a16:creationId xmlns:a16="http://schemas.microsoft.com/office/drawing/2014/main" id="{30B07922-E0EC-7771-BAD2-112DF08FBD2A}"/>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633135" y="1028699"/>
            <a:ext cx="5558865" cy="4839837"/>
          </a:xfrm>
          <a:prstGeom prst="rect">
            <a:avLst/>
          </a:prstGeom>
        </p:spPr>
      </p:pic>
      <p:sp>
        <p:nvSpPr>
          <p:cNvPr id="16" name="Rectangle 10">
            <a:extLst>
              <a:ext uri="{FF2B5EF4-FFF2-40B4-BE49-F238E27FC236}">
                <a16:creationId xmlns:a16="http://schemas.microsoft.com/office/drawing/2014/main" id="{84E30AF0-4FE2-4C74-AE5B-8386D6520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2">
            <a:extLst>
              <a:ext uri="{FF2B5EF4-FFF2-40B4-BE49-F238E27FC236}">
                <a16:creationId xmlns:a16="http://schemas.microsoft.com/office/drawing/2014/main" id="{61F8C671-E083-47BA-A195-0232B7B786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tx2">
                  <a:lumMod val="50000"/>
                  <a:lumOff val="50000"/>
                  <a:alpha val="3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space réservé du numéro de diapositive 5">
            <a:extLst>
              <a:ext uri="{FF2B5EF4-FFF2-40B4-BE49-F238E27FC236}">
                <a16:creationId xmlns:a16="http://schemas.microsoft.com/office/drawing/2014/main" id="{7E2A4833-DD98-ECEE-63E2-917B23FF82F5}"/>
              </a:ext>
            </a:extLst>
          </p:cNvPr>
          <p:cNvSpPr>
            <a:spLocks noGrp="1"/>
          </p:cNvSpPr>
          <p:nvPr>
            <p:ph type="sldNum" sz="quarter" idx="12"/>
          </p:nvPr>
        </p:nvSpPr>
        <p:spPr/>
        <p:txBody>
          <a:bodyPr/>
          <a:lstStyle/>
          <a:p>
            <a:fld id="{C01389E6-C847-4AD0-B56D-D205B2EAB1EE}" type="slidenum">
              <a:rPr lang="en-US" smtClean="0"/>
              <a:t>34</a:t>
            </a:fld>
            <a:endParaRPr lang="en-US"/>
          </a:p>
        </p:txBody>
      </p:sp>
    </p:spTree>
    <p:extLst>
      <p:ext uri="{BB962C8B-B14F-4D97-AF65-F5344CB8AC3E}">
        <p14:creationId xmlns:p14="http://schemas.microsoft.com/office/powerpoint/2010/main" val="3864797309"/>
      </p:ext>
    </p:extLst>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8F7A7E-9C5A-75A0-EB52-F849E03161DA}"/>
              </a:ext>
            </a:extLst>
          </p:cNvPr>
          <p:cNvSpPr>
            <a:spLocks noGrp="1"/>
          </p:cNvSpPr>
          <p:nvPr>
            <p:ph type="title"/>
          </p:nvPr>
        </p:nvSpPr>
        <p:spPr>
          <a:xfrm>
            <a:off x="1371600" y="503980"/>
            <a:ext cx="10241280" cy="1234440"/>
          </a:xfrm>
        </p:spPr>
        <p:txBody>
          <a:bodyPr>
            <a:normAutofit/>
          </a:bodyPr>
          <a:lstStyle/>
          <a:p>
            <a:r>
              <a:rPr lang="fr-CA" b="0" dirty="0">
                <a:latin typeface="Avenir Next LT Pro" panose="020B0504020202020204" pitchFamily="34" charset="0"/>
              </a:rPr>
              <a:t>Activité  </a:t>
            </a:r>
          </a:p>
        </p:txBody>
      </p:sp>
      <p:sp>
        <p:nvSpPr>
          <p:cNvPr id="3" name="Espace réservé du contenu 2">
            <a:extLst>
              <a:ext uri="{FF2B5EF4-FFF2-40B4-BE49-F238E27FC236}">
                <a16:creationId xmlns:a16="http://schemas.microsoft.com/office/drawing/2014/main" id="{2115FB02-B569-7F0E-A0C2-B01C772E6310}"/>
              </a:ext>
            </a:extLst>
          </p:cNvPr>
          <p:cNvSpPr>
            <a:spLocks noGrp="1"/>
          </p:cNvSpPr>
          <p:nvPr>
            <p:ph idx="1"/>
          </p:nvPr>
        </p:nvSpPr>
        <p:spPr>
          <a:xfrm>
            <a:off x="1371600" y="1906458"/>
            <a:ext cx="10241280" cy="4447562"/>
          </a:xfrm>
        </p:spPr>
        <p:txBody>
          <a:bodyPr>
            <a:normAutofit fontScale="92500" lnSpcReduction="20000"/>
          </a:bodyPr>
          <a:lstStyle/>
          <a:p>
            <a:pPr marL="0" indent="0">
              <a:buNone/>
            </a:pPr>
            <a:endParaRPr lang="fr-CA" sz="2400" dirty="0">
              <a:latin typeface="Avenir Next LT Pro Light" panose="020B0304020202020204" pitchFamily="34" charset="0"/>
            </a:endParaRPr>
          </a:p>
          <a:p>
            <a:pPr marL="0" indent="0">
              <a:buNone/>
            </a:pPr>
            <a:r>
              <a:rPr lang="fr-CA" sz="2400" dirty="0">
                <a:latin typeface="Avenir Next LT Pro Light" panose="020B0304020202020204" pitchFamily="34" charset="0"/>
              </a:rPr>
              <a:t>Ex. </a:t>
            </a:r>
          </a:p>
          <a:p>
            <a:pPr marL="0" indent="0">
              <a:buNone/>
            </a:pPr>
            <a:r>
              <a:rPr lang="fr-CA" sz="2600" dirty="0">
                <a:latin typeface="Avenir Next LT Pro" panose="020B0504020202020204" pitchFamily="34" charset="0"/>
              </a:rPr>
              <a:t>Pourrais-je avoir la pomme? </a:t>
            </a:r>
          </a:p>
          <a:p>
            <a:pPr marL="0" indent="0">
              <a:buNone/>
            </a:pPr>
            <a:r>
              <a:rPr lang="en-US" dirty="0">
                <a:solidFill>
                  <a:srgbClr val="98C1E6"/>
                </a:solidFill>
                <a:latin typeface="Avenir Next LT Pro" panose="020B0504020202020204" pitchFamily="34" charset="0"/>
              </a:rPr>
              <a:t>Could I have the apple? </a:t>
            </a:r>
          </a:p>
          <a:p>
            <a:pPr marL="0" indent="0">
              <a:buNone/>
            </a:pPr>
            <a:endParaRPr lang="fr-CA" dirty="0">
              <a:latin typeface="Avenir Next LT Pro" panose="020B0504020202020204" pitchFamily="34" charset="0"/>
            </a:endParaRPr>
          </a:p>
          <a:p>
            <a:pPr marL="0" indent="0">
              <a:buNone/>
            </a:pPr>
            <a:r>
              <a:rPr lang="fr-CA" sz="2400" dirty="0">
                <a:latin typeface="Avenir Next LT Pro" panose="020B0504020202020204" pitchFamily="34" charset="0"/>
              </a:rPr>
              <a:t>Est-ce que je pourrais avoir le stylo? </a:t>
            </a:r>
          </a:p>
          <a:p>
            <a:pPr marL="0" indent="0">
              <a:buNone/>
            </a:pPr>
            <a:r>
              <a:rPr lang="fr-CA" dirty="0">
                <a:solidFill>
                  <a:srgbClr val="98C1E6"/>
                </a:solidFill>
                <a:latin typeface="Avenir Next LT Pro" panose="020B0504020202020204" pitchFamily="34" charset="0"/>
              </a:rPr>
              <a:t>Could </a:t>
            </a:r>
            <a:r>
              <a:rPr lang="fr-CA" dirty="0" err="1">
                <a:solidFill>
                  <a:srgbClr val="98C1E6"/>
                </a:solidFill>
                <a:latin typeface="Avenir Next LT Pro" panose="020B0504020202020204" pitchFamily="34" charset="0"/>
              </a:rPr>
              <a:t>you</a:t>
            </a:r>
            <a:r>
              <a:rPr lang="fr-CA" dirty="0">
                <a:solidFill>
                  <a:srgbClr val="98C1E6"/>
                </a:solidFill>
                <a:latin typeface="Avenir Next LT Pro" panose="020B0504020202020204" pitchFamily="34" charset="0"/>
              </a:rPr>
              <a:t> </a:t>
            </a:r>
            <a:r>
              <a:rPr lang="fr-CA" dirty="0" err="1">
                <a:solidFill>
                  <a:srgbClr val="98C1E6"/>
                </a:solidFill>
                <a:latin typeface="Avenir Next LT Pro" panose="020B0504020202020204" pitchFamily="34" charset="0"/>
              </a:rPr>
              <a:t>give</a:t>
            </a:r>
            <a:r>
              <a:rPr lang="fr-CA" dirty="0">
                <a:solidFill>
                  <a:srgbClr val="98C1E6"/>
                </a:solidFill>
                <a:latin typeface="Avenir Next LT Pro" panose="020B0504020202020204" pitchFamily="34" charset="0"/>
              </a:rPr>
              <a:t> me the </a:t>
            </a:r>
            <a:r>
              <a:rPr lang="fr-CA" dirty="0" err="1">
                <a:solidFill>
                  <a:srgbClr val="98C1E6"/>
                </a:solidFill>
                <a:latin typeface="Avenir Next LT Pro" panose="020B0504020202020204" pitchFamily="34" charset="0"/>
              </a:rPr>
              <a:t>apple</a:t>
            </a:r>
            <a:r>
              <a:rPr lang="fr-CA" dirty="0">
                <a:solidFill>
                  <a:srgbClr val="98C1E6"/>
                </a:solidFill>
                <a:latin typeface="Avenir Next LT Pro" panose="020B0504020202020204" pitchFamily="34" charset="0"/>
              </a:rPr>
              <a:t>? </a:t>
            </a:r>
          </a:p>
          <a:p>
            <a:pPr marL="0" indent="0">
              <a:buNone/>
            </a:pPr>
            <a:endParaRPr lang="fr-CA" sz="2400" dirty="0">
              <a:latin typeface="Avenir Next LT Pro" panose="020B0504020202020204" pitchFamily="34" charset="0"/>
            </a:endParaRPr>
          </a:p>
          <a:p>
            <a:pPr marL="0" indent="0">
              <a:buNone/>
            </a:pPr>
            <a:r>
              <a:rPr lang="fr-CA" sz="2400" dirty="0">
                <a:latin typeface="Avenir Next LT Pro" panose="020B0504020202020204" pitchFamily="34" charset="0"/>
              </a:rPr>
              <a:t>J’aimerais avoir ce porte-clé, s’il vous plaît. </a:t>
            </a:r>
          </a:p>
          <a:p>
            <a:pPr marL="0" indent="0">
              <a:buNone/>
            </a:pPr>
            <a:r>
              <a:rPr lang="fr-CA" dirty="0">
                <a:solidFill>
                  <a:srgbClr val="98C1E6"/>
                </a:solidFill>
                <a:latin typeface="Avenir Next LT Pro" panose="020B0504020202020204" pitchFamily="34" charset="0"/>
              </a:rPr>
              <a:t>I </a:t>
            </a:r>
            <a:r>
              <a:rPr lang="fr-CA" dirty="0" err="1">
                <a:solidFill>
                  <a:srgbClr val="98C1E6"/>
                </a:solidFill>
                <a:latin typeface="Avenir Next LT Pro" panose="020B0504020202020204" pitchFamily="34" charset="0"/>
              </a:rPr>
              <a:t>would</a:t>
            </a:r>
            <a:r>
              <a:rPr lang="fr-CA" dirty="0">
                <a:solidFill>
                  <a:srgbClr val="98C1E6"/>
                </a:solidFill>
                <a:latin typeface="Avenir Next LT Pro" panose="020B0504020202020204" pitchFamily="34" charset="0"/>
              </a:rPr>
              <a:t> like (to </a:t>
            </a:r>
            <a:r>
              <a:rPr lang="fr-CA" dirty="0" err="1">
                <a:solidFill>
                  <a:srgbClr val="98C1E6"/>
                </a:solidFill>
                <a:latin typeface="Avenir Next LT Pro" panose="020B0504020202020204" pitchFamily="34" charset="0"/>
              </a:rPr>
              <a:t>get</a:t>
            </a:r>
            <a:r>
              <a:rPr lang="fr-CA" dirty="0">
                <a:solidFill>
                  <a:srgbClr val="98C1E6"/>
                </a:solidFill>
                <a:latin typeface="Avenir Next LT Pro" panose="020B0504020202020204" pitchFamily="34" charset="0"/>
              </a:rPr>
              <a:t>/to have) </a:t>
            </a:r>
            <a:r>
              <a:rPr lang="fr-CA" dirty="0" err="1">
                <a:solidFill>
                  <a:srgbClr val="98C1E6"/>
                </a:solidFill>
                <a:latin typeface="Avenir Next LT Pro" panose="020B0504020202020204" pitchFamily="34" charset="0"/>
              </a:rPr>
              <a:t>this</a:t>
            </a:r>
            <a:r>
              <a:rPr lang="fr-CA" dirty="0">
                <a:solidFill>
                  <a:srgbClr val="98C1E6"/>
                </a:solidFill>
                <a:latin typeface="Avenir Next LT Pro" panose="020B0504020202020204" pitchFamily="34" charset="0"/>
              </a:rPr>
              <a:t> </a:t>
            </a:r>
            <a:r>
              <a:rPr lang="fr-CA" dirty="0" err="1">
                <a:solidFill>
                  <a:srgbClr val="98C1E6"/>
                </a:solidFill>
                <a:latin typeface="Avenir Next LT Pro" panose="020B0504020202020204" pitchFamily="34" charset="0"/>
              </a:rPr>
              <a:t>keychain</a:t>
            </a:r>
            <a:r>
              <a:rPr lang="fr-CA" dirty="0">
                <a:solidFill>
                  <a:srgbClr val="98C1E6"/>
                </a:solidFill>
                <a:latin typeface="Avenir Next LT Pro" panose="020B0504020202020204" pitchFamily="34" charset="0"/>
              </a:rPr>
              <a:t>, </a:t>
            </a:r>
            <a:r>
              <a:rPr lang="fr-CA" dirty="0" err="1">
                <a:solidFill>
                  <a:srgbClr val="98C1E6"/>
                </a:solidFill>
                <a:latin typeface="Avenir Next LT Pro" panose="020B0504020202020204" pitchFamily="34" charset="0"/>
              </a:rPr>
              <a:t>please</a:t>
            </a:r>
            <a:r>
              <a:rPr lang="fr-CA" dirty="0">
                <a:solidFill>
                  <a:srgbClr val="98C1E6"/>
                </a:solidFill>
                <a:latin typeface="Avenir Next LT Pro" panose="020B0504020202020204" pitchFamily="34" charset="0"/>
              </a:rPr>
              <a:t>. </a:t>
            </a:r>
          </a:p>
        </p:txBody>
      </p:sp>
      <p:sp>
        <p:nvSpPr>
          <p:cNvPr id="5" name="Espace réservé du numéro de diapositive 4">
            <a:extLst>
              <a:ext uri="{FF2B5EF4-FFF2-40B4-BE49-F238E27FC236}">
                <a16:creationId xmlns:a16="http://schemas.microsoft.com/office/drawing/2014/main" id="{1D51F921-CA9E-BC76-5C6B-D648E45DFE17}"/>
              </a:ext>
            </a:extLst>
          </p:cNvPr>
          <p:cNvSpPr>
            <a:spLocks noGrp="1"/>
          </p:cNvSpPr>
          <p:nvPr>
            <p:ph type="sldNum" sz="quarter" idx="12"/>
          </p:nvPr>
        </p:nvSpPr>
        <p:spPr/>
        <p:txBody>
          <a:bodyPr/>
          <a:lstStyle/>
          <a:p>
            <a:fld id="{C01389E6-C847-4AD0-B56D-D205B2EAB1EE}" type="slidenum">
              <a:rPr lang="en-US" smtClean="0"/>
              <a:t>35</a:t>
            </a:fld>
            <a:endParaRPr lang="en-US"/>
          </a:p>
        </p:txBody>
      </p:sp>
    </p:spTree>
    <p:extLst>
      <p:ext uri="{BB962C8B-B14F-4D97-AF65-F5344CB8AC3E}">
        <p14:creationId xmlns:p14="http://schemas.microsoft.com/office/powerpoint/2010/main" val="585654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8F7A7E-9C5A-75A0-EB52-F849E03161DA}"/>
              </a:ext>
            </a:extLst>
          </p:cNvPr>
          <p:cNvSpPr>
            <a:spLocks noGrp="1"/>
          </p:cNvSpPr>
          <p:nvPr>
            <p:ph type="title"/>
          </p:nvPr>
        </p:nvSpPr>
        <p:spPr>
          <a:xfrm>
            <a:off x="1371600" y="503980"/>
            <a:ext cx="10241280" cy="1234440"/>
          </a:xfrm>
        </p:spPr>
        <p:txBody>
          <a:bodyPr>
            <a:normAutofit/>
          </a:bodyPr>
          <a:lstStyle/>
          <a:p>
            <a:r>
              <a:rPr lang="fr-CA" b="0" dirty="0">
                <a:latin typeface="Avenir Next LT Pro" panose="020B0504020202020204" pitchFamily="34" charset="0"/>
              </a:rPr>
              <a:t>Activité  </a:t>
            </a:r>
          </a:p>
        </p:txBody>
      </p:sp>
      <p:sp>
        <p:nvSpPr>
          <p:cNvPr id="3" name="Espace réservé du contenu 2">
            <a:extLst>
              <a:ext uri="{FF2B5EF4-FFF2-40B4-BE49-F238E27FC236}">
                <a16:creationId xmlns:a16="http://schemas.microsoft.com/office/drawing/2014/main" id="{2115FB02-B569-7F0E-A0C2-B01C772E6310}"/>
              </a:ext>
            </a:extLst>
          </p:cNvPr>
          <p:cNvSpPr>
            <a:spLocks noGrp="1"/>
          </p:cNvSpPr>
          <p:nvPr>
            <p:ph idx="1"/>
          </p:nvPr>
        </p:nvSpPr>
        <p:spPr>
          <a:xfrm>
            <a:off x="1371600" y="2029968"/>
            <a:ext cx="10241280" cy="4447562"/>
          </a:xfrm>
        </p:spPr>
        <p:txBody>
          <a:bodyPr>
            <a:normAutofit/>
          </a:bodyPr>
          <a:lstStyle/>
          <a:p>
            <a:pPr marL="0" indent="0">
              <a:buNone/>
            </a:pPr>
            <a:endParaRPr lang="fr-CA" sz="2400" dirty="0">
              <a:latin typeface="Avenir Next LT Pro Light" panose="020B0304020202020204" pitchFamily="34" charset="0"/>
            </a:endParaRPr>
          </a:p>
          <a:p>
            <a:pPr marL="0" indent="0">
              <a:buNone/>
            </a:pPr>
            <a:r>
              <a:rPr lang="fr-CA" sz="2400" dirty="0">
                <a:latin typeface="Avenir Next LT Pro Light" panose="020B0304020202020204" pitchFamily="34" charset="0"/>
              </a:rPr>
              <a:t>Ex. </a:t>
            </a:r>
          </a:p>
          <a:p>
            <a:pPr marL="0" indent="0">
              <a:buNone/>
            </a:pPr>
            <a:r>
              <a:rPr lang="fr-CA" sz="2400" dirty="0">
                <a:latin typeface="Avenir Next LT Pro Light" panose="020B0304020202020204" pitchFamily="34" charset="0"/>
              </a:rPr>
              <a:t>-Aimerais-tu avoir ce crayon? (-ou- Est-ce que tu voudrais ce crayon?) </a:t>
            </a:r>
          </a:p>
          <a:p>
            <a:pPr marL="0" indent="0">
              <a:buNone/>
            </a:pPr>
            <a:r>
              <a:rPr lang="fr-CA" dirty="0" err="1">
                <a:solidFill>
                  <a:srgbClr val="98C1E6"/>
                </a:solidFill>
                <a:latin typeface="Avenir Next LT Pro Light" panose="020B0304020202020204" pitchFamily="34" charset="0"/>
              </a:rPr>
              <a:t>Would</a:t>
            </a:r>
            <a:r>
              <a:rPr lang="fr-CA" dirty="0">
                <a:solidFill>
                  <a:srgbClr val="98C1E6"/>
                </a:solidFill>
                <a:latin typeface="Avenir Next LT Pro Light" panose="020B0304020202020204" pitchFamily="34" charset="0"/>
              </a:rPr>
              <a:t> </a:t>
            </a:r>
            <a:r>
              <a:rPr lang="fr-CA" dirty="0" err="1">
                <a:solidFill>
                  <a:srgbClr val="98C1E6"/>
                </a:solidFill>
                <a:latin typeface="Avenir Next LT Pro Light" panose="020B0304020202020204" pitchFamily="34" charset="0"/>
              </a:rPr>
              <a:t>you</a:t>
            </a:r>
            <a:r>
              <a:rPr lang="fr-CA" dirty="0">
                <a:solidFill>
                  <a:srgbClr val="98C1E6"/>
                </a:solidFill>
                <a:latin typeface="Avenir Next LT Pro Light" panose="020B0304020202020204" pitchFamily="34" charset="0"/>
              </a:rPr>
              <a:t> like to </a:t>
            </a:r>
            <a:r>
              <a:rPr lang="fr-CA" dirty="0" err="1">
                <a:solidFill>
                  <a:srgbClr val="98C1E6"/>
                </a:solidFill>
                <a:latin typeface="Avenir Next LT Pro Light" panose="020B0304020202020204" pitchFamily="34" charset="0"/>
              </a:rPr>
              <a:t>get</a:t>
            </a:r>
            <a:r>
              <a:rPr lang="fr-CA" dirty="0">
                <a:solidFill>
                  <a:srgbClr val="98C1E6"/>
                </a:solidFill>
                <a:latin typeface="Avenir Next LT Pro Light" panose="020B0304020202020204" pitchFamily="34" charset="0"/>
              </a:rPr>
              <a:t> </a:t>
            </a:r>
            <a:r>
              <a:rPr lang="fr-CA" dirty="0" err="1">
                <a:solidFill>
                  <a:srgbClr val="98C1E6"/>
                </a:solidFill>
                <a:latin typeface="Avenir Next LT Pro Light" panose="020B0304020202020204" pitchFamily="34" charset="0"/>
              </a:rPr>
              <a:t>this</a:t>
            </a:r>
            <a:r>
              <a:rPr lang="fr-CA" dirty="0">
                <a:solidFill>
                  <a:srgbClr val="98C1E6"/>
                </a:solidFill>
                <a:latin typeface="Avenir Next LT Pro Light" panose="020B0304020202020204" pitchFamily="34" charset="0"/>
              </a:rPr>
              <a:t> </a:t>
            </a:r>
            <a:r>
              <a:rPr lang="fr-CA" dirty="0" err="1">
                <a:solidFill>
                  <a:srgbClr val="98C1E6"/>
                </a:solidFill>
                <a:latin typeface="Avenir Next LT Pro Light" panose="020B0304020202020204" pitchFamily="34" charset="0"/>
              </a:rPr>
              <a:t>pencil</a:t>
            </a:r>
            <a:r>
              <a:rPr lang="fr-CA" dirty="0">
                <a:solidFill>
                  <a:srgbClr val="98C1E6"/>
                </a:solidFill>
                <a:latin typeface="Avenir Next LT Pro Light" panose="020B0304020202020204" pitchFamily="34" charset="0"/>
              </a:rPr>
              <a:t>? </a:t>
            </a:r>
          </a:p>
          <a:p>
            <a:pPr marL="0" indent="0">
              <a:buNone/>
            </a:pPr>
            <a:r>
              <a:rPr lang="fr-CA" sz="2400" dirty="0">
                <a:latin typeface="Avenir Next LT Pro Light" panose="020B0304020202020204" pitchFamily="34" charset="0"/>
              </a:rPr>
              <a:t>-Oui. J’aimerais avoir ce crayon, s’il vous plaît. </a:t>
            </a:r>
          </a:p>
          <a:p>
            <a:pPr marL="0" indent="0">
              <a:buNone/>
            </a:pPr>
            <a:r>
              <a:rPr lang="fr-CA" dirty="0">
                <a:solidFill>
                  <a:srgbClr val="98C1E6"/>
                </a:solidFill>
                <a:latin typeface="Avenir Next LT Pro Light" panose="020B0304020202020204" pitchFamily="34" charset="0"/>
              </a:rPr>
              <a:t>Yes. I </a:t>
            </a:r>
            <a:r>
              <a:rPr lang="fr-CA" dirty="0" err="1">
                <a:solidFill>
                  <a:srgbClr val="98C1E6"/>
                </a:solidFill>
                <a:latin typeface="Avenir Next LT Pro Light" panose="020B0304020202020204" pitchFamily="34" charset="0"/>
              </a:rPr>
              <a:t>would</a:t>
            </a:r>
            <a:r>
              <a:rPr lang="fr-CA" dirty="0">
                <a:solidFill>
                  <a:srgbClr val="98C1E6"/>
                </a:solidFill>
                <a:latin typeface="Avenir Next LT Pro Light" panose="020B0304020202020204" pitchFamily="34" charset="0"/>
              </a:rPr>
              <a:t> like to have </a:t>
            </a:r>
            <a:r>
              <a:rPr lang="fr-CA" dirty="0" err="1">
                <a:solidFill>
                  <a:srgbClr val="98C1E6"/>
                </a:solidFill>
                <a:latin typeface="Avenir Next LT Pro Light" panose="020B0304020202020204" pitchFamily="34" charset="0"/>
              </a:rPr>
              <a:t>this</a:t>
            </a:r>
            <a:r>
              <a:rPr lang="fr-CA" dirty="0">
                <a:solidFill>
                  <a:srgbClr val="98C1E6"/>
                </a:solidFill>
                <a:latin typeface="Avenir Next LT Pro Light" panose="020B0304020202020204" pitchFamily="34" charset="0"/>
              </a:rPr>
              <a:t> </a:t>
            </a:r>
            <a:r>
              <a:rPr lang="fr-CA" dirty="0" err="1">
                <a:solidFill>
                  <a:srgbClr val="98C1E6"/>
                </a:solidFill>
                <a:latin typeface="Avenir Next LT Pro Light" panose="020B0304020202020204" pitchFamily="34" charset="0"/>
              </a:rPr>
              <a:t>pencil</a:t>
            </a:r>
            <a:r>
              <a:rPr lang="fr-CA" dirty="0">
                <a:solidFill>
                  <a:srgbClr val="98C1E6"/>
                </a:solidFill>
                <a:latin typeface="Avenir Next LT Pro Light" panose="020B0304020202020204" pitchFamily="34" charset="0"/>
              </a:rPr>
              <a:t>, </a:t>
            </a:r>
            <a:r>
              <a:rPr lang="fr-CA" dirty="0" err="1">
                <a:solidFill>
                  <a:srgbClr val="98C1E6"/>
                </a:solidFill>
                <a:latin typeface="Avenir Next LT Pro Light" panose="020B0304020202020204" pitchFamily="34" charset="0"/>
              </a:rPr>
              <a:t>please</a:t>
            </a:r>
            <a:r>
              <a:rPr lang="fr-CA" dirty="0">
                <a:solidFill>
                  <a:srgbClr val="98C1E6"/>
                </a:solidFill>
                <a:latin typeface="Avenir Next LT Pro Light" panose="020B0304020202020204" pitchFamily="34" charset="0"/>
              </a:rPr>
              <a:t>. </a:t>
            </a:r>
          </a:p>
          <a:p>
            <a:pPr marL="0" indent="0">
              <a:buNone/>
            </a:pPr>
            <a:endParaRPr lang="fr-CA" sz="2400" dirty="0">
              <a:latin typeface="Avenir Next LT Pro Light" panose="020B0304020202020204" pitchFamily="34" charset="0"/>
            </a:endParaRPr>
          </a:p>
          <a:p>
            <a:pPr marL="0" indent="0">
              <a:buNone/>
            </a:pPr>
            <a:endParaRPr lang="fr-CA" sz="2400" dirty="0">
              <a:latin typeface="Avenir Next LT Pro Light" panose="020B0304020202020204" pitchFamily="34" charset="0"/>
            </a:endParaRPr>
          </a:p>
        </p:txBody>
      </p:sp>
      <p:sp>
        <p:nvSpPr>
          <p:cNvPr id="5" name="Espace réservé du numéro de diapositive 4">
            <a:extLst>
              <a:ext uri="{FF2B5EF4-FFF2-40B4-BE49-F238E27FC236}">
                <a16:creationId xmlns:a16="http://schemas.microsoft.com/office/drawing/2014/main" id="{5464C731-325A-06E1-D744-7DD5D803120C}"/>
              </a:ext>
            </a:extLst>
          </p:cNvPr>
          <p:cNvSpPr>
            <a:spLocks noGrp="1"/>
          </p:cNvSpPr>
          <p:nvPr>
            <p:ph type="sldNum" sz="quarter" idx="12"/>
          </p:nvPr>
        </p:nvSpPr>
        <p:spPr/>
        <p:txBody>
          <a:bodyPr/>
          <a:lstStyle/>
          <a:p>
            <a:fld id="{C01389E6-C847-4AD0-B56D-D205B2EAB1EE}" type="slidenum">
              <a:rPr lang="en-US" smtClean="0"/>
              <a:t>36</a:t>
            </a:fld>
            <a:endParaRPr lang="en-US"/>
          </a:p>
        </p:txBody>
      </p:sp>
    </p:spTree>
    <p:extLst>
      <p:ext uri="{BB962C8B-B14F-4D97-AF65-F5344CB8AC3E}">
        <p14:creationId xmlns:p14="http://schemas.microsoft.com/office/powerpoint/2010/main" val="2300173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3CBB9B1-7B7D-4BA1-A1AF-572168B395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Image 1">
            <a:extLst>
              <a:ext uri="{FF2B5EF4-FFF2-40B4-BE49-F238E27FC236}">
                <a16:creationId xmlns:a16="http://schemas.microsoft.com/office/drawing/2014/main" id="{14B59AE8-173D-3504-901B-EF64DD0BA2E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9078" y="0"/>
            <a:ext cx="8115280" cy="6408311"/>
          </a:xfrm>
          <a:prstGeom prst="rect">
            <a:avLst/>
          </a:prstGeom>
        </p:spPr>
      </p:pic>
      <p:sp>
        <p:nvSpPr>
          <p:cNvPr id="3" name="Espace réservé du contenu 2">
            <a:extLst>
              <a:ext uri="{FF2B5EF4-FFF2-40B4-BE49-F238E27FC236}">
                <a16:creationId xmlns:a16="http://schemas.microsoft.com/office/drawing/2014/main" id="{2115FB02-B569-7F0E-A0C2-B01C772E6310}"/>
              </a:ext>
            </a:extLst>
          </p:cNvPr>
          <p:cNvSpPr>
            <a:spLocks noGrp="1"/>
          </p:cNvSpPr>
          <p:nvPr>
            <p:ph idx="1"/>
          </p:nvPr>
        </p:nvSpPr>
        <p:spPr>
          <a:xfrm>
            <a:off x="8311101" y="1447993"/>
            <a:ext cx="3666037" cy="5184950"/>
          </a:xfrm>
        </p:spPr>
        <p:txBody>
          <a:bodyPr>
            <a:normAutofit/>
          </a:bodyPr>
          <a:lstStyle/>
          <a:p>
            <a:pPr marL="0" indent="0">
              <a:buNone/>
            </a:pPr>
            <a:endParaRPr lang="fr-CA" sz="1400" dirty="0">
              <a:effectLst>
                <a:outerShdw blurRad="38100" dist="38100" dir="2700000" algn="tl">
                  <a:srgbClr val="000000">
                    <a:alpha val="43137"/>
                  </a:srgbClr>
                </a:outerShdw>
              </a:effectLst>
              <a:latin typeface="Avenir Next LT Pro Light" panose="020B0304020202020204" pitchFamily="34" charset="0"/>
            </a:endParaRPr>
          </a:p>
          <a:p>
            <a:pPr marL="0" indent="0" algn="ctr">
              <a:buNone/>
            </a:pPr>
            <a:r>
              <a:rPr lang="fr-CA" sz="2400" dirty="0">
                <a:solidFill>
                  <a:srgbClr val="98C1E6"/>
                </a:solidFill>
                <a:effectLst>
                  <a:outerShdw blurRad="38100" dist="38100" dir="2700000" algn="tl">
                    <a:srgbClr val="000000">
                      <a:alpha val="43137"/>
                    </a:srgbClr>
                  </a:outerShdw>
                </a:effectLst>
                <a:latin typeface="Avenir Next LT Pro Light" panose="020B0304020202020204" pitchFamily="34" charset="0"/>
              </a:rPr>
              <a:t>Questions? </a:t>
            </a:r>
            <a:r>
              <a:rPr lang="fr-CA" sz="2400" dirty="0" err="1">
                <a:solidFill>
                  <a:srgbClr val="98C1E6"/>
                </a:solidFill>
                <a:effectLst>
                  <a:outerShdw blurRad="38100" dist="38100" dir="2700000" algn="tl">
                    <a:srgbClr val="000000">
                      <a:alpha val="43137"/>
                    </a:srgbClr>
                  </a:outerShdw>
                </a:effectLst>
                <a:latin typeface="Avenir Next LT Pro Light" panose="020B0304020202020204" pitchFamily="34" charset="0"/>
              </a:rPr>
              <a:t>Comments</a:t>
            </a:r>
            <a:r>
              <a:rPr lang="fr-CA" sz="2400" dirty="0">
                <a:solidFill>
                  <a:srgbClr val="98C1E6"/>
                </a:solidFill>
                <a:effectLst>
                  <a:outerShdw blurRad="38100" dist="38100" dir="2700000" algn="tl">
                    <a:srgbClr val="000000">
                      <a:alpha val="43137"/>
                    </a:srgbClr>
                  </a:outerShdw>
                </a:effectLst>
                <a:latin typeface="Avenir Next LT Pro Light" panose="020B0304020202020204" pitchFamily="34" charset="0"/>
              </a:rPr>
              <a:t>? </a:t>
            </a:r>
          </a:p>
          <a:p>
            <a:pPr marL="0" indent="0" algn="ctr">
              <a:buNone/>
            </a:pPr>
            <a:r>
              <a:rPr lang="fr-CA" sz="2400" dirty="0">
                <a:effectLst>
                  <a:outerShdw blurRad="38100" dist="38100" dir="2700000" algn="tl">
                    <a:srgbClr val="000000">
                      <a:alpha val="43137"/>
                    </a:srgbClr>
                  </a:outerShdw>
                </a:effectLst>
                <a:latin typeface="Avenir Next LT Pro Light" panose="020B0304020202020204" pitchFamily="34" charset="0"/>
              </a:rPr>
              <a:t>Commentaires?</a:t>
            </a:r>
          </a:p>
          <a:p>
            <a:pPr marL="0" indent="0">
              <a:buNone/>
            </a:pPr>
            <a:endParaRPr lang="fr-CA" sz="2400" dirty="0">
              <a:effectLst>
                <a:outerShdw blurRad="38100" dist="38100" dir="2700000" algn="tl">
                  <a:srgbClr val="000000">
                    <a:alpha val="43137"/>
                  </a:srgbClr>
                </a:outerShdw>
              </a:effectLst>
              <a:latin typeface="Avenir Next LT Pro Light" panose="020B0304020202020204" pitchFamily="34" charset="0"/>
            </a:endParaRPr>
          </a:p>
          <a:p>
            <a:pPr marL="0" indent="0" algn="ctr">
              <a:buNone/>
            </a:pPr>
            <a:r>
              <a:rPr lang="fr-CA" sz="2400" dirty="0">
                <a:solidFill>
                  <a:srgbClr val="98C1E6"/>
                </a:solidFill>
                <a:effectLst>
                  <a:outerShdw blurRad="38100" dist="38100" dir="2700000" algn="tl">
                    <a:srgbClr val="000000">
                      <a:alpha val="43137"/>
                    </a:srgbClr>
                  </a:outerShdw>
                </a:effectLst>
                <a:latin typeface="Avenir Next LT Pro Light" panose="020B0304020202020204" pitchFamily="34" charset="0"/>
              </a:rPr>
              <a:t>Have an excellent </a:t>
            </a:r>
            <a:r>
              <a:rPr lang="fr-CA" sz="2400" dirty="0" err="1">
                <a:solidFill>
                  <a:srgbClr val="98C1E6"/>
                </a:solidFill>
                <a:effectLst>
                  <a:outerShdw blurRad="38100" dist="38100" dir="2700000" algn="tl">
                    <a:srgbClr val="000000">
                      <a:alpha val="43137"/>
                    </a:srgbClr>
                  </a:outerShdw>
                </a:effectLst>
                <a:latin typeface="Avenir Next LT Pro Light" panose="020B0304020202020204" pitchFamily="34" charset="0"/>
              </a:rPr>
              <a:t>week</a:t>
            </a:r>
            <a:r>
              <a:rPr lang="fr-CA" sz="2400" dirty="0">
                <a:solidFill>
                  <a:srgbClr val="98C1E6"/>
                </a:solidFill>
                <a:effectLst>
                  <a:outerShdw blurRad="38100" dist="38100" dir="2700000" algn="tl">
                    <a:srgbClr val="000000">
                      <a:alpha val="43137"/>
                    </a:srgbClr>
                  </a:outerShdw>
                </a:effectLst>
                <a:latin typeface="Avenir Next LT Pro Light" panose="020B0304020202020204" pitchFamily="34" charset="0"/>
              </a:rPr>
              <a:t>!</a:t>
            </a:r>
          </a:p>
          <a:p>
            <a:pPr marL="0" indent="0" algn="ctr">
              <a:buNone/>
            </a:pPr>
            <a:r>
              <a:rPr lang="fr-CA" sz="2400" dirty="0">
                <a:effectLst>
                  <a:outerShdw blurRad="38100" dist="38100" dir="2700000" algn="tl">
                    <a:srgbClr val="000000">
                      <a:alpha val="43137"/>
                    </a:srgbClr>
                  </a:outerShdw>
                </a:effectLst>
                <a:latin typeface="Avenir Next LT Pro Light" panose="020B0304020202020204" pitchFamily="34" charset="0"/>
              </a:rPr>
              <a:t>Passez une excellente semaine!</a:t>
            </a:r>
          </a:p>
          <a:p>
            <a:pPr marL="0" indent="0">
              <a:buNone/>
            </a:pPr>
            <a:endParaRPr lang="fr-CA" sz="1400" dirty="0"/>
          </a:p>
        </p:txBody>
      </p:sp>
      <p:sp>
        <p:nvSpPr>
          <p:cNvPr id="10" name="Rectangle 9">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49257"/>
          </a:xfrm>
          <a:prstGeom prst="rect">
            <a:avLst/>
          </a:prstGeom>
          <a:gradFill>
            <a:gsLst>
              <a:gs pos="34000">
                <a:schemeClr val="accent4">
                  <a:alpha val="73000"/>
                </a:schemeClr>
              </a:gs>
              <a:gs pos="100000">
                <a:schemeClr val="accent5">
                  <a:alpha val="89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408314"/>
            <a:ext cx="8115300" cy="449258"/>
          </a:xfrm>
          <a:prstGeom prst="rect">
            <a:avLst/>
          </a:prstGeom>
          <a:gradFill>
            <a:gsLst>
              <a:gs pos="22000">
                <a:schemeClr val="accent5">
                  <a:lumMod val="60000"/>
                  <a:lumOff val="40000"/>
                  <a:alpha val="55000"/>
                </a:schemeClr>
              </a:gs>
              <a:gs pos="99000">
                <a:schemeClr val="accent2"/>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Espace réservé du numéro de diapositive 4">
            <a:extLst>
              <a:ext uri="{FF2B5EF4-FFF2-40B4-BE49-F238E27FC236}">
                <a16:creationId xmlns:a16="http://schemas.microsoft.com/office/drawing/2014/main" id="{BF24CBC7-326C-02E2-5896-369DCF7DC09D}"/>
              </a:ext>
            </a:extLst>
          </p:cNvPr>
          <p:cNvSpPr>
            <a:spLocks noGrp="1"/>
          </p:cNvSpPr>
          <p:nvPr>
            <p:ph type="sldNum" sz="quarter" idx="12"/>
          </p:nvPr>
        </p:nvSpPr>
        <p:spPr/>
        <p:txBody>
          <a:bodyPr/>
          <a:lstStyle/>
          <a:p>
            <a:fld id="{C01389E6-C847-4AD0-B56D-D205B2EAB1EE}" type="slidenum">
              <a:rPr lang="en-US" smtClean="0"/>
              <a:t>37</a:t>
            </a:fld>
            <a:endParaRPr lang="en-US"/>
          </a:p>
        </p:txBody>
      </p:sp>
    </p:spTree>
    <p:extLst>
      <p:ext uri="{BB962C8B-B14F-4D97-AF65-F5344CB8AC3E}">
        <p14:creationId xmlns:p14="http://schemas.microsoft.com/office/powerpoint/2010/main" val="8139216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B653237-3FA4-BAE3-B135-8768A48F73DD}"/>
              </a:ext>
            </a:extLst>
          </p:cNvPr>
          <p:cNvSpPr>
            <a:spLocks noGrp="1"/>
          </p:cNvSpPr>
          <p:nvPr>
            <p:ph type="title"/>
          </p:nvPr>
        </p:nvSpPr>
        <p:spPr/>
        <p:txBody>
          <a:bodyPr/>
          <a:lstStyle/>
          <a:p>
            <a:r>
              <a:rPr lang="fr-CA" b="0" dirty="0">
                <a:solidFill>
                  <a:srgbClr val="98C1E6"/>
                </a:solidFill>
                <a:latin typeface="Avenir Next LT Pro" panose="020B0504020202020204" pitchFamily="34" charset="0"/>
              </a:rPr>
              <a:t>Lesson content </a:t>
            </a:r>
          </a:p>
        </p:txBody>
      </p:sp>
      <p:sp>
        <p:nvSpPr>
          <p:cNvPr id="3" name="Espace réservé du contenu 2">
            <a:extLst>
              <a:ext uri="{FF2B5EF4-FFF2-40B4-BE49-F238E27FC236}">
                <a16:creationId xmlns:a16="http://schemas.microsoft.com/office/drawing/2014/main" id="{1B318C10-2457-F694-D904-FFA801BF6BA6}"/>
              </a:ext>
            </a:extLst>
          </p:cNvPr>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r-CA"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R="0" lvl="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fr-CA" sz="2800" b="0" i="0" u="none" strike="noStrike" kern="1200" cap="none" spc="0" normalizeH="0" baseline="0" noProof="0" dirty="0" err="1">
                <a:ln>
                  <a:noFill/>
                </a:ln>
                <a:solidFill>
                  <a:srgbClr val="98C1E6"/>
                </a:solidFill>
                <a:effectLst/>
                <a:uLnTx/>
                <a:uFillTx/>
                <a:latin typeface="Avenir Next LT Pro" panose="020B0504020202020204" pitchFamily="34" charset="0"/>
              </a:rPr>
              <a:t>Examples</a:t>
            </a:r>
            <a:r>
              <a:rPr kumimoji="0" lang="fr-CA" sz="2800" b="0" i="0" u="none" strike="noStrike" kern="1200" cap="none" spc="0" normalizeH="0" baseline="0" noProof="0" dirty="0">
                <a:ln>
                  <a:noFill/>
                </a:ln>
                <a:solidFill>
                  <a:srgbClr val="98C1E6"/>
                </a:solidFill>
                <a:effectLst/>
                <a:uLnTx/>
                <a:uFillTx/>
                <a:latin typeface="Avenir Next LT Pro" panose="020B0504020202020204" pitchFamily="34" charset="0"/>
              </a:rPr>
              <a:t> of </a:t>
            </a:r>
            <a:r>
              <a:rPr kumimoji="0" lang="fr-CA" sz="2800" b="0" i="0" u="none" strike="noStrike" kern="1200" cap="none" spc="0" normalizeH="0" baseline="0" noProof="0" dirty="0" err="1">
                <a:ln>
                  <a:noFill/>
                </a:ln>
                <a:solidFill>
                  <a:srgbClr val="98C1E6"/>
                </a:solidFill>
                <a:effectLst/>
                <a:uLnTx/>
                <a:uFillTx/>
                <a:latin typeface="Avenir Next LT Pro" panose="020B0504020202020204" pitchFamily="34" charset="0"/>
              </a:rPr>
              <a:t>requests</a:t>
            </a:r>
            <a:endParaRPr kumimoji="0" lang="fr-CA" sz="2800" b="0" i="0" u="none" strike="noStrike" kern="1200" cap="none" spc="0" normalizeH="0" baseline="0" noProof="0" dirty="0">
              <a:ln>
                <a:noFill/>
              </a:ln>
              <a:solidFill>
                <a:srgbClr val="98C1E6"/>
              </a:solidFill>
              <a:effectLst/>
              <a:uLnTx/>
              <a:uFillTx/>
              <a:latin typeface="Avenir Next LT Pro" panose="020B0504020202020204" pitchFamily="34" charset="0"/>
            </a:endParaRPr>
          </a:p>
          <a:p>
            <a:pPr marR="0" lvl="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lang="fr-CA" sz="2800" dirty="0" err="1">
                <a:solidFill>
                  <a:srgbClr val="98C1E6"/>
                </a:solidFill>
                <a:latin typeface="Avenir Next LT Pro" panose="020B0504020202020204" pitchFamily="34" charset="0"/>
              </a:rPr>
              <a:t>Examples</a:t>
            </a:r>
            <a:r>
              <a:rPr lang="fr-CA" sz="2800" dirty="0">
                <a:solidFill>
                  <a:srgbClr val="98C1E6"/>
                </a:solidFill>
                <a:latin typeface="Avenir Next LT Pro" panose="020B0504020202020204" pitchFamily="34" charset="0"/>
              </a:rPr>
              <a:t> of </a:t>
            </a:r>
            <a:r>
              <a:rPr kumimoji="0" lang="fr-CA" sz="2800" b="0" i="0" u="none" strike="noStrike" kern="1200" cap="none" spc="0" normalizeH="0" baseline="0" noProof="0" dirty="0">
                <a:ln>
                  <a:noFill/>
                </a:ln>
                <a:solidFill>
                  <a:srgbClr val="98C1E6"/>
                </a:solidFill>
                <a:effectLst/>
                <a:uLnTx/>
                <a:uFillTx/>
                <a:latin typeface="Avenir Next LT Pro" panose="020B0504020202020204" pitchFamily="34" charset="0"/>
              </a:rPr>
              <a:t>interrogative sentences</a:t>
            </a:r>
            <a:endParaRPr lang="fr-CA" sz="2800" dirty="0">
              <a:solidFill>
                <a:srgbClr val="98C1E6"/>
              </a:solidFill>
              <a:latin typeface="Avenir Next LT Pro" panose="020B0504020202020204" pitchFamily="34" charset="0"/>
            </a:endParaRPr>
          </a:p>
          <a:p>
            <a:pPr marR="0" lvl="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fr-CA" sz="2800" b="0" i="0" u="none" strike="noStrike" kern="1200" cap="none" spc="0" normalizeH="0" baseline="0" noProof="0" dirty="0" err="1">
                <a:ln>
                  <a:noFill/>
                </a:ln>
                <a:solidFill>
                  <a:srgbClr val="98C1E6"/>
                </a:solidFill>
                <a:effectLst/>
                <a:uLnTx/>
                <a:uFillTx/>
                <a:latin typeface="Avenir Next LT Pro" panose="020B0504020202020204" pitchFamily="34" charset="0"/>
              </a:rPr>
              <a:t>Vocabulary</a:t>
            </a:r>
            <a:endParaRPr kumimoji="0" lang="fr-CA" sz="2800" b="0" i="0" u="none" strike="noStrike" kern="1200" cap="none" spc="0" normalizeH="0" baseline="0" noProof="0" dirty="0">
              <a:ln>
                <a:noFill/>
              </a:ln>
              <a:solidFill>
                <a:srgbClr val="98C1E6"/>
              </a:solidFill>
              <a:effectLst/>
              <a:uLnTx/>
              <a:uFillTx/>
              <a:latin typeface="Avenir Next LT Pro" panose="020B0504020202020204" pitchFamily="34" charset="0"/>
            </a:endParaRPr>
          </a:p>
          <a:p>
            <a:pPr marR="0" lvl="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lang="fr-CA" sz="2800" dirty="0">
                <a:solidFill>
                  <a:srgbClr val="98C1E6"/>
                </a:solidFill>
                <a:latin typeface="Avenir Next LT Pro" panose="020B0504020202020204" pitchFamily="34" charset="0"/>
              </a:rPr>
              <a:t>D</a:t>
            </a:r>
            <a:r>
              <a:rPr kumimoji="0" lang="fr-CA" sz="2800" b="0" i="0" u="none" strike="noStrike" kern="1200" cap="none" spc="0" normalizeH="0" baseline="0" noProof="0" dirty="0" err="1">
                <a:ln>
                  <a:noFill/>
                </a:ln>
                <a:solidFill>
                  <a:srgbClr val="98C1E6"/>
                </a:solidFill>
                <a:effectLst/>
                <a:uLnTx/>
                <a:uFillTx/>
                <a:latin typeface="Avenir Next LT Pro" panose="020B0504020202020204" pitchFamily="34" charset="0"/>
              </a:rPr>
              <a:t>emonstrative</a:t>
            </a:r>
            <a:r>
              <a:rPr kumimoji="0" lang="fr-CA" sz="2800" b="0" i="0" u="none" strike="noStrike" kern="1200" cap="none" spc="0" normalizeH="0" baseline="0" noProof="0" dirty="0">
                <a:ln>
                  <a:noFill/>
                </a:ln>
                <a:solidFill>
                  <a:srgbClr val="98C1E6"/>
                </a:solidFill>
                <a:effectLst/>
                <a:uLnTx/>
                <a:uFillTx/>
                <a:latin typeface="Avenir Next LT Pro" panose="020B0504020202020204" pitchFamily="34" charset="0"/>
              </a:rPr>
              <a:t> adjectives </a:t>
            </a:r>
            <a:r>
              <a:rPr kumimoji="0" lang="fr-CA" sz="2800" b="0" i="1" u="none" strike="noStrike" kern="1200" cap="none" spc="0" normalizeH="0" baseline="0" noProof="0" dirty="0">
                <a:ln>
                  <a:noFill/>
                </a:ln>
                <a:solidFill>
                  <a:srgbClr val="98C1E6"/>
                </a:solidFill>
                <a:effectLst/>
                <a:uLnTx/>
                <a:uFillTx/>
                <a:latin typeface="Avenir Next LT Pro" panose="020B0504020202020204" pitchFamily="34" charset="0"/>
              </a:rPr>
              <a:t>ce</a:t>
            </a:r>
            <a:r>
              <a:rPr kumimoji="0" lang="fr-CA" sz="2800" b="0" i="0" u="none" strike="noStrike" kern="1200" cap="none" spc="0" normalizeH="0" baseline="0" noProof="0" dirty="0">
                <a:ln>
                  <a:noFill/>
                </a:ln>
                <a:solidFill>
                  <a:srgbClr val="98C1E6"/>
                </a:solidFill>
                <a:effectLst/>
                <a:uLnTx/>
                <a:uFillTx/>
                <a:latin typeface="Avenir Next LT Pro" panose="020B0504020202020204" pitchFamily="34" charset="0"/>
              </a:rPr>
              <a:t>, </a:t>
            </a:r>
            <a:r>
              <a:rPr kumimoji="0" lang="fr-CA" sz="2800" b="0" i="1" u="none" strike="noStrike" kern="1200" cap="none" spc="0" normalizeH="0" baseline="0" noProof="0" dirty="0">
                <a:ln>
                  <a:noFill/>
                </a:ln>
                <a:solidFill>
                  <a:srgbClr val="98C1E6"/>
                </a:solidFill>
                <a:effectLst/>
                <a:uLnTx/>
                <a:uFillTx/>
                <a:latin typeface="Avenir Next LT Pro" panose="020B0504020202020204" pitchFamily="34" charset="0"/>
              </a:rPr>
              <a:t>cet</a:t>
            </a:r>
            <a:r>
              <a:rPr kumimoji="0" lang="fr-CA" sz="2800" b="0" i="0" u="none" strike="noStrike" kern="1200" cap="none" spc="0" normalizeH="0" baseline="0" noProof="0" dirty="0">
                <a:ln>
                  <a:noFill/>
                </a:ln>
                <a:solidFill>
                  <a:srgbClr val="98C1E6"/>
                </a:solidFill>
                <a:effectLst/>
                <a:uLnTx/>
                <a:uFillTx/>
                <a:latin typeface="Avenir Next LT Pro" panose="020B0504020202020204" pitchFamily="34" charset="0"/>
              </a:rPr>
              <a:t>, </a:t>
            </a:r>
            <a:r>
              <a:rPr kumimoji="0" lang="fr-CA" sz="2800" b="0" i="1" u="none" strike="noStrike" kern="1200" cap="none" spc="0" normalizeH="0" baseline="0" noProof="0" dirty="0">
                <a:ln>
                  <a:noFill/>
                </a:ln>
                <a:solidFill>
                  <a:srgbClr val="98C1E6"/>
                </a:solidFill>
                <a:effectLst/>
                <a:uLnTx/>
                <a:uFillTx/>
                <a:latin typeface="Avenir Next LT Pro" panose="020B0504020202020204" pitchFamily="34" charset="0"/>
              </a:rPr>
              <a:t>cette</a:t>
            </a:r>
            <a:r>
              <a:rPr kumimoji="0" lang="fr-CA" sz="2800" b="0" i="0" u="none" strike="noStrike" kern="1200" cap="none" spc="0" normalizeH="0" baseline="0" noProof="0" dirty="0">
                <a:ln>
                  <a:noFill/>
                </a:ln>
                <a:solidFill>
                  <a:srgbClr val="98C1E6"/>
                </a:solidFill>
                <a:effectLst/>
                <a:uLnTx/>
                <a:uFillTx/>
                <a:latin typeface="Avenir Next LT Pro" panose="020B0504020202020204" pitchFamily="34" charset="0"/>
              </a:rPr>
              <a:t>, </a:t>
            </a:r>
            <a:r>
              <a:rPr kumimoji="0" lang="fr-CA" sz="2800" b="0" i="1" u="none" strike="noStrike" kern="1200" cap="none" spc="0" normalizeH="0" baseline="0" noProof="0" dirty="0">
                <a:ln>
                  <a:noFill/>
                </a:ln>
                <a:solidFill>
                  <a:srgbClr val="98C1E6"/>
                </a:solidFill>
                <a:effectLst/>
                <a:uLnTx/>
                <a:uFillTx/>
                <a:latin typeface="Avenir Next LT Pro" panose="020B0504020202020204" pitchFamily="34" charset="0"/>
              </a:rPr>
              <a:t>ces</a:t>
            </a:r>
            <a:endParaRPr kumimoji="0" lang="fr-CA" sz="2800" b="0" i="0" u="none" strike="noStrike" kern="1200" cap="none" spc="0" normalizeH="0" baseline="0" noProof="0" dirty="0">
              <a:ln>
                <a:noFill/>
              </a:ln>
              <a:solidFill>
                <a:srgbClr val="98C1E6"/>
              </a:solidFill>
              <a:effectLst/>
              <a:uLnTx/>
              <a:uFillTx/>
              <a:latin typeface="Avenir Next LT Pro" panose="020B0504020202020204" pitchFamily="34" charset="0"/>
            </a:endParaRPr>
          </a:p>
          <a:p>
            <a:pPr marL="0" indent="0">
              <a:buNone/>
            </a:pPr>
            <a:endParaRPr lang="fr-CA" dirty="0"/>
          </a:p>
        </p:txBody>
      </p:sp>
      <mc:AlternateContent xmlns:mc="http://schemas.openxmlformats.org/markup-compatibility/2006">
        <mc:Choice xmlns:am3d="http://schemas.microsoft.com/office/drawing/2017/model3d" Requires="am3d">
          <p:graphicFrame>
            <p:nvGraphicFramePr>
              <p:cNvPr id="4" name="Modèle 3D 3" descr="Tableau blanc réversible autonome">
                <a:extLst>
                  <a:ext uri="{FF2B5EF4-FFF2-40B4-BE49-F238E27FC236}">
                    <a16:creationId xmlns:a16="http://schemas.microsoft.com/office/drawing/2014/main" id="{193B4C97-7B27-C949-5B4D-1C093F4F1C0A}"/>
                  </a:ext>
                </a:extLst>
              </p:cNvPr>
              <p:cNvGraphicFramePr>
                <a:graphicFrameLocks noChangeAspect="1"/>
              </p:cNvGraphicFramePr>
              <p:nvPr/>
            </p:nvGraphicFramePr>
            <p:xfrm>
              <a:off x="10198026" y="4240696"/>
              <a:ext cx="1318895" cy="1821776"/>
            </p:xfrm>
            <a:graphic>
              <a:graphicData uri="http://schemas.microsoft.com/office/drawing/2017/model3d">
                <am3d:model3d r:embed="rId2">
                  <am3d:spPr>
                    <a:xfrm>
                      <a:off x="0" y="0"/>
                      <a:ext cx="1318895" cy="1821776"/>
                    </a:xfrm>
                    <a:prstGeom prst="rect">
                      <a:avLst/>
                    </a:prstGeom>
                  </am3d:spPr>
                  <am3d:camera>
                    <am3d:pos x="0" y="0" z="64662750"/>
                    <am3d:up dx="0" dy="36000000" dz="0"/>
                    <am3d:lookAt x="0" y="0" z="0"/>
                    <am3d:perspective fov="2700000"/>
                  </am3d:camera>
                  <am3d:trans>
                    <am3d:meterPerModelUnit n="477478" d="1000000"/>
                    <am3d:preTrans dx="0" dy="-1821638" dz="0"/>
                    <am3d:scale>
                      <am3d:sx n="1000000" d="1000000"/>
                      <am3d:sy n="1000000" d="1000000"/>
                      <am3d:sz n="1000000" d="1000000"/>
                    </am3d:scale>
                    <am3d:rot ax="838315" ay="-2083809" az="-484056"/>
                    <am3d:postTrans dx="0" dy="0" dz="0"/>
                  </am3d:trans>
                  <am3d:raster rName="Office3DRenderer" rVer="16.0.8326">
                    <am3d:blip r:embed="rId3"/>
                  </am3d:raster>
                  <am3d:objViewport viewportSz="200351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Modèle 3D 3" descr="Tableau blanc réversible autonome">
                <a:extLst>
                  <a:ext uri="{FF2B5EF4-FFF2-40B4-BE49-F238E27FC236}">
                    <a16:creationId xmlns:a16="http://schemas.microsoft.com/office/drawing/2014/main" id="{193B4C97-7B27-C949-5B4D-1C093F4F1C0A}"/>
                  </a:ext>
                </a:extLst>
              </p:cNvPr>
              <p:cNvPicPr>
                <a:picLocks noGrp="1" noRot="1" noChangeAspect="1" noMove="1" noResize="1" noEditPoints="1" noAdjustHandles="1" noChangeArrowheads="1" noChangeShapeType="1" noCrop="1"/>
              </p:cNvPicPr>
              <p:nvPr/>
            </p:nvPicPr>
            <p:blipFill>
              <a:blip r:embed="rId3"/>
              <a:stretch>
                <a:fillRect/>
              </a:stretch>
            </p:blipFill>
            <p:spPr>
              <a:xfrm>
                <a:off x="10198026" y="4240696"/>
                <a:ext cx="1318895" cy="1821776"/>
              </a:xfrm>
              <a:prstGeom prst="rect">
                <a:avLst/>
              </a:prstGeom>
            </p:spPr>
          </p:pic>
        </mc:Fallback>
      </mc:AlternateContent>
      <p:sp>
        <p:nvSpPr>
          <p:cNvPr id="6" name="Espace réservé du numéro de diapositive 5">
            <a:extLst>
              <a:ext uri="{FF2B5EF4-FFF2-40B4-BE49-F238E27FC236}">
                <a16:creationId xmlns:a16="http://schemas.microsoft.com/office/drawing/2014/main" id="{1EF57E15-63BA-0C41-B764-838FE4DA0C33}"/>
              </a:ext>
            </a:extLst>
          </p:cNvPr>
          <p:cNvSpPr>
            <a:spLocks noGrp="1"/>
          </p:cNvSpPr>
          <p:nvPr>
            <p:ph type="sldNum" sz="quarter" idx="12"/>
          </p:nvPr>
        </p:nvSpPr>
        <p:spPr/>
        <p:txBody>
          <a:bodyPr/>
          <a:lstStyle/>
          <a:p>
            <a:fld id="{C01389E6-C847-4AD0-B56D-D205B2EAB1EE}" type="slidenum">
              <a:rPr lang="en-US" smtClean="0"/>
              <a:t>4</a:t>
            </a:fld>
            <a:endParaRPr lang="en-US"/>
          </a:p>
        </p:txBody>
      </p:sp>
    </p:spTree>
    <p:extLst>
      <p:ext uri="{BB962C8B-B14F-4D97-AF65-F5344CB8AC3E}">
        <p14:creationId xmlns:p14="http://schemas.microsoft.com/office/powerpoint/2010/main" val="2601254182"/>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12609869-9E80-471B-A487-A53288E0E7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140DA707-035C-3BC3-3291-D9D5268D6B75}"/>
              </a:ext>
            </a:extLst>
          </p:cNvPr>
          <p:cNvSpPr>
            <a:spLocks noGrp="1"/>
          </p:cNvSpPr>
          <p:nvPr>
            <p:ph type="title"/>
          </p:nvPr>
        </p:nvSpPr>
        <p:spPr>
          <a:xfrm>
            <a:off x="731583" y="466272"/>
            <a:ext cx="10068975" cy="1066800"/>
          </a:xfrm>
        </p:spPr>
        <p:txBody>
          <a:bodyPr anchor="b">
            <a:normAutofit/>
          </a:bodyPr>
          <a:lstStyle/>
          <a:p>
            <a:pPr algn="ctr"/>
            <a:r>
              <a:rPr lang="fr-CA" sz="4000" b="0" dirty="0">
                <a:latin typeface="Avenir Next LT Pro" panose="020B0504020202020204" pitchFamily="34" charset="0"/>
              </a:rPr>
              <a:t>Objectifs principaux</a:t>
            </a:r>
          </a:p>
        </p:txBody>
      </p:sp>
      <p:sp>
        <p:nvSpPr>
          <p:cNvPr id="3" name="Espace réservé du contenu 2">
            <a:extLst>
              <a:ext uri="{FF2B5EF4-FFF2-40B4-BE49-F238E27FC236}">
                <a16:creationId xmlns:a16="http://schemas.microsoft.com/office/drawing/2014/main" id="{5273526E-1D2D-455A-CBF1-37B2AE7050FB}"/>
              </a:ext>
            </a:extLst>
          </p:cNvPr>
          <p:cNvSpPr>
            <a:spLocks noGrp="1"/>
          </p:cNvSpPr>
          <p:nvPr>
            <p:ph idx="1"/>
          </p:nvPr>
        </p:nvSpPr>
        <p:spPr>
          <a:xfrm>
            <a:off x="1951347" y="1908091"/>
            <a:ext cx="8289306" cy="3632824"/>
          </a:xfrm>
        </p:spPr>
        <p:txBody>
          <a:bodyPr anchor="t">
            <a:normAutofit lnSpcReduction="10000"/>
          </a:bodyPr>
          <a:lstStyle/>
          <a:p>
            <a:pPr marL="0" indent="0">
              <a:buNone/>
            </a:pPr>
            <a:endParaRPr lang="fr-CA" sz="1800" dirty="0"/>
          </a:p>
          <a:p>
            <a:pPr marL="0" indent="0">
              <a:buNone/>
            </a:pPr>
            <a:r>
              <a:rPr lang="fr-CA" sz="2800" dirty="0">
                <a:latin typeface="Avenir Next LT Pro" panose="020B0504020202020204" pitchFamily="34" charset="0"/>
              </a:rPr>
              <a:t>À la fin de cette leçon, vous devriez être capable de…</a:t>
            </a:r>
          </a:p>
          <a:p>
            <a:pPr>
              <a:buFont typeface="Wingdings" panose="05000000000000000000" pitchFamily="2" charset="2"/>
              <a:buChar char="q"/>
            </a:pPr>
            <a:r>
              <a:rPr lang="fr-CA" sz="2800" dirty="0">
                <a:latin typeface="Avenir Next LT Pro" panose="020B0504020202020204" pitchFamily="34" charset="0"/>
              </a:rPr>
              <a:t> Formuler une requête afin d’obtenir ce que vous désirez. </a:t>
            </a:r>
          </a:p>
          <a:p>
            <a:pPr>
              <a:buFont typeface="Wingdings" panose="05000000000000000000" pitchFamily="2" charset="2"/>
              <a:buChar char="q"/>
            </a:pPr>
            <a:r>
              <a:rPr lang="fr-CA" sz="2800" dirty="0">
                <a:latin typeface="Avenir Next LT Pro" panose="020B0504020202020204" pitchFamily="34" charset="0"/>
              </a:rPr>
              <a:t>Utiliser de nouveaux termes et adjectifs dans votre discours.  </a:t>
            </a:r>
          </a:p>
          <a:p>
            <a:pPr marL="0" indent="0">
              <a:buNone/>
            </a:pPr>
            <a:endParaRPr lang="fr-CA" sz="1800" dirty="0"/>
          </a:p>
        </p:txBody>
      </p:sp>
      <p:pic>
        <p:nvPicPr>
          <p:cNvPr id="4" name="Image 3">
            <a:extLst>
              <a:ext uri="{FF2B5EF4-FFF2-40B4-BE49-F238E27FC236}">
                <a16:creationId xmlns:a16="http://schemas.microsoft.com/office/drawing/2014/main" id="{281C4F60-F246-FF32-208A-952EF3D28D8E}"/>
              </a:ext>
            </a:extLst>
          </p:cNvPr>
          <p:cNvPicPr>
            <a:picLocks noChangeAspect="1"/>
          </p:cNvPicPr>
          <p:nvPr/>
        </p:nvPicPr>
        <p:blipFill rotWithShape="1">
          <a:blip r:embed="rId2">
            <a:extLst>
              <a:ext uri="{28A0092B-C50C-407E-A947-70E740481C1C}">
                <a14:useLocalDpi xmlns:a14="http://schemas.microsoft.com/office/drawing/2010/main" val="0"/>
              </a:ext>
            </a:extLst>
          </a:blip>
          <a:srcRect b="-3"/>
          <a:stretch/>
        </p:blipFill>
        <p:spPr>
          <a:xfrm>
            <a:off x="9660907" y="3724930"/>
            <a:ext cx="2279302" cy="2208753"/>
          </a:xfrm>
          <a:prstGeom prst="rect">
            <a:avLst/>
          </a:prstGeom>
        </p:spPr>
      </p:pic>
      <p:sp>
        <p:nvSpPr>
          <p:cNvPr id="24" name="Rectangle 23">
            <a:extLst>
              <a:ext uri="{FF2B5EF4-FFF2-40B4-BE49-F238E27FC236}">
                <a16:creationId xmlns:a16="http://schemas.microsoft.com/office/drawing/2014/main" id="{30563404-8DA1-408B-B56C-EF5733DAA7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31CC731-E2EC-4834-B848-101CC2756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tx2">
                  <a:lumMod val="50000"/>
                  <a:lumOff val="50000"/>
                  <a:alpha val="3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space réservé du numéro de diapositive 5">
            <a:extLst>
              <a:ext uri="{FF2B5EF4-FFF2-40B4-BE49-F238E27FC236}">
                <a16:creationId xmlns:a16="http://schemas.microsoft.com/office/drawing/2014/main" id="{8EB1E370-E6AC-DA32-E602-6C97BD6CC704}"/>
              </a:ext>
            </a:extLst>
          </p:cNvPr>
          <p:cNvSpPr>
            <a:spLocks noGrp="1"/>
          </p:cNvSpPr>
          <p:nvPr>
            <p:ph type="sldNum" sz="quarter" idx="12"/>
          </p:nvPr>
        </p:nvSpPr>
        <p:spPr/>
        <p:txBody>
          <a:bodyPr/>
          <a:lstStyle/>
          <a:p>
            <a:fld id="{C01389E6-C847-4AD0-B56D-D205B2EAB1EE}" type="slidenum">
              <a:rPr lang="en-US" smtClean="0"/>
              <a:t>5</a:t>
            </a:fld>
            <a:endParaRPr lang="en-US"/>
          </a:p>
        </p:txBody>
      </p:sp>
    </p:spTree>
    <p:extLst>
      <p:ext uri="{BB962C8B-B14F-4D97-AF65-F5344CB8AC3E}">
        <p14:creationId xmlns:p14="http://schemas.microsoft.com/office/powerpoint/2010/main" val="1676980454"/>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12609869-9E80-471B-A487-A53288E0E7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140DA707-035C-3BC3-3291-D9D5268D6B75}"/>
              </a:ext>
            </a:extLst>
          </p:cNvPr>
          <p:cNvSpPr>
            <a:spLocks noGrp="1"/>
          </p:cNvSpPr>
          <p:nvPr>
            <p:ph type="title"/>
          </p:nvPr>
        </p:nvSpPr>
        <p:spPr>
          <a:xfrm>
            <a:off x="1371601" y="457201"/>
            <a:ext cx="10068975" cy="1066800"/>
          </a:xfrm>
        </p:spPr>
        <p:txBody>
          <a:bodyPr anchor="b">
            <a:normAutofit/>
          </a:bodyPr>
          <a:lstStyle/>
          <a:p>
            <a:pPr algn="ctr"/>
            <a:r>
              <a:rPr lang="fr-CA" sz="4000" b="0" dirty="0">
                <a:solidFill>
                  <a:srgbClr val="98C1E6"/>
                </a:solidFill>
                <a:latin typeface="Avenir Next LT Pro" panose="020B0504020202020204" pitchFamily="34" charset="0"/>
              </a:rPr>
              <a:t>Main goals </a:t>
            </a:r>
          </a:p>
        </p:txBody>
      </p:sp>
      <p:sp>
        <p:nvSpPr>
          <p:cNvPr id="3" name="Espace réservé du contenu 2">
            <a:extLst>
              <a:ext uri="{FF2B5EF4-FFF2-40B4-BE49-F238E27FC236}">
                <a16:creationId xmlns:a16="http://schemas.microsoft.com/office/drawing/2014/main" id="{5273526E-1D2D-455A-CBF1-37B2AE7050FB}"/>
              </a:ext>
            </a:extLst>
          </p:cNvPr>
          <p:cNvSpPr>
            <a:spLocks noGrp="1"/>
          </p:cNvSpPr>
          <p:nvPr>
            <p:ph idx="1"/>
          </p:nvPr>
        </p:nvSpPr>
        <p:spPr>
          <a:xfrm>
            <a:off x="1951347" y="1908091"/>
            <a:ext cx="8289306" cy="3632824"/>
          </a:xfrm>
        </p:spPr>
        <p:txBody>
          <a:bodyPr anchor="t">
            <a:normAutofit/>
          </a:bodyPr>
          <a:lstStyle/>
          <a:p>
            <a:pPr marL="0" indent="0">
              <a:buNone/>
            </a:pPr>
            <a:endParaRPr lang="fr-CA" sz="1800" dirty="0">
              <a:solidFill>
                <a:srgbClr val="98C1E6"/>
              </a:solidFill>
            </a:endParaRPr>
          </a:p>
          <a:p>
            <a:pPr marL="0" indent="0">
              <a:buNone/>
            </a:pPr>
            <a:r>
              <a:rPr lang="fr-CA" sz="2800" dirty="0">
                <a:solidFill>
                  <a:srgbClr val="98C1E6"/>
                </a:solidFill>
                <a:latin typeface="Avenir Next LT Pro" panose="020B0504020202020204" pitchFamily="34" charset="0"/>
              </a:rPr>
              <a:t>At the end of </a:t>
            </a:r>
            <a:r>
              <a:rPr lang="fr-CA" sz="2800" dirty="0" err="1">
                <a:solidFill>
                  <a:srgbClr val="98C1E6"/>
                </a:solidFill>
                <a:latin typeface="Avenir Next LT Pro" panose="020B0504020202020204" pitchFamily="34" charset="0"/>
              </a:rPr>
              <a:t>this</a:t>
            </a:r>
            <a:r>
              <a:rPr lang="fr-CA" sz="2800" dirty="0">
                <a:solidFill>
                  <a:srgbClr val="98C1E6"/>
                </a:solidFill>
                <a:latin typeface="Avenir Next LT Pro" panose="020B0504020202020204" pitchFamily="34" charset="0"/>
              </a:rPr>
              <a:t> </a:t>
            </a:r>
            <a:r>
              <a:rPr lang="fr-CA" sz="2800" dirty="0" err="1">
                <a:solidFill>
                  <a:srgbClr val="98C1E6"/>
                </a:solidFill>
                <a:latin typeface="Avenir Next LT Pro" panose="020B0504020202020204" pitchFamily="34" charset="0"/>
              </a:rPr>
              <a:t>lesson</a:t>
            </a:r>
            <a:r>
              <a:rPr lang="fr-CA" sz="2800" dirty="0">
                <a:solidFill>
                  <a:srgbClr val="98C1E6"/>
                </a:solidFill>
                <a:latin typeface="Avenir Next LT Pro" panose="020B0504020202020204" pitchFamily="34" charset="0"/>
              </a:rPr>
              <a:t>, </a:t>
            </a:r>
            <a:r>
              <a:rPr lang="fr-CA" sz="2800" dirty="0" err="1">
                <a:solidFill>
                  <a:srgbClr val="98C1E6"/>
                </a:solidFill>
                <a:latin typeface="Avenir Next LT Pro" panose="020B0504020202020204" pitchFamily="34" charset="0"/>
              </a:rPr>
              <a:t>you</a:t>
            </a:r>
            <a:r>
              <a:rPr lang="fr-CA" sz="2800" dirty="0">
                <a:solidFill>
                  <a:srgbClr val="98C1E6"/>
                </a:solidFill>
                <a:latin typeface="Avenir Next LT Pro" panose="020B0504020202020204" pitchFamily="34" charset="0"/>
              </a:rPr>
              <a:t> </a:t>
            </a:r>
            <a:r>
              <a:rPr lang="fr-CA" sz="2800" dirty="0" err="1">
                <a:solidFill>
                  <a:srgbClr val="98C1E6"/>
                </a:solidFill>
                <a:latin typeface="Avenir Next LT Pro" panose="020B0504020202020204" pitchFamily="34" charset="0"/>
              </a:rPr>
              <a:t>should</a:t>
            </a:r>
            <a:r>
              <a:rPr lang="fr-CA" sz="2800" dirty="0">
                <a:solidFill>
                  <a:srgbClr val="98C1E6"/>
                </a:solidFill>
                <a:latin typeface="Avenir Next LT Pro" panose="020B0504020202020204" pitchFamily="34" charset="0"/>
              </a:rPr>
              <a:t> </a:t>
            </a:r>
            <a:r>
              <a:rPr lang="fr-CA" sz="2800" dirty="0" err="1">
                <a:solidFill>
                  <a:srgbClr val="98C1E6"/>
                </a:solidFill>
                <a:latin typeface="Avenir Next LT Pro" panose="020B0504020202020204" pitchFamily="34" charset="0"/>
              </a:rPr>
              <a:t>be</a:t>
            </a:r>
            <a:r>
              <a:rPr lang="fr-CA" sz="2800" dirty="0">
                <a:solidFill>
                  <a:srgbClr val="98C1E6"/>
                </a:solidFill>
                <a:latin typeface="Avenir Next LT Pro" panose="020B0504020202020204" pitchFamily="34" charset="0"/>
              </a:rPr>
              <a:t> able to…</a:t>
            </a:r>
          </a:p>
          <a:p>
            <a:pPr marL="0" indent="0">
              <a:buNone/>
            </a:pPr>
            <a:endParaRPr lang="fr-CA" sz="2800" dirty="0">
              <a:solidFill>
                <a:srgbClr val="98C1E6"/>
              </a:solidFill>
              <a:latin typeface="Avenir Next LT Pro" panose="020B0504020202020204" pitchFamily="34" charset="0"/>
            </a:endParaRPr>
          </a:p>
          <a:p>
            <a:pPr>
              <a:buFont typeface="Wingdings" panose="05000000000000000000" pitchFamily="2" charset="2"/>
              <a:buChar char="q"/>
            </a:pPr>
            <a:r>
              <a:rPr lang="fr-CA" sz="2800" dirty="0">
                <a:solidFill>
                  <a:srgbClr val="98C1E6"/>
                </a:solidFill>
                <a:latin typeface="Avenir Next LT Pro" panose="020B0504020202020204" pitchFamily="34" charset="0"/>
              </a:rPr>
              <a:t> </a:t>
            </a:r>
            <a:r>
              <a:rPr lang="fr-CA" sz="2800" dirty="0" err="1">
                <a:solidFill>
                  <a:srgbClr val="98C1E6"/>
                </a:solidFill>
                <a:latin typeface="Avenir Next LT Pro" panose="020B0504020202020204" pitchFamily="34" charset="0"/>
              </a:rPr>
              <a:t>Formulate</a:t>
            </a:r>
            <a:r>
              <a:rPr lang="fr-CA" sz="2800" dirty="0">
                <a:solidFill>
                  <a:srgbClr val="98C1E6"/>
                </a:solidFill>
                <a:latin typeface="Avenir Next LT Pro" panose="020B0504020202020204" pitchFamily="34" charset="0"/>
              </a:rPr>
              <a:t> a </a:t>
            </a:r>
            <a:r>
              <a:rPr lang="fr-CA" sz="2800" dirty="0" err="1">
                <a:solidFill>
                  <a:srgbClr val="98C1E6"/>
                </a:solidFill>
                <a:latin typeface="Avenir Next LT Pro" panose="020B0504020202020204" pitchFamily="34" charset="0"/>
              </a:rPr>
              <a:t>request</a:t>
            </a:r>
            <a:r>
              <a:rPr lang="fr-CA" sz="2800" dirty="0">
                <a:solidFill>
                  <a:srgbClr val="98C1E6"/>
                </a:solidFill>
                <a:latin typeface="Avenir Next LT Pro" panose="020B0504020202020204" pitchFamily="34" charset="0"/>
              </a:rPr>
              <a:t> for </a:t>
            </a:r>
            <a:r>
              <a:rPr lang="fr-CA" sz="2800" dirty="0" err="1">
                <a:solidFill>
                  <a:srgbClr val="98C1E6"/>
                </a:solidFill>
                <a:latin typeface="Avenir Next LT Pro" panose="020B0504020202020204" pitchFamily="34" charset="0"/>
              </a:rPr>
              <a:t>getting</a:t>
            </a:r>
            <a:r>
              <a:rPr lang="fr-CA" sz="2800" dirty="0">
                <a:solidFill>
                  <a:srgbClr val="98C1E6"/>
                </a:solidFill>
                <a:latin typeface="Avenir Next LT Pro" panose="020B0504020202020204" pitchFamily="34" charset="0"/>
              </a:rPr>
              <a:t> </a:t>
            </a:r>
            <a:r>
              <a:rPr lang="fr-CA" sz="2800" dirty="0" err="1">
                <a:solidFill>
                  <a:srgbClr val="98C1E6"/>
                </a:solidFill>
                <a:latin typeface="Avenir Next LT Pro" panose="020B0504020202020204" pitchFamily="34" charset="0"/>
              </a:rPr>
              <a:t>what</a:t>
            </a:r>
            <a:r>
              <a:rPr lang="fr-CA" sz="2800" dirty="0">
                <a:solidFill>
                  <a:srgbClr val="98C1E6"/>
                </a:solidFill>
                <a:latin typeface="Avenir Next LT Pro" panose="020B0504020202020204" pitchFamily="34" charset="0"/>
              </a:rPr>
              <a:t> </a:t>
            </a:r>
            <a:r>
              <a:rPr lang="fr-CA" sz="2800" dirty="0" err="1">
                <a:solidFill>
                  <a:srgbClr val="98C1E6"/>
                </a:solidFill>
                <a:latin typeface="Avenir Next LT Pro" panose="020B0504020202020204" pitchFamily="34" charset="0"/>
              </a:rPr>
              <a:t>you</a:t>
            </a:r>
            <a:r>
              <a:rPr lang="fr-CA" sz="2800" dirty="0">
                <a:solidFill>
                  <a:srgbClr val="98C1E6"/>
                </a:solidFill>
                <a:latin typeface="Avenir Next LT Pro" panose="020B0504020202020204" pitchFamily="34" charset="0"/>
              </a:rPr>
              <a:t> </a:t>
            </a:r>
            <a:r>
              <a:rPr lang="fr-CA" sz="2800" dirty="0" err="1">
                <a:solidFill>
                  <a:srgbClr val="98C1E6"/>
                </a:solidFill>
                <a:latin typeface="Avenir Next LT Pro" panose="020B0504020202020204" pitchFamily="34" charset="0"/>
              </a:rPr>
              <a:t>need</a:t>
            </a:r>
            <a:r>
              <a:rPr lang="fr-CA" sz="2800" dirty="0">
                <a:solidFill>
                  <a:srgbClr val="98C1E6"/>
                </a:solidFill>
                <a:latin typeface="Avenir Next LT Pro" panose="020B0504020202020204" pitchFamily="34" charset="0"/>
              </a:rPr>
              <a:t>.</a:t>
            </a:r>
          </a:p>
          <a:p>
            <a:pPr>
              <a:buFont typeface="Wingdings" panose="05000000000000000000" pitchFamily="2" charset="2"/>
              <a:buChar char="q"/>
            </a:pPr>
            <a:r>
              <a:rPr lang="fr-CA" sz="2800" dirty="0">
                <a:solidFill>
                  <a:srgbClr val="98C1E6"/>
                </a:solidFill>
                <a:latin typeface="Avenir Next LT Pro" panose="020B0504020202020204" pitchFamily="34" charset="0"/>
              </a:rPr>
              <a:t>Use new </a:t>
            </a:r>
            <a:r>
              <a:rPr lang="fr-CA" sz="2800" dirty="0" err="1">
                <a:solidFill>
                  <a:srgbClr val="98C1E6"/>
                </a:solidFill>
                <a:latin typeface="Avenir Next LT Pro" panose="020B0504020202020204" pitchFamily="34" charset="0"/>
              </a:rPr>
              <a:t>terms</a:t>
            </a:r>
            <a:r>
              <a:rPr lang="fr-CA" sz="2800" dirty="0">
                <a:solidFill>
                  <a:srgbClr val="98C1E6"/>
                </a:solidFill>
                <a:latin typeface="Avenir Next LT Pro" panose="020B0504020202020204" pitchFamily="34" charset="0"/>
              </a:rPr>
              <a:t> and adjectives for </a:t>
            </a:r>
            <a:r>
              <a:rPr lang="fr-CA" sz="2800" dirty="0" err="1">
                <a:solidFill>
                  <a:srgbClr val="98C1E6"/>
                </a:solidFill>
                <a:latin typeface="Avenir Next LT Pro" panose="020B0504020202020204" pitchFamily="34" charset="0"/>
              </a:rPr>
              <a:t>your</a:t>
            </a:r>
            <a:r>
              <a:rPr lang="fr-CA" sz="2800" dirty="0">
                <a:solidFill>
                  <a:srgbClr val="98C1E6"/>
                </a:solidFill>
                <a:latin typeface="Avenir Next LT Pro" panose="020B0504020202020204" pitchFamily="34" charset="0"/>
              </a:rPr>
              <a:t> </a:t>
            </a:r>
            <a:r>
              <a:rPr lang="fr-CA" sz="2800" dirty="0" err="1">
                <a:solidFill>
                  <a:srgbClr val="98C1E6"/>
                </a:solidFill>
                <a:latin typeface="Avenir Next LT Pro" panose="020B0504020202020204" pitchFamily="34" charset="0"/>
              </a:rPr>
              <a:t>discourse</a:t>
            </a:r>
            <a:r>
              <a:rPr lang="fr-CA" sz="2800" dirty="0">
                <a:solidFill>
                  <a:srgbClr val="98C1E6"/>
                </a:solidFill>
                <a:latin typeface="Avenir Next LT Pro" panose="020B0504020202020204" pitchFamily="34" charset="0"/>
              </a:rPr>
              <a:t>. </a:t>
            </a:r>
          </a:p>
          <a:p>
            <a:pPr marL="0" indent="0">
              <a:buNone/>
            </a:pPr>
            <a:endParaRPr lang="fr-CA" sz="1800" dirty="0"/>
          </a:p>
        </p:txBody>
      </p:sp>
      <p:pic>
        <p:nvPicPr>
          <p:cNvPr id="4" name="Image 3">
            <a:extLst>
              <a:ext uri="{FF2B5EF4-FFF2-40B4-BE49-F238E27FC236}">
                <a16:creationId xmlns:a16="http://schemas.microsoft.com/office/drawing/2014/main" id="{281C4F60-F246-FF32-208A-952EF3D28D8E}"/>
              </a:ext>
            </a:extLst>
          </p:cNvPr>
          <p:cNvPicPr>
            <a:picLocks noChangeAspect="1"/>
          </p:cNvPicPr>
          <p:nvPr/>
        </p:nvPicPr>
        <p:blipFill rotWithShape="1">
          <a:blip r:embed="rId2">
            <a:extLst>
              <a:ext uri="{28A0092B-C50C-407E-A947-70E740481C1C}">
                <a14:useLocalDpi xmlns:a14="http://schemas.microsoft.com/office/drawing/2010/main" val="0"/>
              </a:ext>
            </a:extLst>
          </a:blip>
          <a:srcRect b="-3"/>
          <a:stretch/>
        </p:blipFill>
        <p:spPr>
          <a:xfrm>
            <a:off x="9660907" y="3724930"/>
            <a:ext cx="2279302" cy="2208753"/>
          </a:xfrm>
          <a:prstGeom prst="rect">
            <a:avLst/>
          </a:prstGeom>
        </p:spPr>
      </p:pic>
      <p:sp>
        <p:nvSpPr>
          <p:cNvPr id="24" name="Rectangle 23">
            <a:extLst>
              <a:ext uri="{FF2B5EF4-FFF2-40B4-BE49-F238E27FC236}">
                <a16:creationId xmlns:a16="http://schemas.microsoft.com/office/drawing/2014/main" id="{30563404-8DA1-408B-B56C-EF5733DAA7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931CC731-E2EC-4834-B848-101CC2756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9000">
                <a:schemeClr val="tx2">
                  <a:lumMod val="50000"/>
                  <a:lumOff val="50000"/>
                  <a:alpha val="3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space réservé du numéro de diapositive 5">
            <a:extLst>
              <a:ext uri="{FF2B5EF4-FFF2-40B4-BE49-F238E27FC236}">
                <a16:creationId xmlns:a16="http://schemas.microsoft.com/office/drawing/2014/main" id="{8EB1E370-E6AC-DA32-E602-6C97BD6CC704}"/>
              </a:ext>
            </a:extLst>
          </p:cNvPr>
          <p:cNvSpPr>
            <a:spLocks noGrp="1"/>
          </p:cNvSpPr>
          <p:nvPr>
            <p:ph type="sldNum" sz="quarter" idx="12"/>
          </p:nvPr>
        </p:nvSpPr>
        <p:spPr/>
        <p:txBody>
          <a:bodyPr/>
          <a:lstStyle/>
          <a:p>
            <a:fld id="{C01389E6-C847-4AD0-B56D-D205B2EAB1EE}" type="slidenum">
              <a:rPr lang="en-US" smtClean="0"/>
              <a:t>6</a:t>
            </a:fld>
            <a:endParaRPr lang="en-US"/>
          </a:p>
        </p:txBody>
      </p:sp>
    </p:spTree>
    <p:extLst>
      <p:ext uri="{BB962C8B-B14F-4D97-AF65-F5344CB8AC3E}">
        <p14:creationId xmlns:p14="http://schemas.microsoft.com/office/powerpoint/2010/main" val="690921726"/>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3CBB9B1-7B7D-4BA1-A1AF-572168B395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C2162F67-353B-D3F1-876B-A2CF74365560}"/>
              </a:ext>
            </a:extLst>
          </p:cNvPr>
          <p:cNvSpPr>
            <a:spLocks noGrp="1"/>
          </p:cNvSpPr>
          <p:nvPr>
            <p:ph type="title"/>
          </p:nvPr>
        </p:nvSpPr>
        <p:spPr>
          <a:xfrm>
            <a:off x="4783015" y="457201"/>
            <a:ext cx="6951785" cy="1727643"/>
          </a:xfrm>
        </p:spPr>
        <p:txBody>
          <a:bodyPr anchor="b">
            <a:normAutofit/>
          </a:bodyPr>
          <a:lstStyle/>
          <a:p>
            <a:pPr>
              <a:lnSpc>
                <a:spcPct val="90000"/>
              </a:lnSpc>
            </a:pPr>
            <a:r>
              <a:rPr lang="fr-CA" sz="3200" b="0" dirty="0">
                <a:latin typeface="Avenir Next LT Pro Light" panose="020B0304020202020204" pitchFamily="34" charset="0"/>
              </a:rPr>
              <a:t>Exprimer vos désirs</a:t>
            </a:r>
            <a:br>
              <a:rPr lang="fr-CA" sz="3200" b="0" dirty="0">
                <a:latin typeface="Avenir Next LT Pro Light" panose="020B0304020202020204" pitchFamily="34" charset="0"/>
              </a:rPr>
            </a:br>
            <a:r>
              <a:rPr lang="fr-CA" sz="2400" b="0" dirty="0">
                <a:solidFill>
                  <a:srgbClr val="98C1E6"/>
                </a:solidFill>
                <a:latin typeface="Avenir Next LT Pro Light" panose="020B0304020202020204" pitchFamily="34" charset="0"/>
              </a:rPr>
              <a:t>Express </a:t>
            </a:r>
            <a:r>
              <a:rPr lang="fr-CA" sz="2400" b="0" dirty="0" err="1">
                <a:solidFill>
                  <a:srgbClr val="98C1E6"/>
                </a:solidFill>
                <a:latin typeface="Avenir Next LT Pro Light" panose="020B0304020202020204" pitchFamily="34" charset="0"/>
              </a:rPr>
              <a:t>your</a:t>
            </a:r>
            <a:r>
              <a:rPr lang="fr-CA" sz="2400" b="0" dirty="0">
                <a:solidFill>
                  <a:srgbClr val="98C1E6"/>
                </a:solidFill>
                <a:latin typeface="Avenir Next LT Pro Light" panose="020B0304020202020204" pitchFamily="34" charset="0"/>
              </a:rPr>
              <a:t> </a:t>
            </a:r>
            <a:r>
              <a:rPr lang="fr-CA" sz="2400" b="0" dirty="0" err="1">
                <a:solidFill>
                  <a:srgbClr val="98C1E6"/>
                </a:solidFill>
                <a:latin typeface="Avenir Next LT Pro Light" panose="020B0304020202020204" pitchFamily="34" charset="0"/>
              </a:rPr>
              <a:t>desires</a:t>
            </a:r>
            <a:endParaRPr lang="fr-CA" sz="2400" b="0" dirty="0">
              <a:solidFill>
                <a:srgbClr val="98C1E6"/>
              </a:solidFill>
            </a:endParaRPr>
          </a:p>
        </p:txBody>
      </p:sp>
      <p:pic>
        <p:nvPicPr>
          <p:cNvPr id="6" name="Image 5">
            <a:extLst>
              <a:ext uri="{FF2B5EF4-FFF2-40B4-BE49-F238E27FC236}">
                <a16:creationId xmlns:a16="http://schemas.microsoft.com/office/drawing/2014/main" id="{C3B7290A-AE55-1BB0-6B22-FD3BD4E8F799}"/>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12542" y="1420837"/>
            <a:ext cx="3889616" cy="4113702"/>
          </a:xfrm>
          <a:prstGeom prst="rect">
            <a:avLst/>
          </a:prstGeom>
        </p:spPr>
      </p:pic>
      <p:sp>
        <p:nvSpPr>
          <p:cNvPr id="3" name="Espace réservé du contenu 2">
            <a:extLst>
              <a:ext uri="{FF2B5EF4-FFF2-40B4-BE49-F238E27FC236}">
                <a16:creationId xmlns:a16="http://schemas.microsoft.com/office/drawing/2014/main" id="{2EFB4DFF-3445-FE26-288B-B0E96A5A7D7C}"/>
              </a:ext>
            </a:extLst>
          </p:cNvPr>
          <p:cNvSpPr>
            <a:spLocks noGrp="1"/>
          </p:cNvSpPr>
          <p:nvPr>
            <p:ph idx="1"/>
          </p:nvPr>
        </p:nvSpPr>
        <p:spPr>
          <a:xfrm>
            <a:off x="4783015" y="2335237"/>
            <a:ext cx="6951785" cy="3756074"/>
          </a:xfrm>
        </p:spPr>
        <p:txBody>
          <a:bodyPr>
            <a:normAutofit lnSpcReduction="10000"/>
          </a:bodyPr>
          <a:lstStyle/>
          <a:p>
            <a:pPr marL="0" indent="0">
              <a:buNone/>
            </a:pPr>
            <a:endParaRPr lang="fr-CA" sz="1400" dirty="0">
              <a:latin typeface="Avenir Next LT Pro Light" panose="020B0304020202020204" pitchFamily="34" charset="0"/>
            </a:endParaRPr>
          </a:p>
          <a:p>
            <a:pPr marL="0" indent="0">
              <a:buNone/>
            </a:pPr>
            <a:r>
              <a:rPr lang="fr-CA" sz="3600" dirty="0">
                <a:latin typeface="Avenir Next LT Pro Light" panose="020B0304020202020204" pitchFamily="34" charset="0"/>
              </a:rPr>
              <a:t>Je veux… </a:t>
            </a:r>
          </a:p>
          <a:p>
            <a:pPr marL="0" indent="0">
              <a:buNone/>
            </a:pPr>
            <a:r>
              <a:rPr lang="fr-CA" sz="2400" dirty="0">
                <a:solidFill>
                  <a:srgbClr val="98C1E6"/>
                </a:solidFill>
                <a:latin typeface="Avenir Next LT Pro Light" panose="020B0304020202020204" pitchFamily="34" charset="0"/>
              </a:rPr>
              <a:t>I </a:t>
            </a:r>
            <a:r>
              <a:rPr lang="fr-CA" sz="2400" dirty="0" err="1">
                <a:solidFill>
                  <a:srgbClr val="98C1E6"/>
                </a:solidFill>
                <a:latin typeface="Avenir Next LT Pro Light" panose="020B0304020202020204" pitchFamily="34" charset="0"/>
              </a:rPr>
              <a:t>want</a:t>
            </a:r>
            <a:r>
              <a:rPr lang="fr-CA" sz="2400" dirty="0">
                <a:solidFill>
                  <a:srgbClr val="98C1E6"/>
                </a:solidFill>
                <a:latin typeface="Avenir Next LT Pro Light" panose="020B0304020202020204" pitchFamily="34" charset="0"/>
              </a:rPr>
              <a:t>…</a:t>
            </a:r>
          </a:p>
          <a:p>
            <a:pPr marL="0" indent="0">
              <a:buNone/>
            </a:pPr>
            <a:endParaRPr lang="fr-CA" sz="2800" dirty="0">
              <a:latin typeface="Avenir Next LT Pro Light" panose="020B0304020202020204" pitchFamily="34" charset="0"/>
            </a:endParaRPr>
          </a:p>
          <a:p>
            <a:pPr marL="0" indent="0">
              <a:buNone/>
            </a:pPr>
            <a:r>
              <a:rPr lang="fr-CA" sz="2800" dirty="0">
                <a:latin typeface="Avenir Next LT Pro Light" panose="020B0304020202020204" pitchFamily="34" charset="0"/>
              </a:rPr>
              <a:t>Je veux un bon travail.  </a:t>
            </a:r>
            <a:r>
              <a:rPr lang="fr-CA" sz="2400" dirty="0">
                <a:solidFill>
                  <a:srgbClr val="98C1E6"/>
                </a:solidFill>
                <a:latin typeface="Avenir Next LT Pro Light" panose="020B0304020202020204" pitchFamily="34" charset="0"/>
              </a:rPr>
              <a:t>I </a:t>
            </a:r>
            <a:r>
              <a:rPr lang="fr-CA" sz="2400" dirty="0" err="1">
                <a:solidFill>
                  <a:srgbClr val="98C1E6"/>
                </a:solidFill>
                <a:latin typeface="Avenir Next LT Pro Light" panose="020B0304020202020204" pitchFamily="34" charset="0"/>
              </a:rPr>
              <a:t>want</a:t>
            </a:r>
            <a:r>
              <a:rPr lang="fr-CA" sz="2400" dirty="0">
                <a:solidFill>
                  <a:srgbClr val="98C1E6"/>
                </a:solidFill>
                <a:latin typeface="Avenir Next LT Pro Light" panose="020B0304020202020204" pitchFamily="34" charset="0"/>
              </a:rPr>
              <a:t> a good </a:t>
            </a:r>
            <a:r>
              <a:rPr lang="fr-CA" sz="2400" dirty="0" err="1">
                <a:solidFill>
                  <a:srgbClr val="98C1E6"/>
                </a:solidFill>
                <a:latin typeface="Avenir Next LT Pro Light" panose="020B0304020202020204" pitchFamily="34" charset="0"/>
              </a:rPr>
              <a:t>work</a:t>
            </a:r>
            <a:r>
              <a:rPr lang="fr-CA" sz="2400" dirty="0">
                <a:solidFill>
                  <a:srgbClr val="98C1E6"/>
                </a:solidFill>
                <a:latin typeface="Avenir Next LT Pro Light" panose="020B0304020202020204" pitchFamily="34" charset="0"/>
              </a:rPr>
              <a:t>. </a:t>
            </a:r>
          </a:p>
          <a:p>
            <a:pPr marL="0" indent="0">
              <a:buNone/>
            </a:pPr>
            <a:r>
              <a:rPr lang="fr-CA" sz="2800" dirty="0">
                <a:latin typeface="Avenir Next LT Pro Light" panose="020B0304020202020204" pitchFamily="34" charset="0"/>
              </a:rPr>
              <a:t>Je veux rester en bonne santé.  </a:t>
            </a:r>
            <a:r>
              <a:rPr lang="fr-CA" sz="2400" dirty="0">
                <a:solidFill>
                  <a:srgbClr val="98C1E6"/>
                </a:solidFill>
                <a:latin typeface="Avenir Next LT Pro Light" panose="020B0304020202020204" pitchFamily="34" charset="0"/>
              </a:rPr>
              <a:t>I </a:t>
            </a:r>
            <a:r>
              <a:rPr lang="fr-CA" sz="2400" dirty="0" err="1">
                <a:solidFill>
                  <a:srgbClr val="98C1E6"/>
                </a:solidFill>
                <a:latin typeface="Avenir Next LT Pro Light" panose="020B0304020202020204" pitchFamily="34" charset="0"/>
              </a:rPr>
              <a:t>want</a:t>
            </a:r>
            <a:r>
              <a:rPr lang="fr-CA" sz="2400" dirty="0">
                <a:solidFill>
                  <a:srgbClr val="98C1E6"/>
                </a:solidFill>
                <a:latin typeface="Avenir Next LT Pro Light" panose="020B0304020202020204" pitchFamily="34" charset="0"/>
              </a:rPr>
              <a:t> to </a:t>
            </a:r>
            <a:r>
              <a:rPr lang="fr-CA" sz="2400" dirty="0" err="1">
                <a:solidFill>
                  <a:srgbClr val="98C1E6"/>
                </a:solidFill>
                <a:latin typeface="Avenir Next LT Pro Light" panose="020B0304020202020204" pitchFamily="34" charset="0"/>
              </a:rPr>
              <a:t>stay</a:t>
            </a:r>
            <a:r>
              <a:rPr lang="fr-CA" sz="2400" dirty="0">
                <a:solidFill>
                  <a:srgbClr val="98C1E6"/>
                </a:solidFill>
                <a:latin typeface="Avenir Next LT Pro Light" panose="020B0304020202020204" pitchFamily="34" charset="0"/>
              </a:rPr>
              <a:t> </a:t>
            </a:r>
            <a:r>
              <a:rPr lang="fr-CA" sz="2400" dirty="0" err="1">
                <a:solidFill>
                  <a:srgbClr val="98C1E6"/>
                </a:solidFill>
                <a:latin typeface="Avenir Next LT Pro Light" panose="020B0304020202020204" pitchFamily="34" charset="0"/>
              </a:rPr>
              <a:t>healthy</a:t>
            </a:r>
            <a:r>
              <a:rPr lang="fr-CA" sz="2400" dirty="0">
                <a:solidFill>
                  <a:srgbClr val="98C1E6"/>
                </a:solidFill>
                <a:latin typeface="Avenir Next LT Pro Light" panose="020B0304020202020204" pitchFamily="34" charset="0"/>
              </a:rPr>
              <a:t>. </a:t>
            </a:r>
          </a:p>
          <a:p>
            <a:pPr marL="0" indent="0">
              <a:buNone/>
            </a:pPr>
            <a:endParaRPr lang="fr-CA" sz="1400" dirty="0"/>
          </a:p>
        </p:txBody>
      </p:sp>
      <p:sp>
        <p:nvSpPr>
          <p:cNvPr id="13" name="Rectangle 12">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49257"/>
          </a:xfrm>
          <a:prstGeom prst="rect">
            <a:avLst/>
          </a:prstGeom>
          <a:gradFill>
            <a:gsLst>
              <a:gs pos="34000">
                <a:schemeClr val="accent4">
                  <a:alpha val="73000"/>
                </a:schemeClr>
              </a:gs>
              <a:gs pos="100000">
                <a:schemeClr val="accent5">
                  <a:alpha val="89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408314"/>
            <a:ext cx="8115300" cy="449258"/>
          </a:xfrm>
          <a:prstGeom prst="rect">
            <a:avLst/>
          </a:prstGeom>
          <a:gradFill>
            <a:gsLst>
              <a:gs pos="22000">
                <a:schemeClr val="accent5">
                  <a:lumMod val="60000"/>
                  <a:lumOff val="40000"/>
                  <a:alpha val="55000"/>
                </a:schemeClr>
              </a:gs>
              <a:gs pos="99000">
                <a:schemeClr val="accent2"/>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Espace réservé du numéro de diapositive 4">
            <a:extLst>
              <a:ext uri="{FF2B5EF4-FFF2-40B4-BE49-F238E27FC236}">
                <a16:creationId xmlns:a16="http://schemas.microsoft.com/office/drawing/2014/main" id="{2F629177-EB5C-67FA-D902-2118DD31E6DB}"/>
              </a:ext>
            </a:extLst>
          </p:cNvPr>
          <p:cNvSpPr>
            <a:spLocks noGrp="1"/>
          </p:cNvSpPr>
          <p:nvPr>
            <p:ph type="sldNum" sz="quarter" idx="12"/>
          </p:nvPr>
        </p:nvSpPr>
        <p:spPr/>
        <p:txBody>
          <a:bodyPr/>
          <a:lstStyle/>
          <a:p>
            <a:fld id="{C01389E6-C847-4AD0-B56D-D205B2EAB1EE}" type="slidenum">
              <a:rPr lang="en-US" smtClean="0"/>
              <a:t>7</a:t>
            </a:fld>
            <a:endParaRPr lang="en-US"/>
          </a:p>
        </p:txBody>
      </p:sp>
    </p:spTree>
    <p:extLst>
      <p:ext uri="{BB962C8B-B14F-4D97-AF65-F5344CB8AC3E}">
        <p14:creationId xmlns:p14="http://schemas.microsoft.com/office/powerpoint/2010/main" val="36012376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11D6A2A3-F101-46F7-8B6F-1C699CAFE9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9B27EDA0-9721-26CA-D118-8B845FEBF2A0}"/>
              </a:ext>
            </a:extLst>
          </p:cNvPr>
          <p:cNvSpPr>
            <a:spLocks noGrp="1"/>
          </p:cNvSpPr>
          <p:nvPr>
            <p:ph type="title"/>
          </p:nvPr>
        </p:nvSpPr>
        <p:spPr>
          <a:xfrm>
            <a:off x="1371601" y="150063"/>
            <a:ext cx="7467600" cy="1556724"/>
          </a:xfrm>
        </p:spPr>
        <p:txBody>
          <a:bodyPr anchor="b">
            <a:normAutofit/>
          </a:bodyPr>
          <a:lstStyle/>
          <a:p>
            <a:pPr algn="ctr"/>
            <a:r>
              <a:rPr lang="fr-CA" sz="4000" b="0" dirty="0">
                <a:latin typeface="Avenir Next LT Pro Light" panose="020B0304020202020204" pitchFamily="34" charset="0"/>
              </a:rPr>
              <a:t>Exprimer vos désirs </a:t>
            </a:r>
            <a:endParaRPr lang="fr-CA" sz="4000" b="0" dirty="0"/>
          </a:p>
        </p:txBody>
      </p:sp>
      <p:sp>
        <p:nvSpPr>
          <p:cNvPr id="3" name="Espace réservé du contenu 2">
            <a:extLst>
              <a:ext uri="{FF2B5EF4-FFF2-40B4-BE49-F238E27FC236}">
                <a16:creationId xmlns:a16="http://schemas.microsoft.com/office/drawing/2014/main" id="{D078275D-847A-EBF3-7992-8D1B7255BCE1}"/>
              </a:ext>
            </a:extLst>
          </p:cNvPr>
          <p:cNvSpPr>
            <a:spLocks noGrp="1"/>
          </p:cNvSpPr>
          <p:nvPr>
            <p:ph idx="1"/>
          </p:nvPr>
        </p:nvSpPr>
        <p:spPr>
          <a:xfrm>
            <a:off x="1371601" y="1856850"/>
            <a:ext cx="4911392" cy="4411427"/>
          </a:xfrm>
        </p:spPr>
        <p:txBody>
          <a:bodyPr anchor="t">
            <a:normAutofit/>
          </a:bodyPr>
          <a:lstStyle/>
          <a:p>
            <a:pPr marL="0" indent="0">
              <a:buNone/>
            </a:pPr>
            <a:endParaRPr lang="fr-CA" dirty="0">
              <a:latin typeface="Avenir Next LT Pro Light" panose="020B0304020202020204" pitchFamily="34" charset="0"/>
            </a:endParaRPr>
          </a:p>
          <a:p>
            <a:pPr marL="0" indent="0">
              <a:buNone/>
            </a:pPr>
            <a:r>
              <a:rPr lang="fr-CA" sz="3200" dirty="0">
                <a:latin typeface="Avenir Next LT Pro Light" panose="020B0304020202020204" pitchFamily="34" charset="0"/>
              </a:rPr>
              <a:t>Je veux… </a:t>
            </a:r>
          </a:p>
          <a:p>
            <a:pPr marL="0" indent="0">
              <a:buNone/>
            </a:pPr>
            <a:endParaRPr lang="fr-CA" sz="2400" dirty="0">
              <a:latin typeface="Avenir Next LT Pro Light" panose="020B0304020202020204" pitchFamily="34" charset="0"/>
            </a:endParaRPr>
          </a:p>
          <a:p>
            <a:pPr marL="0" indent="0">
              <a:buNone/>
            </a:pPr>
            <a:r>
              <a:rPr lang="fr-CA" sz="2400" dirty="0">
                <a:latin typeface="Avenir Next LT Pro Light" panose="020B0304020202020204" pitchFamily="34" charset="0"/>
              </a:rPr>
              <a:t>Je veux cette chose. </a:t>
            </a:r>
          </a:p>
          <a:p>
            <a:pPr marL="0" indent="0">
              <a:buNone/>
            </a:pPr>
            <a:r>
              <a:rPr lang="fr-CA" dirty="0">
                <a:solidFill>
                  <a:srgbClr val="98C1E6"/>
                </a:solidFill>
                <a:latin typeface="Avenir Next LT Pro Light" panose="020B0304020202020204" pitchFamily="34" charset="0"/>
              </a:rPr>
              <a:t>I </a:t>
            </a:r>
            <a:r>
              <a:rPr lang="fr-CA" dirty="0" err="1">
                <a:solidFill>
                  <a:srgbClr val="98C1E6"/>
                </a:solidFill>
                <a:latin typeface="Avenir Next LT Pro Light" panose="020B0304020202020204" pitchFamily="34" charset="0"/>
              </a:rPr>
              <a:t>want</a:t>
            </a:r>
            <a:r>
              <a:rPr lang="fr-CA" dirty="0">
                <a:solidFill>
                  <a:srgbClr val="98C1E6"/>
                </a:solidFill>
                <a:latin typeface="Avenir Next LT Pro Light" panose="020B0304020202020204" pitchFamily="34" charset="0"/>
              </a:rPr>
              <a:t> </a:t>
            </a:r>
            <a:r>
              <a:rPr lang="fr-CA" dirty="0" err="1">
                <a:solidFill>
                  <a:srgbClr val="98C1E6"/>
                </a:solidFill>
                <a:latin typeface="Avenir Next LT Pro Light" panose="020B0304020202020204" pitchFamily="34" charset="0"/>
              </a:rPr>
              <a:t>this</a:t>
            </a:r>
            <a:r>
              <a:rPr lang="fr-CA" dirty="0">
                <a:solidFill>
                  <a:srgbClr val="98C1E6"/>
                </a:solidFill>
                <a:latin typeface="Avenir Next LT Pro Light" panose="020B0304020202020204" pitchFamily="34" charset="0"/>
              </a:rPr>
              <a:t> </a:t>
            </a:r>
            <a:r>
              <a:rPr lang="fr-CA" dirty="0" err="1">
                <a:solidFill>
                  <a:srgbClr val="98C1E6"/>
                </a:solidFill>
                <a:latin typeface="Avenir Next LT Pro Light" panose="020B0304020202020204" pitchFamily="34" charset="0"/>
              </a:rPr>
              <a:t>thing</a:t>
            </a:r>
            <a:r>
              <a:rPr lang="fr-CA" dirty="0">
                <a:solidFill>
                  <a:srgbClr val="98C1E6"/>
                </a:solidFill>
                <a:latin typeface="Avenir Next LT Pro Light" panose="020B0304020202020204" pitchFamily="34" charset="0"/>
              </a:rPr>
              <a:t>. </a:t>
            </a:r>
          </a:p>
          <a:p>
            <a:pPr marL="0" indent="0">
              <a:buNone/>
            </a:pPr>
            <a:endParaRPr lang="fr-CA" sz="2400" dirty="0">
              <a:latin typeface="Avenir Next LT Pro Light" panose="020B0304020202020204" pitchFamily="34" charset="0"/>
            </a:endParaRPr>
          </a:p>
          <a:p>
            <a:pPr marL="0" indent="0">
              <a:buNone/>
            </a:pPr>
            <a:r>
              <a:rPr lang="fr-CA" sz="2400" dirty="0">
                <a:latin typeface="Avenir Next LT Pro Light" panose="020B0304020202020204" pitchFamily="34" charset="0"/>
              </a:rPr>
              <a:t>Je veux voir ce spectacle.</a:t>
            </a:r>
          </a:p>
          <a:p>
            <a:pPr marL="0" indent="0">
              <a:buNone/>
            </a:pPr>
            <a:r>
              <a:rPr lang="fr-CA" sz="2400" dirty="0">
                <a:latin typeface="Avenir Next LT Pro Light" panose="020B0304020202020204" pitchFamily="34" charset="0"/>
              </a:rPr>
              <a:t> </a:t>
            </a:r>
            <a:r>
              <a:rPr lang="fr-CA" dirty="0">
                <a:solidFill>
                  <a:srgbClr val="98C1E6"/>
                </a:solidFill>
                <a:latin typeface="Avenir Next LT Pro Light" panose="020B0304020202020204" pitchFamily="34" charset="0"/>
              </a:rPr>
              <a:t>I </a:t>
            </a:r>
            <a:r>
              <a:rPr lang="fr-CA" dirty="0" err="1">
                <a:solidFill>
                  <a:srgbClr val="98C1E6"/>
                </a:solidFill>
                <a:latin typeface="Avenir Next LT Pro Light" panose="020B0304020202020204" pitchFamily="34" charset="0"/>
              </a:rPr>
              <a:t>want</a:t>
            </a:r>
            <a:r>
              <a:rPr lang="fr-CA" dirty="0">
                <a:solidFill>
                  <a:srgbClr val="98C1E6"/>
                </a:solidFill>
                <a:latin typeface="Avenir Next LT Pro Light" panose="020B0304020202020204" pitchFamily="34" charset="0"/>
              </a:rPr>
              <a:t> to </a:t>
            </a:r>
            <a:r>
              <a:rPr lang="fr-CA" dirty="0" err="1">
                <a:solidFill>
                  <a:srgbClr val="98C1E6"/>
                </a:solidFill>
                <a:latin typeface="Avenir Next LT Pro Light" panose="020B0304020202020204" pitchFamily="34" charset="0"/>
              </a:rPr>
              <a:t>see</a:t>
            </a:r>
            <a:r>
              <a:rPr lang="fr-CA" dirty="0">
                <a:solidFill>
                  <a:srgbClr val="98C1E6"/>
                </a:solidFill>
                <a:latin typeface="Avenir Next LT Pro Light" panose="020B0304020202020204" pitchFamily="34" charset="0"/>
              </a:rPr>
              <a:t> </a:t>
            </a:r>
            <a:r>
              <a:rPr lang="fr-CA" dirty="0" err="1">
                <a:solidFill>
                  <a:srgbClr val="98C1E6"/>
                </a:solidFill>
                <a:latin typeface="Avenir Next LT Pro Light" panose="020B0304020202020204" pitchFamily="34" charset="0"/>
              </a:rPr>
              <a:t>this</a:t>
            </a:r>
            <a:r>
              <a:rPr lang="fr-CA" dirty="0">
                <a:solidFill>
                  <a:srgbClr val="98C1E6"/>
                </a:solidFill>
                <a:latin typeface="Avenir Next LT Pro Light" panose="020B0304020202020204" pitchFamily="34" charset="0"/>
              </a:rPr>
              <a:t> show. </a:t>
            </a:r>
          </a:p>
          <a:p>
            <a:pPr marL="0" indent="0">
              <a:buNone/>
            </a:pPr>
            <a:endParaRPr lang="fr-CA" sz="1600" dirty="0"/>
          </a:p>
        </p:txBody>
      </p:sp>
      <p:pic>
        <p:nvPicPr>
          <p:cNvPr id="4" name="Image 3">
            <a:extLst>
              <a:ext uri="{FF2B5EF4-FFF2-40B4-BE49-F238E27FC236}">
                <a16:creationId xmlns:a16="http://schemas.microsoft.com/office/drawing/2014/main" id="{79704CE7-E211-86E9-B910-726BA63A5FC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714444" y="2307306"/>
            <a:ext cx="5020356" cy="1747859"/>
          </a:xfrm>
          <a:prstGeom prst="rect">
            <a:avLst/>
          </a:prstGeom>
        </p:spPr>
      </p:pic>
      <p:sp>
        <p:nvSpPr>
          <p:cNvPr id="20" name="Rectangle 19">
            <a:extLst>
              <a:ext uri="{FF2B5EF4-FFF2-40B4-BE49-F238E27FC236}">
                <a16:creationId xmlns:a16="http://schemas.microsoft.com/office/drawing/2014/main" id="{529E760E-527D-4053-A309-F2BDE12501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6400800"/>
            <a:ext cx="12191999" cy="457198"/>
          </a:xfrm>
          <a:prstGeom prst="rect">
            <a:avLst/>
          </a:prstGeom>
          <a:gradFill>
            <a:gsLst>
              <a:gs pos="0">
                <a:schemeClr val="accent2"/>
              </a:gs>
              <a:gs pos="100000">
                <a:schemeClr val="accent6">
                  <a:lumMod val="75000"/>
                  <a:alpha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153D448-4ED1-429A-A28C-8316DE7CAF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8"/>
            <a:ext cx="8153396" cy="448831"/>
          </a:xfrm>
          <a:prstGeom prst="rect">
            <a:avLst/>
          </a:prstGeom>
          <a:gradFill>
            <a:gsLst>
              <a:gs pos="0">
                <a:schemeClr val="accent5">
                  <a:alpha val="5000"/>
                </a:schemeClr>
              </a:gs>
              <a:gs pos="99000">
                <a:schemeClr val="accent5">
                  <a:alpha val="72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space réservé du numéro de diapositive 5">
            <a:extLst>
              <a:ext uri="{FF2B5EF4-FFF2-40B4-BE49-F238E27FC236}">
                <a16:creationId xmlns:a16="http://schemas.microsoft.com/office/drawing/2014/main" id="{2B8923E6-C857-5F35-1619-121466810CC2}"/>
              </a:ext>
            </a:extLst>
          </p:cNvPr>
          <p:cNvSpPr>
            <a:spLocks noGrp="1"/>
          </p:cNvSpPr>
          <p:nvPr>
            <p:ph type="sldNum" sz="quarter" idx="12"/>
          </p:nvPr>
        </p:nvSpPr>
        <p:spPr/>
        <p:txBody>
          <a:bodyPr/>
          <a:lstStyle/>
          <a:p>
            <a:fld id="{C01389E6-C847-4AD0-B56D-D205B2EAB1EE}" type="slidenum">
              <a:rPr lang="en-US" smtClean="0"/>
              <a:t>8</a:t>
            </a:fld>
            <a:endParaRPr lang="en-US"/>
          </a:p>
        </p:txBody>
      </p:sp>
    </p:spTree>
    <p:extLst>
      <p:ext uri="{BB962C8B-B14F-4D97-AF65-F5344CB8AC3E}">
        <p14:creationId xmlns:p14="http://schemas.microsoft.com/office/powerpoint/2010/main" val="17700705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fade">
                                      <p:cBhvr>
                                        <p:cTn id="15" dur="500"/>
                                        <p:tgtEl>
                                          <p:spTgt spid="3">
                                            <p:txEl>
                                              <p:pRg st="6" end="6"/>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animEffect transition="in" filter="fade">
                                      <p:cBhvr>
                                        <p:cTn id="1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93DAF4AA-9270-40B5-B73C-B11B9A92F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4C906A1C-D7C2-01AF-8BAB-83A134DA7F5E}"/>
              </a:ext>
            </a:extLst>
          </p:cNvPr>
          <p:cNvSpPr>
            <a:spLocks noGrp="1"/>
          </p:cNvSpPr>
          <p:nvPr>
            <p:ph type="title"/>
          </p:nvPr>
        </p:nvSpPr>
        <p:spPr>
          <a:xfrm>
            <a:off x="675862" y="249383"/>
            <a:ext cx="5752648" cy="1884218"/>
          </a:xfrm>
        </p:spPr>
        <p:txBody>
          <a:bodyPr anchor="b">
            <a:normAutofit fontScale="90000"/>
          </a:bodyPr>
          <a:lstStyle/>
          <a:p>
            <a:r>
              <a:rPr lang="fr-CA" b="0" dirty="0">
                <a:latin typeface="Avenir Next LT Pro" panose="020B0504020202020204" pitchFamily="34" charset="0"/>
              </a:rPr>
              <a:t>Les adjectifs démonstratifs</a:t>
            </a:r>
            <a:r>
              <a:rPr lang="fr-CA" sz="2700" b="0" dirty="0">
                <a:solidFill>
                  <a:srgbClr val="98C1E6"/>
                </a:solidFill>
                <a:latin typeface="Avenir Next LT Pro" panose="020B0504020202020204" pitchFamily="34" charset="0"/>
              </a:rPr>
              <a:t> démonstrative adjectives</a:t>
            </a:r>
            <a:endParaRPr lang="fr-CA" sz="3100" b="0" dirty="0">
              <a:solidFill>
                <a:srgbClr val="98C1E6"/>
              </a:solidFill>
              <a:latin typeface="Avenir Next LT Pro" panose="020B0504020202020204" pitchFamily="34" charset="0"/>
            </a:endParaRPr>
          </a:p>
        </p:txBody>
      </p:sp>
      <p:sp>
        <p:nvSpPr>
          <p:cNvPr id="3" name="Espace réservé du contenu 2">
            <a:extLst>
              <a:ext uri="{FF2B5EF4-FFF2-40B4-BE49-F238E27FC236}">
                <a16:creationId xmlns:a16="http://schemas.microsoft.com/office/drawing/2014/main" id="{A5D191DF-D8DB-3738-350B-59F64DBEC40C}"/>
              </a:ext>
            </a:extLst>
          </p:cNvPr>
          <p:cNvSpPr>
            <a:spLocks noGrp="1"/>
          </p:cNvSpPr>
          <p:nvPr>
            <p:ph idx="1"/>
          </p:nvPr>
        </p:nvSpPr>
        <p:spPr>
          <a:xfrm>
            <a:off x="675862" y="2292625"/>
            <a:ext cx="6023112" cy="4564947"/>
          </a:xfrm>
        </p:spPr>
        <p:txBody>
          <a:bodyPr>
            <a:normAutofit fontScale="62500" lnSpcReduction="20000"/>
          </a:bodyPr>
          <a:lstStyle/>
          <a:p>
            <a:pPr marL="0" indent="0">
              <a:buNone/>
            </a:pPr>
            <a:endParaRPr lang="fr-CA" sz="1600" dirty="0"/>
          </a:p>
          <a:p>
            <a:pPr marL="0" indent="0">
              <a:buNone/>
            </a:pPr>
            <a:r>
              <a:rPr lang="fr-CA" sz="4500" i="1" dirty="0">
                <a:latin typeface="Avenir Next LT Pro" panose="020B0504020202020204" pitchFamily="34" charset="0"/>
              </a:rPr>
              <a:t>Ce</a:t>
            </a:r>
            <a:r>
              <a:rPr lang="fr-CA" sz="4500" dirty="0">
                <a:latin typeface="Avenir Next LT Pro" panose="020B0504020202020204" pitchFamily="34" charset="0"/>
              </a:rPr>
              <a:t>, </a:t>
            </a:r>
            <a:r>
              <a:rPr lang="fr-CA" sz="4500" i="1" dirty="0">
                <a:latin typeface="Avenir Next LT Pro" panose="020B0504020202020204" pitchFamily="34" charset="0"/>
              </a:rPr>
              <a:t>cette</a:t>
            </a:r>
            <a:r>
              <a:rPr lang="fr-CA" sz="4500" dirty="0">
                <a:latin typeface="Avenir Next LT Pro" panose="020B0504020202020204" pitchFamily="34" charset="0"/>
              </a:rPr>
              <a:t>, </a:t>
            </a:r>
            <a:r>
              <a:rPr lang="fr-CA" sz="4500" i="1" dirty="0">
                <a:latin typeface="Avenir Next LT Pro" panose="020B0504020202020204" pitchFamily="34" charset="0"/>
              </a:rPr>
              <a:t>ces </a:t>
            </a:r>
          </a:p>
          <a:p>
            <a:pPr marL="0" indent="0">
              <a:buNone/>
            </a:pPr>
            <a:r>
              <a:rPr lang="en-US" sz="3400" dirty="0">
                <a:latin typeface="Avenir Next LT Pro" panose="020B0504020202020204" pitchFamily="34" charset="0"/>
              </a:rPr>
              <a:t>Les </a:t>
            </a:r>
            <a:r>
              <a:rPr lang="en-US" sz="3400" dirty="0" err="1">
                <a:latin typeface="Avenir Next LT Pro" panose="020B0504020202020204" pitchFamily="34" charset="0"/>
              </a:rPr>
              <a:t>adjectifs</a:t>
            </a:r>
            <a:r>
              <a:rPr lang="en-US" sz="3400" dirty="0">
                <a:latin typeface="Avenir Next LT Pro" panose="020B0504020202020204" pitchFamily="34" charset="0"/>
              </a:rPr>
              <a:t> </a:t>
            </a:r>
            <a:r>
              <a:rPr lang="en-US" sz="3400" dirty="0" err="1">
                <a:latin typeface="Avenir Next LT Pro" panose="020B0504020202020204" pitchFamily="34" charset="0"/>
              </a:rPr>
              <a:t>démonstratifs</a:t>
            </a:r>
            <a:r>
              <a:rPr lang="en-US" sz="3400" dirty="0">
                <a:latin typeface="Avenir Next LT Pro" panose="020B0504020202020204" pitchFamily="34" charset="0"/>
              </a:rPr>
              <a:t> </a:t>
            </a:r>
            <a:r>
              <a:rPr lang="en-US" sz="3400" dirty="0" err="1">
                <a:latin typeface="Avenir Next LT Pro" panose="020B0504020202020204" pitchFamily="34" charset="0"/>
              </a:rPr>
              <a:t>sont</a:t>
            </a:r>
            <a:r>
              <a:rPr lang="en-US" sz="3400" dirty="0">
                <a:latin typeface="Avenir Next LT Pro" panose="020B0504020202020204" pitchFamily="34" charset="0"/>
              </a:rPr>
              <a:t> </a:t>
            </a:r>
            <a:r>
              <a:rPr lang="en-US" sz="3400" dirty="0" err="1">
                <a:latin typeface="Avenir Next LT Pro" panose="020B0504020202020204" pitchFamily="34" charset="0"/>
              </a:rPr>
              <a:t>employés</a:t>
            </a:r>
            <a:r>
              <a:rPr lang="en-US" sz="3400" dirty="0">
                <a:latin typeface="Avenir Next LT Pro" panose="020B0504020202020204" pitchFamily="34" charset="0"/>
              </a:rPr>
              <a:t> pour </a:t>
            </a:r>
            <a:r>
              <a:rPr lang="en-US" sz="3400" dirty="0" err="1">
                <a:latin typeface="Avenir Next LT Pro" panose="020B0504020202020204" pitchFamily="34" charset="0"/>
              </a:rPr>
              <a:t>indiquer</a:t>
            </a:r>
            <a:r>
              <a:rPr lang="en-US" sz="3400" dirty="0">
                <a:latin typeface="Avenir Next LT Pro" panose="020B0504020202020204" pitchFamily="34" charset="0"/>
              </a:rPr>
              <a:t> un </a:t>
            </a:r>
            <a:r>
              <a:rPr lang="en-US" sz="3400" dirty="0" err="1">
                <a:latin typeface="Avenir Next LT Pro" panose="020B0504020202020204" pitchFamily="34" charset="0"/>
              </a:rPr>
              <a:t>ou</a:t>
            </a:r>
            <a:r>
              <a:rPr lang="en-US" sz="3400" dirty="0">
                <a:latin typeface="Avenir Next LT Pro" panose="020B0504020202020204" pitchFamily="34" charset="0"/>
              </a:rPr>
              <a:t> </a:t>
            </a:r>
            <a:r>
              <a:rPr lang="en-US" sz="3400" dirty="0" err="1">
                <a:latin typeface="Avenir Next LT Pro" panose="020B0504020202020204" pitchFamily="34" charset="0"/>
              </a:rPr>
              <a:t>plusieurs</a:t>
            </a:r>
            <a:r>
              <a:rPr lang="en-US" sz="3400" dirty="0">
                <a:latin typeface="Avenir Next LT Pro" panose="020B0504020202020204" pitchFamily="34" charset="0"/>
              </a:rPr>
              <a:t> </a:t>
            </a:r>
            <a:r>
              <a:rPr lang="en-US" sz="3400" dirty="0" err="1">
                <a:latin typeface="Avenir Next LT Pro" panose="020B0504020202020204" pitchFamily="34" charset="0"/>
              </a:rPr>
              <a:t>noms</a:t>
            </a:r>
            <a:r>
              <a:rPr lang="en-US" sz="3400" dirty="0">
                <a:latin typeface="Avenir Next LT Pro" panose="020B0504020202020204" pitchFamily="34" charset="0"/>
              </a:rPr>
              <a:t> </a:t>
            </a:r>
            <a:r>
              <a:rPr lang="en-US" sz="3400" dirty="0" err="1">
                <a:latin typeface="Avenir Next LT Pro" panose="020B0504020202020204" pitchFamily="34" charset="0"/>
              </a:rPr>
              <a:t>spécifiques</a:t>
            </a:r>
            <a:r>
              <a:rPr lang="en-US" sz="3400" dirty="0">
                <a:latin typeface="Avenir Next LT Pro" panose="020B0504020202020204" pitchFamily="34" charset="0"/>
              </a:rPr>
              <a:t>.  </a:t>
            </a:r>
          </a:p>
          <a:p>
            <a:pPr marL="0" indent="0">
              <a:buNone/>
            </a:pPr>
            <a:r>
              <a:rPr lang="en-US" sz="2900" dirty="0">
                <a:solidFill>
                  <a:srgbClr val="98C1E6"/>
                </a:solidFill>
              </a:rPr>
              <a:t>Demonstrative adjectives (this, that) are used to indicate a specific noun or nouns.</a:t>
            </a:r>
            <a:endParaRPr lang="en-US" sz="3200" dirty="0">
              <a:solidFill>
                <a:srgbClr val="98C1E6"/>
              </a:solidFill>
              <a:latin typeface="Avenir Next LT Pro" panose="020B0504020202020204" pitchFamily="34" charset="0"/>
            </a:endParaRPr>
          </a:p>
          <a:p>
            <a:pPr marL="0" indent="0">
              <a:buNone/>
            </a:pPr>
            <a:endParaRPr lang="en-US" sz="2900" dirty="0">
              <a:latin typeface="Avenir Next LT Pro" panose="020B0504020202020204" pitchFamily="34" charset="0"/>
            </a:endParaRPr>
          </a:p>
          <a:p>
            <a:pPr marL="0" indent="0">
              <a:buNone/>
            </a:pPr>
            <a:r>
              <a:rPr lang="en-US" sz="3200" dirty="0">
                <a:latin typeface="Avenir Next LT Pro" panose="020B0504020202020204" pitchFamily="34" charset="0"/>
              </a:rPr>
              <a:t>Ex. </a:t>
            </a:r>
          </a:p>
          <a:p>
            <a:pPr marL="0" indent="0">
              <a:buNone/>
            </a:pPr>
            <a:r>
              <a:rPr lang="en-US" sz="3200" dirty="0">
                <a:latin typeface="Avenir Next LT Pro" panose="020B0504020202020204" pitchFamily="34" charset="0"/>
              </a:rPr>
              <a:t>Ce </a:t>
            </a:r>
            <a:r>
              <a:rPr lang="en-US" sz="3200" dirty="0" err="1">
                <a:latin typeface="Avenir Next LT Pro" panose="020B0504020202020204" pitchFamily="34" charset="0"/>
              </a:rPr>
              <a:t>stylo</a:t>
            </a:r>
            <a:r>
              <a:rPr lang="en-US" sz="3200" dirty="0">
                <a:latin typeface="Avenir Next LT Pro" panose="020B0504020202020204" pitchFamily="34" charset="0"/>
              </a:rPr>
              <a:t>                 </a:t>
            </a:r>
            <a:r>
              <a:rPr lang="en-US" sz="3200" dirty="0">
                <a:solidFill>
                  <a:srgbClr val="98C1E6"/>
                </a:solidFill>
                <a:latin typeface="Avenir Next LT Pro" panose="020B0504020202020204" pitchFamily="34" charset="0"/>
              </a:rPr>
              <a:t>this pen</a:t>
            </a:r>
          </a:p>
          <a:p>
            <a:pPr marL="0" indent="0">
              <a:buNone/>
            </a:pPr>
            <a:r>
              <a:rPr lang="en-US" sz="3200" dirty="0">
                <a:latin typeface="Avenir Next LT Pro" panose="020B0504020202020204" pitchFamily="34" charset="0"/>
              </a:rPr>
              <a:t>Cette chose          </a:t>
            </a:r>
            <a:r>
              <a:rPr lang="en-US" sz="3200" dirty="0">
                <a:solidFill>
                  <a:srgbClr val="98C1E6"/>
                </a:solidFill>
                <a:latin typeface="Avenir Next LT Pro" panose="020B0504020202020204" pitchFamily="34" charset="0"/>
              </a:rPr>
              <a:t>this thing </a:t>
            </a:r>
          </a:p>
          <a:p>
            <a:pPr marL="0" indent="0">
              <a:buNone/>
            </a:pPr>
            <a:r>
              <a:rPr lang="en-US" sz="3200" dirty="0">
                <a:latin typeface="Avenir Next LT Pro" panose="020B0504020202020204" pitchFamily="34" charset="0"/>
              </a:rPr>
              <a:t>Ces </a:t>
            </a:r>
            <a:r>
              <a:rPr lang="en-US" sz="3200" dirty="0" err="1">
                <a:latin typeface="Avenir Next LT Pro" panose="020B0504020202020204" pitchFamily="34" charset="0"/>
              </a:rPr>
              <a:t>personnes</a:t>
            </a:r>
            <a:r>
              <a:rPr lang="en-US" sz="3200" dirty="0">
                <a:latin typeface="Avenir Next LT Pro" panose="020B0504020202020204" pitchFamily="34" charset="0"/>
              </a:rPr>
              <a:t>     </a:t>
            </a:r>
            <a:r>
              <a:rPr lang="en-US" sz="3200" dirty="0">
                <a:solidFill>
                  <a:srgbClr val="98C1E6"/>
                </a:solidFill>
                <a:latin typeface="Avenir Next LT Pro" panose="020B0504020202020204" pitchFamily="34" charset="0"/>
              </a:rPr>
              <a:t>these people </a:t>
            </a:r>
          </a:p>
          <a:p>
            <a:pPr marL="0" indent="0">
              <a:buNone/>
            </a:pPr>
            <a:endParaRPr lang="en-US" dirty="0">
              <a:latin typeface="Avenir Next LT Pro" panose="020B0504020202020204" pitchFamily="34" charset="0"/>
            </a:endParaRPr>
          </a:p>
          <a:p>
            <a:pPr marL="0" indent="0">
              <a:buNone/>
            </a:pPr>
            <a:endParaRPr lang="fr-CA" sz="1600" dirty="0"/>
          </a:p>
        </p:txBody>
      </p:sp>
      <p:sp>
        <p:nvSpPr>
          <p:cNvPr id="30" name="Rectangle 29">
            <a:extLst>
              <a:ext uri="{FF2B5EF4-FFF2-40B4-BE49-F238E27FC236}">
                <a16:creationId xmlns:a16="http://schemas.microsoft.com/office/drawing/2014/main" id="{31D5E60A-D6B1-4F21-A993-313958AF0C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15300" y="-4"/>
            <a:ext cx="4076699" cy="6858003"/>
          </a:xfrm>
          <a:prstGeom prst="rect">
            <a:avLst/>
          </a:prstGeom>
          <a:gradFill>
            <a:gsLst>
              <a:gs pos="8000">
                <a:schemeClr val="accent6"/>
              </a:gs>
              <a:gs pos="100000">
                <a:schemeClr val="accent5">
                  <a:alpha val="9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5B7BB16B-E108-4C64-97D5-7AC67CC5E2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724863" y="1390436"/>
            <a:ext cx="6857572" cy="4076700"/>
          </a:xfrm>
          <a:prstGeom prst="rect">
            <a:avLst/>
          </a:prstGeom>
          <a:gradFill>
            <a:gsLst>
              <a:gs pos="0">
                <a:schemeClr val="accent4">
                  <a:alpha val="13000"/>
                </a:schemeClr>
              </a:gs>
              <a:gs pos="99000">
                <a:schemeClr val="accent2">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A5F6A003-4671-4F7B-A12E-2946D61E43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785110" y="1451112"/>
            <a:ext cx="6858001" cy="3955771"/>
          </a:xfrm>
          <a:prstGeom prst="rect">
            <a:avLst/>
          </a:prstGeom>
          <a:gradFill>
            <a:gsLst>
              <a:gs pos="0">
                <a:schemeClr val="accent6">
                  <a:alpha val="0"/>
                </a:schemeClr>
              </a:gs>
              <a:gs pos="72000">
                <a:schemeClr val="tx2">
                  <a:lumMod val="75000"/>
                  <a:lumOff val="25000"/>
                  <a:alpha val="26000"/>
                </a:scheme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Image 4">
            <a:extLst>
              <a:ext uri="{FF2B5EF4-FFF2-40B4-BE49-F238E27FC236}">
                <a16:creationId xmlns:a16="http://schemas.microsoft.com/office/drawing/2014/main" id="{1282A321-51BC-A856-8AF2-0CF9B719EE2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810499" y="2414572"/>
            <a:ext cx="4076701" cy="3950478"/>
          </a:xfrm>
          <a:prstGeom prst="rect">
            <a:avLst/>
          </a:prstGeom>
        </p:spPr>
      </p:pic>
      <p:sp>
        <p:nvSpPr>
          <p:cNvPr id="6" name="Espace réservé du numéro de diapositive 5">
            <a:extLst>
              <a:ext uri="{FF2B5EF4-FFF2-40B4-BE49-F238E27FC236}">
                <a16:creationId xmlns:a16="http://schemas.microsoft.com/office/drawing/2014/main" id="{198B973E-39CF-877B-6B11-B21A08D37553}"/>
              </a:ext>
            </a:extLst>
          </p:cNvPr>
          <p:cNvSpPr>
            <a:spLocks noGrp="1"/>
          </p:cNvSpPr>
          <p:nvPr>
            <p:ph type="sldNum" sz="quarter" idx="12"/>
          </p:nvPr>
        </p:nvSpPr>
        <p:spPr/>
        <p:txBody>
          <a:bodyPr/>
          <a:lstStyle/>
          <a:p>
            <a:fld id="{C01389E6-C847-4AD0-B56D-D205B2EAB1EE}" type="slidenum">
              <a:rPr lang="en-US" smtClean="0"/>
              <a:t>9</a:t>
            </a:fld>
            <a:endParaRPr lang="en-US"/>
          </a:p>
        </p:txBody>
      </p:sp>
    </p:spTree>
    <p:extLst>
      <p:ext uri="{BB962C8B-B14F-4D97-AF65-F5344CB8AC3E}">
        <p14:creationId xmlns:p14="http://schemas.microsoft.com/office/powerpoint/2010/main" val="23775208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1000"/>
                                        <p:tgtEl>
                                          <p:spTgt spid="3">
                                            <p:txEl>
                                              <p:pRg st="5" end="5"/>
                                            </p:txEl>
                                          </p:spTgt>
                                        </p:tgtEl>
                                      </p:cBhvr>
                                    </p:animEffect>
                                    <p:anim calcmode="lin" valueType="num">
                                      <p:cBhvr>
                                        <p:cTn id="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1000"/>
                                        <p:tgtEl>
                                          <p:spTgt spid="3">
                                            <p:txEl>
                                              <p:pRg st="6" end="6"/>
                                            </p:txEl>
                                          </p:spTgt>
                                        </p:tgtEl>
                                      </p:cBhvr>
                                    </p:animEffect>
                                    <p:anim calcmode="lin" valueType="num">
                                      <p:cBhvr>
                                        <p:cTn id="1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6" end="6"/>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1000"/>
                                        <p:tgtEl>
                                          <p:spTgt spid="3">
                                            <p:txEl>
                                              <p:pRg st="7" end="7"/>
                                            </p:txEl>
                                          </p:spTgt>
                                        </p:tgtEl>
                                      </p:cBhvr>
                                    </p:animEffect>
                                    <p:anim calcmode="lin" valueType="num">
                                      <p:cBhvr>
                                        <p:cTn id="1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7" end="7"/>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1000"/>
                                        <p:tgtEl>
                                          <p:spTgt spid="3">
                                            <p:txEl>
                                              <p:pRg st="8" end="8"/>
                                            </p:txEl>
                                          </p:spTgt>
                                        </p:tgtEl>
                                      </p:cBhvr>
                                    </p:animEffect>
                                    <p:anim calcmode="lin" valueType="num">
                                      <p:cBhvr>
                                        <p:cTn id="23"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GradientRiseVTI">
  <a:themeElements>
    <a:clrScheme name="GradientRise">
      <a:dk1>
        <a:sysClr val="windowText" lastClr="000000"/>
      </a:dk1>
      <a:lt1>
        <a:srgbClr val="FFFFFF"/>
      </a:lt1>
      <a:dk2>
        <a:srgbClr val="3C0F3A"/>
      </a:dk2>
      <a:lt2>
        <a:srgbClr val="F1F2F2"/>
      </a:lt2>
      <a:accent1>
        <a:srgbClr val="A6025C"/>
      </a:accent1>
      <a:accent2>
        <a:srgbClr val="92248E"/>
      </a:accent2>
      <a:accent3>
        <a:srgbClr val="DE95C4"/>
      </a:accent3>
      <a:accent4>
        <a:srgbClr val="FE4A00"/>
      </a:accent4>
      <a:accent5>
        <a:srgbClr val="DA002F"/>
      </a:accent5>
      <a:accent6>
        <a:srgbClr val="FF907A"/>
      </a:accent6>
      <a:hlink>
        <a:srgbClr val="CA71E4"/>
      </a:hlink>
      <a:folHlink>
        <a:srgbClr val="E45E49"/>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dientRiseVTI" id="{C2FC082F-B444-4222-AF20-78444CCB5722}" vid="{39F213E4-0CBC-40CB-B3F6-8C5562B6B99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51314CAF-E1D1-49AB-876F-F9BE88D995A5}">
  <we:reference id="e22f1a2d-2826-4e63-97f6-33b99c0ae228" version="2.0.0.0" store="EXCatalog" storeType="EXCatalog"/>
  <we:alternateReferences>
    <we:reference id="WA104379370" version="2.0.0.0" store="en-CA"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8EA410214A0447B6B94AEFF6909EED" ma:contentTypeVersion="17" ma:contentTypeDescription="Create a new document." ma:contentTypeScope="" ma:versionID="f3df40a7765082a17e1c7bbeb1fec31f">
  <xsd:schema xmlns:xsd="http://www.w3.org/2001/XMLSchema" xmlns:xs="http://www.w3.org/2001/XMLSchema" xmlns:p="http://schemas.microsoft.com/office/2006/metadata/properties" xmlns:ns2="760ca6d8-45ab-4d0a-b8c5-8ff4fd26a082" xmlns:ns3="5e1ece13-5c04-49d0-a5d5-9b8ee987d856" targetNamespace="http://schemas.microsoft.com/office/2006/metadata/properties" ma:root="true" ma:fieldsID="e682d8db185c5af160c5a618ef5f7708" ns2:_="" ns3:_="">
    <xsd:import namespace="760ca6d8-45ab-4d0a-b8c5-8ff4fd26a082"/>
    <xsd:import namespace="5e1ece13-5c04-49d0-a5d5-9b8ee987d85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0ca6d8-45ab-4d0a-b8c5-8ff4fd26a08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383ab3d-3311-46c7-9827-319eef876ca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e1ece13-5c04-49d0-a5d5-9b8ee987d85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d2e0686-bcc7-49ef-834e-9261246539c9}" ma:internalName="TaxCatchAll" ma:showField="CatchAllData" ma:web="5e1ece13-5c04-49d0-a5d5-9b8ee987d85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60ca6d8-45ab-4d0a-b8c5-8ff4fd26a082">
      <Terms xmlns="http://schemas.microsoft.com/office/infopath/2007/PartnerControls"/>
    </lcf76f155ced4ddcb4097134ff3c332f>
    <TaxCatchAll xmlns="5e1ece13-5c04-49d0-a5d5-9b8ee987d856" xsi:nil="true"/>
  </documentManagement>
</p:properties>
</file>

<file path=customXml/itemProps1.xml><?xml version="1.0" encoding="utf-8"?>
<ds:datastoreItem xmlns:ds="http://schemas.openxmlformats.org/officeDocument/2006/customXml" ds:itemID="{3BEDC856-B104-4073-B764-C84529FACF0C}"/>
</file>

<file path=customXml/itemProps2.xml><?xml version="1.0" encoding="utf-8"?>
<ds:datastoreItem xmlns:ds="http://schemas.openxmlformats.org/officeDocument/2006/customXml" ds:itemID="{D30E0079-E3D9-4430-AA9A-E8FF5B81EB72}"/>
</file>

<file path=customXml/itemProps3.xml><?xml version="1.0" encoding="utf-8"?>
<ds:datastoreItem xmlns:ds="http://schemas.openxmlformats.org/officeDocument/2006/customXml" ds:itemID="{15E048F2-1884-415F-9A73-B211AE578D33}"/>
</file>

<file path=docProps/app.xml><?xml version="1.0" encoding="utf-8"?>
<Properties xmlns="http://schemas.openxmlformats.org/officeDocument/2006/extended-properties" xmlns:vt="http://schemas.openxmlformats.org/officeDocument/2006/docPropsVTypes">
  <TotalTime>540</TotalTime>
  <Words>1432</Words>
  <Application>Microsoft Office PowerPoint</Application>
  <PresentationFormat>Widescreen</PresentationFormat>
  <Paragraphs>317</Paragraphs>
  <Slides>37</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37</vt:i4>
      </vt:variant>
    </vt:vector>
  </HeadingPairs>
  <TitlesOfParts>
    <vt:vector size="51" baseType="lpstr">
      <vt:lpstr>Amasis MT Pro Black</vt:lpstr>
      <vt:lpstr>Amasis MT Pro Medium</vt:lpstr>
      <vt:lpstr>Aptos</vt:lpstr>
      <vt:lpstr>Arial</vt:lpstr>
      <vt:lpstr>Avenir Next LT Pro</vt:lpstr>
      <vt:lpstr>Avenir Next LT Pro Light</vt:lpstr>
      <vt:lpstr>Barlow Condensed</vt:lpstr>
      <vt:lpstr>Calibri</vt:lpstr>
      <vt:lpstr>Cavolini</vt:lpstr>
      <vt:lpstr>Corbel</vt:lpstr>
      <vt:lpstr>noto serif</vt:lpstr>
      <vt:lpstr>Times New Roman</vt:lpstr>
      <vt:lpstr>Wingdings</vt:lpstr>
      <vt:lpstr>GradientRiseVTI</vt:lpstr>
      <vt:lpstr>PowerPoint Presentation</vt:lpstr>
      <vt:lpstr>PowerPoint Presentation</vt:lpstr>
      <vt:lpstr>Contenu de la leçon </vt:lpstr>
      <vt:lpstr>Lesson content </vt:lpstr>
      <vt:lpstr>Objectifs principaux</vt:lpstr>
      <vt:lpstr>Main goals </vt:lpstr>
      <vt:lpstr>Exprimer vos désirs Express your desires</vt:lpstr>
      <vt:lpstr>Exprimer vos désirs </vt:lpstr>
      <vt:lpstr>Les adjectifs démonstratifs démonstrative adjectives</vt:lpstr>
      <vt:lpstr>Adjectifs démonstratifs </vt:lpstr>
      <vt:lpstr>Adjectifs démonstratifs </vt:lpstr>
      <vt:lpstr>Adjectifs démonstratifs </vt:lpstr>
      <vt:lpstr>Adjectifs démonstratifs </vt:lpstr>
      <vt:lpstr>Adjectifs démonstratifs </vt:lpstr>
      <vt:lpstr> Demander quelque chose ASK for SOMETHING</vt:lpstr>
      <vt:lpstr>Activité  </vt:lpstr>
      <vt:lpstr>Activité  </vt:lpstr>
      <vt:lpstr>Activité  </vt:lpstr>
      <vt:lpstr>Formuler une requête Make a request  </vt:lpstr>
      <vt:lpstr>Formuler une requête</vt:lpstr>
      <vt:lpstr> Formuler une requête</vt:lpstr>
      <vt:lpstr>Formuler une  requête</vt:lpstr>
      <vt:lpstr>FORMULER UNE REQUÊTE</vt:lpstr>
      <vt:lpstr>FORMULER UNE REQUÊTE</vt:lpstr>
      <vt:lpstr>FORMULER UNE requête </vt:lpstr>
      <vt:lpstr>Formuler une requête </vt:lpstr>
      <vt:lpstr>Formuler une requête </vt:lpstr>
      <vt:lpstr>FORMULER UNE requête </vt:lpstr>
      <vt:lpstr>Formuler une requête </vt:lpstr>
      <vt:lpstr>FORMULER UNE REQUÊTE </vt:lpstr>
      <vt:lpstr>FORMULER UNE REQUÊTE </vt:lpstr>
      <vt:lpstr>FORMULER UNE REQUÊTE</vt:lpstr>
      <vt:lpstr>Phrase interrogative Interrogative sentence </vt:lpstr>
      <vt:lpstr>Activité  Activity  </vt:lpstr>
      <vt:lpstr>Activité  </vt:lpstr>
      <vt:lpstr>Activité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Myriam Corriveau</dc:creator>
  <cp:lastModifiedBy>Myriam Corriveau</cp:lastModifiedBy>
  <cp:revision>11</cp:revision>
  <dcterms:created xsi:type="dcterms:W3CDTF">2023-09-11T19:07:13Z</dcterms:created>
  <dcterms:modified xsi:type="dcterms:W3CDTF">2024-01-21T19:29:46Z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0x010100A58EA410214A0447B6B94AEFF6909EED</vt:lpwstr>
  </property>
</Properties>
</file>