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Masters/notesMaster1.xml" ContentType="application/vnd.openxmlformats-officedocument.presentationml.notesMaster+xml"/>
  <Override PartName="/ppt/diagrams/quickStyle6.xml" ContentType="application/vnd.openxmlformats-officedocument.drawingml.diagramStyle+xml"/>
  <Override PartName="/ppt/diagrams/colors6.xml" ContentType="application/vnd.openxmlformats-officedocument.drawingml.diagramCol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6.xml" ContentType="application/vnd.ms-office.drawingml.diagramDrawing+xml"/>
  <Override PartName="/ppt/diagrams/colors4.xml" ContentType="application/vnd.openxmlformats-officedocument.drawingml.diagramColors+xml"/>
  <Override PartName="/ppt/diagrams/drawing4.xml" ContentType="application/vnd.ms-office.drawingml.diagramDrawing+xml"/>
  <Override PartName="/ppt/diagrams/drawing3.xml" ContentType="application/vnd.ms-office.drawingml.diagramDrawing+xml"/>
  <Override PartName="/ppt/diagrams/layout4.xml" ContentType="application/vnd.openxmlformats-officedocument.drawingml.diagramLayout+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quickStyle4.xml" ContentType="application/vnd.openxmlformats-officedocument.drawingml.diagramStyle+xml"/>
  <Override PartName="/ppt/diagrams/layout6.xml" ContentType="application/vnd.openxmlformats-officedocument.drawingml.diagramLayout+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01" r:id="rId1"/>
    <p:sldMasterId id="2147483802" r:id="rId2"/>
  </p:sldMasterIdLst>
  <p:notesMasterIdLst>
    <p:notesMasterId r:id="rId31"/>
  </p:notesMasterIdLst>
  <p:sldIdLst>
    <p:sldId id="292" r:id="rId3"/>
    <p:sldId id="256" r:id="rId4"/>
    <p:sldId id="257" r:id="rId5"/>
    <p:sldId id="283" r:id="rId6"/>
    <p:sldId id="258" r:id="rId7"/>
    <p:sldId id="284" r:id="rId8"/>
    <p:sldId id="259" r:id="rId9"/>
    <p:sldId id="260" r:id="rId10"/>
    <p:sldId id="261" r:id="rId11"/>
    <p:sldId id="262" r:id="rId12"/>
    <p:sldId id="263" r:id="rId13"/>
    <p:sldId id="265" r:id="rId14"/>
    <p:sldId id="266" r:id="rId15"/>
    <p:sldId id="267" r:id="rId16"/>
    <p:sldId id="285" r:id="rId17"/>
    <p:sldId id="270" r:id="rId18"/>
    <p:sldId id="272" r:id="rId19"/>
    <p:sldId id="273" r:id="rId20"/>
    <p:sldId id="275" r:id="rId21"/>
    <p:sldId id="286" r:id="rId22"/>
    <p:sldId id="277" r:id="rId23"/>
    <p:sldId id="278" r:id="rId24"/>
    <p:sldId id="279" r:id="rId25"/>
    <p:sldId id="280" r:id="rId26"/>
    <p:sldId id="287" r:id="rId27"/>
    <p:sldId id="289" r:id="rId28"/>
    <p:sldId id="291" r:id="rId29"/>
    <p:sldId id="282" r:id="rId3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CCEA"/>
    <a:srgbClr val="CC66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69" d="100"/>
          <a:sy n="69" d="100"/>
        </p:scale>
        <p:origin x="73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s>
</file>

<file path=ppt/diagrams/_rels/data6.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svg"/><Relationship Id="rId1" Type="http://schemas.openxmlformats.org/officeDocument/2006/relationships/image" Target="../media/image23.png"/><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diagrams/_rels/drawing6.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svg"/><Relationship Id="rId1" Type="http://schemas.openxmlformats.org/officeDocument/2006/relationships/image" Target="../media/image23.png"/><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bg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a:alpha val="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2347949-C720-4F83-A15A-09B67C71EA5D}"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E12C77EA-EEFF-4552-A1EC-BB075CD3EB85}">
      <dgm:prSet/>
      <dgm:spPr/>
      <dgm:t>
        <a:bodyPr/>
        <a:lstStyle/>
        <a:p>
          <a:r>
            <a:rPr lang="fr-CA" b="0" dirty="0">
              <a:latin typeface="Avenir Next LT Pro" panose="020B0504020202020204" pitchFamily="34" charset="0"/>
            </a:rPr>
            <a:t>Hi! </a:t>
          </a:r>
          <a:endParaRPr lang="en-US" b="0" dirty="0">
            <a:latin typeface="Avenir Next LT Pro" panose="020B0504020202020204" pitchFamily="34" charset="0"/>
          </a:endParaRPr>
        </a:p>
      </dgm:t>
    </dgm:pt>
    <dgm:pt modelId="{5F2127BA-CBE2-44DD-B6D7-F2C6070A232A}" type="parTrans" cxnId="{53457CBF-539A-4262-AEFF-DC6464C29EFD}">
      <dgm:prSet/>
      <dgm:spPr/>
      <dgm:t>
        <a:bodyPr/>
        <a:lstStyle/>
        <a:p>
          <a:endParaRPr lang="en-US"/>
        </a:p>
      </dgm:t>
    </dgm:pt>
    <dgm:pt modelId="{87AAB82A-A9BE-4A62-BB0A-0FD75FBE1903}" type="sibTrans" cxnId="{53457CBF-539A-4262-AEFF-DC6464C29EFD}">
      <dgm:prSet/>
      <dgm:spPr/>
      <dgm:t>
        <a:bodyPr/>
        <a:lstStyle/>
        <a:p>
          <a:endParaRPr lang="en-US"/>
        </a:p>
      </dgm:t>
    </dgm:pt>
    <dgm:pt modelId="{D131EC23-399D-439D-8AFD-4A489EC0EA53}">
      <dgm:prSet/>
      <dgm:spPr/>
      <dgm:t>
        <a:bodyPr/>
        <a:lstStyle/>
        <a:p>
          <a:r>
            <a:rPr lang="fr-CA" dirty="0">
              <a:latin typeface="Avenir Next LT Pro" panose="020B0504020202020204" pitchFamily="34" charset="0"/>
            </a:rPr>
            <a:t>Hello</a:t>
          </a:r>
          <a:r>
            <a:rPr lang="fr-CA" dirty="0"/>
            <a:t> </a:t>
          </a:r>
          <a:endParaRPr lang="en-US" dirty="0"/>
        </a:p>
      </dgm:t>
    </dgm:pt>
    <dgm:pt modelId="{4781750A-1010-4C2A-AA56-32FCB5ADD2C2}" type="parTrans" cxnId="{699D792A-C1DC-4FE3-B39F-E93831610F2B}">
      <dgm:prSet/>
      <dgm:spPr/>
      <dgm:t>
        <a:bodyPr/>
        <a:lstStyle/>
        <a:p>
          <a:endParaRPr lang="en-US"/>
        </a:p>
      </dgm:t>
    </dgm:pt>
    <dgm:pt modelId="{951487A9-C650-4281-A868-C2CF604152C2}" type="sibTrans" cxnId="{699D792A-C1DC-4FE3-B39F-E93831610F2B}">
      <dgm:prSet/>
      <dgm:spPr/>
      <dgm:t>
        <a:bodyPr/>
        <a:lstStyle/>
        <a:p>
          <a:endParaRPr lang="en-US"/>
        </a:p>
      </dgm:t>
    </dgm:pt>
    <dgm:pt modelId="{C53C223C-0E22-4C0D-B3F9-C80FC73DF209}" type="pres">
      <dgm:prSet presAssocID="{02347949-C720-4F83-A15A-09B67C71EA5D}" presName="hierChild1" presStyleCnt="0">
        <dgm:presLayoutVars>
          <dgm:chPref val="1"/>
          <dgm:dir/>
          <dgm:animOne val="branch"/>
          <dgm:animLvl val="lvl"/>
          <dgm:resizeHandles/>
        </dgm:presLayoutVars>
      </dgm:prSet>
      <dgm:spPr/>
    </dgm:pt>
    <dgm:pt modelId="{BAA2A609-94C9-4DFD-93C4-6061387750B5}" type="pres">
      <dgm:prSet presAssocID="{E12C77EA-EEFF-4552-A1EC-BB075CD3EB85}" presName="hierRoot1" presStyleCnt="0"/>
      <dgm:spPr/>
    </dgm:pt>
    <dgm:pt modelId="{ED8C8258-B30E-4754-ADE2-3B0ECC640585}" type="pres">
      <dgm:prSet presAssocID="{E12C77EA-EEFF-4552-A1EC-BB075CD3EB85}" presName="composite" presStyleCnt="0"/>
      <dgm:spPr/>
    </dgm:pt>
    <dgm:pt modelId="{1D190344-B0C8-4DF7-9B04-7F391F74FF87}" type="pres">
      <dgm:prSet presAssocID="{E12C77EA-EEFF-4552-A1EC-BB075CD3EB85}" presName="background" presStyleLbl="node0" presStyleIdx="0" presStyleCnt="2"/>
      <dgm:spPr/>
    </dgm:pt>
    <dgm:pt modelId="{2C67DAE3-0B27-400B-A2E3-E99124EF4807}" type="pres">
      <dgm:prSet presAssocID="{E12C77EA-EEFF-4552-A1EC-BB075CD3EB85}" presName="text" presStyleLbl="fgAcc0" presStyleIdx="0" presStyleCnt="2" custLinFactNeighborX="-33428" custLinFactNeighborY="-2768">
        <dgm:presLayoutVars>
          <dgm:chPref val="3"/>
        </dgm:presLayoutVars>
      </dgm:prSet>
      <dgm:spPr/>
    </dgm:pt>
    <dgm:pt modelId="{B6502997-02A4-44EA-80B2-BADF2613A893}" type="pres">
      <dgm:prSet presAssocID="{E12C77EA-EEFF-4552-A1EC-BB075CD3EB85}" presName="hierChild2" presStyleCnt="0"/>
      <dgm:spPr/>
    </dgm:pt>
    <dgm:pt modelId="{FB06C9FA-3176-42EC-9295-7F398AA51ACA}" type="pres">
      <dgm:prSet presAssocID="{D131EC23-399D-439D-8AFD-4A489EC0EA53}" presName="hierRoot1" presStyleCnt="0"/>
      <dgm:spPr/>
    </dgm:pt>
    <dgm:pt modelId="{676184CF-176B-4FA6-8342-080C55BC88C5}" type="pres">
      <dgm:prSet presAssocID="{D131EC23-399D-439D-8AFD-4A489EC0EA53}" presName="composite" presStyleCnt="0"/>
      <dgm:spPr/>
    </dgm:pt>
    <dgm:pt modelId="{F0F905BF-F26A-4802-BCBF-F661D3900C2D}" type="pres">
      <dgm:prSet presAssocID="{D131EC23-399D-439D-8AFD-4A489EC0EA53}" presName="background" presStyleLbl="node0" presStyleIdx="1" presStyleCnt="2"/>
      <dgm:spPr/>
    </dgm:pt>
    <dgm:pt modelId="{E99AE1FF-4114-4717-B6A2-9FC014B347CC}" type="pres">
      <dgm:prSet presAssocID="{D131EC23-399D-439D-8AFD-4A489EC0EA53}" presName="text" presStyleLbl="fgAcc0" presStyleIdx="1" presStyleCnt="2" custLinFactNeighborX="1403" custLinFactNeighborY="1474">
        <dgm:presLayoutVars>
          <dgm:chPref val="3"/>
        </dgm:presLayoutVars>
      </dgm:prSet>
      <dgm:spPr/>
    </dgm:pt>
    <dgm:pt modelId="{5ECAA538-D936-46E6-A458-DD43ABB7D5B3}" type="pres">
      <dgm:prSet presAssocID="{D131EC23-399D-439D-8AFD-4A489EC0EA53}" presName="hierChild2" presStyleCnt="0"/>
      <dgm:spPr/>
    </dgm:pt>
  </dgm:ptLst>
  <dgm:cxnLst>
    <dgm:cxn modelId="{9F3AF00E-8C7E-4E23-9D80-671D4F431B1C}" type="presOf" srcId="{02347949-C720-4F83-A15A-09B67C71EA5D}" destId="{C53C223C-0E22-4C0D-B3F9-C80FC73DF209}" srcOrd="0" destOrd="0" presId="urn:microsoft.com/office/officeart/2005/8/layout/hierarchy1"/>
    <dgm:cxn modelId="{699D792A-C1DC-4FE3-B39F-E93831610F2B}" srcId="{02347949-C720-4F83-A15A-09B67C71EA5D}" destId="{D131EC23-399D-439D-8AFD-4A489EC0EA53}" srcOrd="1" destOrd="0" parTransId="{4781750A-1010-4C2A-AA56-32FCB5ADD2C2}" sibTransId="{951487A9-C650-4281-A868-C2CF604152C2}"/>
    <dgm:cxn modelId="{2339CF41-1664-4CA4-B512-7A3826E7D200}" type="presOf" srcId="{E12C77EA-EEFF-4552-A1EC-BB075CD3EB85}" destId="{2C67DAE3-0B27-400B-A2E3-E99124EF4807}" srcOrd="0" destOrd="0" presId="urn:microsoft.com/office/officeart/2005/8/layout/hierarchy1"/>
    <dgm:cxn modelId="{DB934A43-5D1B-4FBC-ABD5-1F527D02AD88}" type="presOf" srcId="{D131EC23-399D-439D-8AFD-4A489EC0EA53}" destId="{E99AE1FF-4114-4717-B6A2-9FC014B347CC}" srcOrd="0" destOrd="0" presId="urn:microsoft.com/office/officeart/2005/8/layout/hierarchy1"/>
    <dgm:cxn modelId="{53457CBF-539A-4262-AEFF-DC6464C29EFD}" srcId="{02347949-C720-4F83-A15A-09B67C71EA5D}" destId="{E12C77EA-EEFF-4552-A1EC-BB075CD3EB85}" srcOrd="0" destOrd="0" parTransId="{5F2127BA-CBE2-44DD-B6D7-F2C6070A232A}" sibTransId="{87AAB82A-A9BE-4A62-BB0A-0FD75FBE1903}"/>
    <dgm:cxn modelId="{950F352D-7761-4F33-B4C7-A6FC17483A35}" type="presParOf" srcId="{C53C223C-0E22-4C0D-B3F9-C80FC73DF209}" destId="{BAA2A609-94C9-4DFD-93C4-6061387750B5}" srcOrd="0" destOrd="0" presId="urn:microsoft.com/office/officeart/2005/8/layout/hierarchy1"/>
    <dgm:cxn modelId="{5644020E-DA9E-4B45-9519-EC6168F75E82}" type="presParOf" srcId="{BAA2A609-94C9-4DFD-93C4-6061387750B5}" destId="{ED8C8258-B30E-4754-ADE2-3B0ECC640585}" srcOrd="0" destOrd="0" presId="urn:microsoft.com/office/officeart/2005/8/layout/hierarchy1"/>
    <dgm:cxn modelId="{190A6631-F58B-46CE-B400-8653F5CE6119}" type="presParOf" srcId="{ED8C8258-B30E-4754-ADE2-3B0ECC640585}" destId="{1D190344-B0C8-4DF7-9B04-7F391F74FF87}" srcOrd="0" destOrd="0" presId="urn:microsoft.com/office/officeart/2005/8/layout/hierarchy1"/>
    <dgm:cxn modelId="{D3B5448F-56EC-47A9-9D40-43260273EA8C}" type="presParOf" srcId="{ED8C8258-B30E-4754-ADE2-3B0ECC640585}" destId="{2C67DAE3-0B27-400B-A2E3-E99124EF4807}" srcOrd="1" destOrd="0" presId="urn:microsoft.com/office/officeart/2005/8/layout/hierarchy1"/>
    <dgm:cxn modelId="{92C14B43-7653-40DD-8292-89FE2C9D0B67}" type="presParOf" srcId="{BAA2A609-94C9-4DFD-93C4-6061387750B5}" destId="{B6502997-02A4-44EA-80B2-BADF2613A893}" srcOrd="1" destOrd="0" presId="urn:microsoft.com/office/officeart/2005/8/layout/hierarchy1"/>
    <dgm:cxn modelId="{431DF5B5-8FC2-4BA4-8F9C-F573A8BDD65D}" type="presParOf" srcId="{C53C223C-0E22-4C0D-B3F9-C80FC73DF209}" destId="{FB06C9FA-3176-42EC-9295-7F398AA51ACA}" srcOrd="1" destOrd="0" presId="urn:microsoft.com/office/officeart/2005/8/layout/hierarchy1"/>
    <dgm:cxn modelId="{5564B826-1DB9-47F6-B5D4-7E77FC0840D1}" type="presParOf" srcId="{FB06C9FA-3176-42EC-9295-7F398AA51ACA}" destId="{676184CF-176B-4FA6-8342-080C55BC88C5}" srcOrd="0" destOrd="0" presId="urn:microsoft.com/office/officeart/2005/8/layout/hierarchy1"/>
    <dgm:cxn modelId="{665B31F7-BD9E-4A5D-9087-946392ED80F6}" type="presParOf" srcId="{676184CF-176B-4FA6-8342-080C55BC88C5}" destId="{F0F905BF-F26A-4802-BCBF-F661D3900C2D}" srcOrd="0" destOrd="0" presId="urn:microsoft.com/office/officeart/2005/8/layout/hierarchy1"/>
    <dgm:cxn modelId="{EA5F20DD-A1E6-456E-A66F-B1BED48D4A9C}" type="presParOf" srcId="{676184CF-176B-4FA6-8342-080C55BC88C5}" destId="{E99AE1FF-4114-4717-B6A2-9FC014B347CC}" srcOrd="1" destOrd="0" presId="urn:microsoft.com/office/officeart/2005/8/layout/hierarchy1"/>
    <dgm:cxn modelId="{07432774-2405-403A-AEF7-5D8E44B2E790}" type="presParOf" srcId="{FB06C9FA-3176-42EC-9295-7F398AA51ACA}" destId="{5ECAA538-D936-46E6-A458-DD43ABB7D5B3}"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2347949-C720-4F83-A15A-09B67C71EA5D}"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E12C77EA-EEFF-4552-A1EC-BB075CD3EB85}">
      <dgm:prSet custT="1"/>
      <dgm:spPr/>
      <dgm:t>
        <a:bodyPr/>
        <a:lstStyle/>
        <a:p>
          <a:r>
            <a:rPr lang="en-US" sz="2400" dirty="0">
              <a:latin typeface="Avenir Next LT Pro" panose="020B0504020202020204" pitchFamily="34" charset="0"/>
            </a:rPr>
            <a:t>Salut!</a:t>
          </a:r>
        </a:p>
      </dgm:t>
    </dgm:pt>
    <dgm:pt modelId="{5F2127BA-CBE2-44DD-B6D7-F2C6070A232A}" type="parTrans" cxnId="{53457CBF-539A-4262-AEFF-DC6464C29EFD}">
      <dgm:prSet/>
      <dgm:spPr/>
      <dgm:t>
        <a:bodyPr/>
        <a:lstStyle/>
        <a:p>
          <a:endParaRPr lang="en-US"/>
        </a:p>
      </dgm:t>
    </dgm:pt>
    <dgm:pt modelId="{87AAB82A-A9BE-4A62-BB0A-0FD75FBE1903}" type="sibTrans" cxnId="{53457CBF-539A-4262-AEFF-DC6464C29EFD}">
      <dgm:prSet/>
      <dgm:spPr/>
      <dgm:t>
        <a:bodyPr/>
        <a:lstStyle/>
        <a:p>
          <a:endParaRPr lang="en-US"/>
        </a:p>
      </dgm:t>
    </dgm:pt>
    <dgm:pt modelId="{D131EC23-399D-439D-8AFD-4A489EC0EA53}">
      <dgm:prSet custT="1"/>
      <dgm:spPr/>
      <dgm:t>
        <a:bodyPr/>
        <a:lstStyle/>
        <a:p>
          <a:r>
            <a:rPr lang="fr-CA" sz="2400" dirty="0">
              <a:latin typeface="Avenir Next LT Pro" panose="020B0504020202020204" pitchFamily="34" charset="0"/>
            </a:rPr>
            <a:t>Bonjour</a:t>
          </a:r>
          <a:r>
            <a:rPr lang="fr-CA" sz="2800" dirty="0"/>
            <a:t> </a:t>
          </a:r>
          <a:endParaRPr lang="en-US" sz="2800" dirty="0"/>
        </a:p>
      </dgm:t>
    </dgm:pt>
    <dgm:pt modelId="{4781750A-1010-4C2A-AA56-32FCB5ADD2C2}" type="parTrans" cxnId="{699D792A-C1DC-4FE3-B39F-E93831610F2B}">
      <dgm:prSet/>
      <dgm:spPr/>
      <dgm:t>
        <a:bodyPr/>
        <a:lstStyle/>
        <a:p>
          <a:endParaRPr lang="en-US"/>
        </a:p>
      </dgm:t>
    </dgm:pt>
    <dgm:pt modelId="{951487A9-C650-4281-A868-C2CF604152C2}" type="sibTrans" cxnId="{699D792A-C1DC-4FE3-B39F-E93831610F2B}">
      <dgm:prSet/>
      <dgm:spPr/>
      <dgm:t>
        <a:bodyPr/>
        <a:lstStyle/>
        <a:p>
          <a:endParaRPr lang="en-US"/>
        </a:p>
      </dgm:t>
    </dgm:pt>
    <dgm:pt modelId="{C53C223C-0E22-4C0D-B3F9-C80FC73DF209}" type="pres">
      <dgm:prSet presAssocID="{02347949-C720-4F83-A15A-09B67C71EA5D}" presName="hierChild1" presStyleCnt="0">
        <dgm:presLayoutVars>
          <dgm:chPref val="1"/>
          <dgm:dir/>
          <dgm:animOne val="branch"/>
          <dgm:animLvl val="lvl"/>
          <dgm:resizeHandles/>
        </dgm:presLayoutVars>
      </dgm:prSet>
      <dgm:spPr/>
    </dgm:pt>
    <dgm:pt modelId="{BAA2A609-94C9-4DFD-93C4-6061387750B5}" type="pres">
      <dgm:prSet presAssocID="{E12C77EA-EEFF-4552-A1EC-BB075CD3EB85}" presName="hierRoot1" presStyleCnt="0"/>
      <dgm:spPr/>
    </dgm:pt>
    <dgm:pt modelId="{ED8C8258-B30E-4754-ADE2-3B0ECC640585}" type="pres">
      <dgm:prSet presAssocID="{E12C77EA-EEFF-4552-A1EC-BB075CD3EB85}" presName="composite" presStyleCnt="0"/>
      <dgm:spPr/>
    </dgm:pt>
    <dgm:pt modelId="{1D190344-B0C8-4DF7-9B04-7F391F74FF87}" type="pres">
      <dgm:prSet presAssocID="{E12C77EA-EEFF-4552-A1EC-BB075CD3EB85}" presName="background" presStyleLbl="node0" presStyleIdx="0" presStyleCnt="2"/>
      <dgm:spPr/>
    </dgm:pt>
    <dgm:pt modelId="{2C67DAE3-0B27-400B-A2E3-E99124EF4807}" type="pres">
      <dgm:prSet presAssocID="{E12C77EA-EEFF-4552-A1EC-BB075CD3EB85}" presName="text" presStyleLbl="fgAcc0" presStyleIdx="0" presStyleCnt="2" custLinFactNeighborX="-7053" custLinFactNeighborY="-2542">
        <dgm:presLayoutVars>
          <dgm:chPref val="3"/>
        </dgm:presLayoutVars>
      </dgm:prSet>
      <dgm:spPr/>
    </dgm:pt>
    <dgm:pt modelId="{B6502997-02A4-44EA-80B2-BADF2613A893}" type="pres">
      <dgm:prSet presAssocID="{E12C77EA-EEFF-4552-A1EC-BB075CD3EB85}" presName="hierChild2" presStyleCnt="0"/>
      <dgm:spPr/>
    </dgm:pt>
    <dgm:pt modelId="{FB06C9FA-3176-42EC-9295-7F398AA51ACA}" type="pres">
      <dgm:prSet presAssocID="{D131EC23-399D-439D-8AFD-4A489EC0EA53}" presName="hierRoot1" presStyleCnt="0"/>
      <dgm:spPr/>
    </dgm:pt>
    <dgm:pt modelId="{676184CF-176B-4FA6-8342-080C55BC88C5}" type="pres">
      <dgm:prSet presAssocID="{D131EC23-399D-439D-8AFD-4A489EC0EA53}" presName="composite" presStyleCnt="0"/>
      <dgm:spPr/>
    </dgm:pt>
    <dgm:pt modelId="{F0F905BF-F26A-4802-BCBF-F661D3900C2D}" type="pres">
      <dgm:prSet presAssocID="{D131EC23-399D-439D-8AFD-4A489EC0EA53}" presName="background" presStyleLbl="node0" presStyleIdx="1" presStyleCnt="2"/>
      <dgm:spPr/>
    </dgm:pt>
    <dgm:pt modelId="{E99AE1FF-4114-4717-B6A2-9FC014B347CC}" type="pres">
      <dgm:prSet presAssocID="{D131EC23-399D-439D-8AFD-4A489EC0EA53}" presName="text" presStyleLbl="fgAcc0" presStyleIdx="1" presStyleCnt="2" custLinFactNeighborX="1403" custLinFactNeighborY="3483">
        <dgm:presLayoutVars>
          <dgm:chPref val="3"/>
        </dgm:presLayoutVars>
      </dgm:prSet>
      <dgm:spPr/>
    </dgm:pt>
    <dgm:pt modelId="{5ECAA538-D936-46E6-A458-DD43ABB7D5B3}" type="pres">
      <dgm:prSet presAssocID="{D131EC23-399D-439D-8AFD-4A489EC0EA53}" presName="hierChild2" presStyleCnt="0"/>
      <dgm:spPr/>
    </dgm:pt>
  </dgm:ptLst>
  <dgm:cxnLst>
    <dgm:cxn modelId="{9F3AF00E-8C7E-4E23-9D80-671D4F431B1C}" type="presOf" srcId="{02347949-C720-4F83-A15A-09B67C71EA5D}" destId="{C53C223C-0E22-4C0D-B3F9-C80FC73DF209}" srcOrd="0" destOrd="0" presId="urn:microsoft.com/office/officeart/2005/8/layout/hierarchy1"/>
    <dgm:cxn modelId="{699D792A-C1DC-4FE3-B39F-E93831610F2B}" srcId="{02347949-C720-4F83-A15A-09B67C71EA5D}" destId="{D131EC23-399D-439D-8AFD-4A489EC0EA53}" srcOrd="1" destOrd="0" parTransId="{4781750A-1010-4C2A-AA56-32FCB5ADD2C2}" sibTransId="{951487A9-C650-4281-A868-C2CF604152C2}"/>
    <dgm:cxn modelId="{2339CF41-1664-4CA4-B512-7A3826E7D200}" type="presOf" srcId="{E12C77EA-EEFF-4552-A1EC-BB075CD3EB85}" destId="{2C67DAE3-0B27-400B-A2E3-E99124EF4807}" srcOrd="0" destOrd="0" presId="urn:microsoft.com/office/officeart/2005/8/layout/hierarchy1"/>
    <dgm:cxn modelId="{DB934A43-5D1B-4FBC-ABD5-1F527D02AD88}" type="presOf" srcId="{D131EC23-399D-439D-8AFD-4A489EC0EA53}" destId="{E99AE1FF-4114-4717-B6A2-9FC014B347CC}" srcOrd="0" destOrd="0" presId="urn:microsoft.com/office/officeart/2005/8/layout/hierarchy1"/>
    <dgm:cxn modelId="{53457CBF-539A-4262-AEFF-DC6464C29EFD}" srcId="{02347949-C720-4F83-A15A-09B67C71EA5D}" destId="{E12C77EA-EEFF-4552-A1EC-BB075CD3EB85}" srcOrd="0" destOrd="0" parTransId="{5F2127BA-CBE2-44DD-B6D7-F2C6070A232A}" sibTransId="{87AAB82A-A9BE-4A62-BB0A-0FD75FBE1903}"/>
    <dgm:cxn modelId="{950F352D-7761-4F33-B4C7-A6FC17483A35}" type="presParOf" srcId="{C53C223C-0E22-4C0D-B3F9-C80FC73DF209}" destId="{BAA2A609-94C9-4DFD-93C4-6061387750B5}" srcOrd="0" destOrd="0" presId="urn:microsoft.com/office/officeart/2005/8/layout/hierarchy1"/>
    <dgm:cxn modelId="{5644020E-DA9E-4B45-9519-EC6168F75E82}" type="presParOf" srcId="{BAA2A609-94C9-4DFD-93C4-6061387750B5}" destId="{ED8C8258-B30E-4754-ADE2-3B0ECC640585}" srcOrd="0" destOrd="0" presId="urn:microsoft.com/office/officeart/2005/8/layout/hierarchy1"/>
    <dgm:cxn modelId="{190A6631-F58B-46CE-B400-8653F5CE6119}" type="presParOf" srcId="{ED8C8258-B30E-4754-ADE2-3B0ECC640585}" destId="{1D190344-B0C8-4DF7-9B04-7F391F74FF87}" srcOrd="0" destOrd="0" presId="urn:microsoft.com/office/officeart/2005/8/layout/hierarchy1"/>
    <dgm:cxn modelId="{D3B5448F-56EC-47A9-9D40-43260273EA8C}" type="presParOf" srcId="{ED8C8258-B30E-4754-ADE2-3B0ECC640585}" destId="{2C67DAE3-0B27-400B-A2E3-E99124EF4807}" srcOrd="1" destOrd="0" presId="urn:microsoft.com/office/officeart/2005/8/layout/hierarchy1"/>
    <dgm:cxn modelId="{92C14B43-7653-40DD-8292-89FE2C9D0B67}" type="presParOf" srcId="{BAA2A609-94C9-4DFD-93C4-6061387750B5}" destId="{B6502997-02A4-44EA-80B2-BADF2613A893}" srcOrd="1" destOrd="0" presId="urn:microsoft.com/office/officeart/2005/8/layout/hierarchy1"/>
    <dgm:cxn modelId="{431DF5B5-8FC2-4BA4-8F9C-F573A8BDD65D}" type="presParOf" srcId="{C53C223C-0E22-4C0D-B3F9-C80FC73DF209}" destId="{FB06C9FA-3176-42EC-9295-7F398AA51ACA}" srcOrd="1" destOrd="0" presId="urn:microsoft.com/office/officeart/2005/8/layout/hierarchy1"/>
    <dgm:cxn modelId="{5564B826-1DB9-47F6-B5D4-7E77FC0840D1}" type="presParOf" srcId="{FB06C9FA-3176-42EC-9295-7F398AA51ACA}" destId="{676184CF-176B-4FA6-8342-080C55BC88C5}" srcOrd="0" destOrd="0" presId="urn:microsoft.com/office/officeart/2005/8/layout/hierarchy1"/>
    <dgm:cxn modelId="{665B31F7-BD9E-4A5D-9087-946392ED80F6}" type="presParOf" srcId="{676184CF-176B-4FA6-8342-080C55BC88C5}" destId="{F0F905BF-F26A-4802-BCBF-F661D3900C2D}" srcOrd="0" destOrd="0" presId="urn:microsoft.com/office/officeart/2005/8/layout/hierarchy1"/>
    <dgm:cxn modelId="{EA5F20DD-A1E6-456E-A66F-B1BED48D4A9C}" type="presParOf" srcId="{676184CF-176B-4FA6-8342-080C55BC88C5}" destId="{E99AE1FF-4114-4717-B6A2-9FC014B347CC}" srcOrd="1" destOrd="0" presId="urn:microsoft.com/office/officeart/2005/8/layout/hierarchy1"/>
    <dgm:cxn modelId="{07432774-2405-403A-AEF7-5D8E44B2E790}" type="presParOf" srcId="{FB06C9FA-3176-42EC-9295-7F398AA51ACA}" destId="{5ECAA538-D936-46E6-A458-DD43ABB7D5B3}"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6DCD24E-8225-46E2-8DA3-3B46CF3CD5D2}" type="doc">
      <dgm:prSet loTypeId="urn:microsoft.com/office/officeart/2008/layout/LinedList" loCatId="list" qsTypeId="urn:microsoft.com/office/officeart/2005/8/quickstyle/simple4" qsCatId="simple" csTypeId="urn:microsoft.com/office/officeart/2005/8/colors/accent3_2" csCatId="accent3" phldr="1"/>
      <dgm:spPr/>
      <dgm:t>
        <a:bodyPr/>
        <a:lstStyle/>
        <a:p>
          <a:endParaRPr lang="fr-CA"/>
        </a:p>
      </dgm:t>
    </dgm:pt>
    <dgm:pt modelId="{3C3F466B-5368-49BD-AB06-1E8FCB7EF517}">
      <dgm:prSet custT="1"/>
      <dgm:spPr/>
      <dgm:t>
        <a:bodyPr/>
        <a:lstStyle/>
        <a:p>
          <a:r>
            <a:rPr lang="fr-CA" sz="2400" b="1" dirty="0"/>
            <a:t>Je suis…                               </a:t>
          </a:r>
          <a:r>
            <a:rPr lang="fr-CA" sz="2400" b="1" dirty="0">
              <a:solidFill>
                <a:srgbClr val="B4CCEA"/>
              </a:solidFill>
            </a:rPr>
            <a:t>I </a:t>
          </a:r>
          <a:r>
            <a:rPr lang="fr-CA" sz="2400" b="1" dirty="0" err="1">
              <a:solidFill>
                <a:srgbClr val="B4CCEA"/>
              </a:solidFill>
            </a:rPr>
            <a:t>am</a:t>
          </a:r>
          <a:r>
            <a:rPr lang="fr-CA" sz="2400" b="1" dirty="0">
              <a:solidFill>
                <a:srgbClr val="B4CCEA"/>
              </a:solidFill>
            </a:rPr>
            <a:t>…</a:t>
          </a:r>
        </a:p>
      </dgm:t>
    </dgm:pt>
    <dgm:pt modelId="{CB06F598-A867-4C6A-B9DB-10B79B3957BA}" type="parTrans" cxnId="{BC1FA00C-8F31-4C73-B0B3-D86D3E8E444E}">
      <dgm:prSet/>
      <dgm:spPr/>
      <dgm:t>
        <a:bodyPr/>
        <a:lstStyle/>
        <a:p>
          <a:endParaRPr lang="fr-CA"/>
        </a:p>
      </dgm:t>
    </dgm:pt>
    <dgm:pt modelId="{87BF1E49-2614-4485-BB73-ECA657D96746}" type="sibTrans" cxnId="{BC1FA00C-8F31-4C73-B0B3-D86D3E8E444E}">
      <dgm:prSet/>
      <dgm:spPr/>
      <dgm:t>
        <a:bodyPr/>
        <a:lstStyle/>
        <a:p>
          <a:endParaRPr lang="fr-CA"/>
        </a:p>
      </dgm:t>
    </dgm:pt>
    <dgm:pt modelId="{91D27674-C2F6-4DC5-8594-79CB448563BC}">
      <dgm:prSet/>
      <dgm:spPr/>
      <dgm:t>
        <a:bodyPr/>
        <a:lstStyle/>
        <a:p>
          <a:r>
            <a:rPr lang="fr-CA" dirty="0"/>
            <a:t>un(e) enfant                               a </a:t>
          </a:r>
          <a:r>
            <a:rPr lang="fr-CA" dirty="0" err="1"/>
            <a:t>child</a:t>
          </a:r>
          <a:endParaRPr lang="fr-CA" dirty="0"/>
        </a:p>
      </dgm:t>
    </dgm:pt>
    <dgm:pt modelId="{349A0FA7-20AB-4873-AEEC-1614749DAD13}" type="parTrans" cxnId="{D2858757-7F5E-4E7A-9319-2F1E6FB1D2D9}">
      <dgm:prSet/>
      <dgm:spPr/>
      <dgm:t>
        <a:bodyPr/>
        <a:lstStyle/>
        <a:p>
          <a:endParaRPr lang="fr-CA"/>
        </a:p>
      </dgm:t>
    </dgm:pt>
    <dgm:pt modelId="{DC8FD1F7-EDFB-42EE-A19F-DCAB614C85A6}" type="sibTrans" cxnId="{D2858757-7F5E-4E7A-9319-2F1E6FB1D2D9}">
      <dgm:prSet/>
      <dgm:spPr/>
      <dgm:t>
        <a:bodyPr/>
        <a:lstStyle/>
        <a:p>
          <a:endParaRPr lang="fr-CA"/>
        </a:p>
      </dgm:t>
    </dgm:pt>
    <dgm:pt modelId="{09DFE921-B42B-4142-8184-FA85B2B99219}">
      <dgm:prSet/>
      <dgm:spPr/>
      <dgm:t>
        <a:bodyPr/>
        <a:lstStyle/>
        <a:p>
          <a:r>
            <a:rPr lang="fr-CA" b="1" dirty="0"/>
            <a:t>un(e) adulte                                  </a:t>
          </a:r>
          <a:r>
            <a:rPr lang="fr-CA" b="1" dirty="0">
              <a:solidFill>
                <a:srgbClr val="B4CCEA"/>
              </a:solidFill>
            </a:rPr>
            <a:t>an </a:t>
          </a:r>
          <a:r>
            <a:rPr lang="fr-CA" b="1" dirty="0" err="1">
              <a:solidFill>
                <a:srgbClr val="B4CCEA"/>
              </a:solidFill>
            </a:rPr>
            <a:t>adult</a:t>
          </a:r>
          <a:r>
            <a:rPr lang="fr-CA" b="1" dirty="0">
              <a:solidFill>
                <a:srgbClr val="B4CCEA"/>
              </a:solidFill>
            </a:rPr>
            <a:t>     </a:t>
          </a:r>
        </a:p>
      </dgm:t>
    </dgm:pt>
    <dgm:pt modelId="{6B8A99D7-D299-4FB0-AF3B-C1D238D47835}" type="parTrans" cxnId="{DE1E66AD-A14D-41C6-A184-2C95464E3F6B}">
      <dgm:prSet/>
      <dgm:spPr/>
      <dgm:t>
        <a:bodyPr/>
        <a:lstStyle/>
        <a:p>
          <a:endParaRPr lang="fr-CA"/>
        </a:p>
      </dgm:t>
    </dgm:pt>
    <dgm:pt modelId="{9535EFB2-E890-4CEA-AA03-876FB9BD798E}" type="sibTrans" cxnId="{DE1E66AD-A14D-41C6-A184-2C95464E3F6B}">
      <dgm:prSet/>
      <dgm:spPr/>
      <dgm:t>
        <a:bodyPr/>
        <a:lstStyle/>
        <a:p>
          <a:endParaRPr lang="fr-CA"/>
        </a:p>
      </dgm:t>
    </dgm:pt>
    <dgm:pt modelId="{4510A47C-41BB-4E20-87A5-DED54ED08FC4}">
      <dgm:prSet/>
      <dgm:spPr/>
      <dgm:t>
        <a:bodyPr/>
        <a:lstStyle/>
        <a:p>
          <a:r>
            <a:rPr lang="fr-CA" b="1" dirty="0"/>
            <a:t>un homme/une femme             </a:t>
          </a:r>
          <a:r>
            <a:rPr lang="fr-CA" b="1" dirty="0">
              <a:solidFill>
                <a:srgbClr val="B4CCEA"/>
              </a:solidFill>
            </a:rPr>
            <a:t>a man/ a </a:t>
          </a:r>
          <a:r>
            <a:rPr lang="fr-CA" b="1" dirty="0" err="1">
              <a:solidFill>
                <a:srgbClr val="B4CCEA"/>
              </a:solidFill>
            </a:rPr>
            <a:t>woman</a:t>
          </a:r>
          <a:endParaRPr lang="fr-CA" b="1" dirty="0">
            <a:solidFill>
              <a:srgbClr val="B4CCEA"/>
            </a:solidFill>
          </a:endParaRPr>
        </a:p>
      </dgm:t>
    </dgm:pt>
    <dgm:pt modelId="{D9985E15-4175-415A-96B0-068E7C3F99A3}" type="parTrans" cxnId="{6F308942-8D59-4F74-9374-E2369F157CA4}">
      <dgm:prSet/>
      <dgm:spPr/>
      <dgm:t>
        <a:bodyPr/>
        <a:lstStyle/>
        <a:p>
          <a:endParaRPr lang="fr-CA"/>
        </a:p>
      </dgm:t>
    </dgm:pt>
    <dgm:pt modelId="{906B87E8-822B-460E-98DB-DEC30354C87A}" type="sibTrans" cxnId="{6F308942-8D59-4F74-9374-E2369F157CA4}">
      <dgm:prSet/>
      <dgm:spPr/>
      <dgm:t>
        <a:bodyPr/>
        <a:lstStyle/>
        <a:p>
          <a:endParaRPr lang="fr-CA"/>
        </a:p>
      </dgm:t>
    </dgm:pt>
    <dgm:pt modelId="{DF074F48-B890-4792-BC05-766EB6ED579D}">
      <dgm:prSet/>
      <dgm:spPr/>
      <dgm:t>
        <a:bodyPr/>
        <a:lstStyle/>
        <a:p>
          <a:r>
            <a:rPr lang="fr-CA" b="1" dirty="0">
              <a:effectLst/>
            </a:rPr>
            <a:t>un(e) étudiant(e)                       </a:t>
          </a:r>
          <a:r>
            <a:rPr lang="fr-CA" b="1" dirty="0">
              <a:solidFill>
                <a:srgbClr val="B4CCEA"/>
              </a:solidFill>
              <a:effectLst/>
            </a:rPr>
            <a:t> a </a:t>
          </a:r>
          <a:r>
            <a:rPr lang="fr-CA" b="1" dirty="0" err="1">
              <a:solidFill>
                <a:srgbClr val="B4CCEA"/>
              </a:solidFill>
              <a:effectLst/>
            </a:rPr>
            <a:t>student</a:t>
          </a:r>
          <a:r>
            <a:rPr lang="fr-CA" b="1" dirty="0">
              <a:solidFill>
                <a:srgbClr val="B4CCEA"/>
              </a:solidFill>
              <a:effectLst/>
            </a:rPr>
            <a:t> </a:t>
          </a:r>
        </a:p>
      </dgm:t>
    </dgm:pt>
    <dgm:pt modelId="{19B2C74F-2025-4CE8-BF51-F5638FA1DFD1}" type="parTrans" cxnId="{E3740B80-25FA-4291-89E0-32A2299DB6E1}">
      <dgm:prSet/>
      <dgm:spPr/>
      <dgm:t>
        <a:bodyPr/>
        <a:lstStyle/>
        <a:p>
          <a:endParaRPr lang="fr-CA"/>
        </a:p>
      </dgm:t>
    </dgm:pt>
    <dgm:pt modelId="{45DE6CE0-4A12-4DC1-9922-002598D87FE9}" type="sibTrans" cxnId="{E3740B80-25FA-4291-89E0-32A2299DB6E1}">
      <dgm:prSet/>
      <dgm:spPr/>
      <dgm:t>
        <a:bodyPr/>
        <a:lstStyle/>
        <a:p>
          <a:endParaRPr lang="fr-CA"/>
        </a:p>
      </dgm:t>
    </dgm:pt>
    <dgm:pt modelId="{9392D7F5-8A1E-466C-8812-D1E320473C5D}">
      <dgm:prSet/>
      <dgm:spPr/>
      <dgm:t>
        <a:bodyPr/>
        <a:lstStyle/>
        <a:p>
          <a:r>
            <a:rPr lang="fr-CA" dirty="0"/>
            <a:t>un(e) travailleur(se)                   a </a:t>
          </a:r>
          <a:r>
            <a:rPr lang="fr-CA" dirty="0" err="1"/>
            <a:t>worker</a:t>
          </a:r>
          <a:endParaRPr lang="fr-CA" dirty="0"/>
        </a:p>
      </dgm:t>
    </dgm:pt>
    <dgm:pt modelId="{91B249BF-D328-4615-B3E6-9BBFAD445FAE}" type="parTrans" cxnId="{B0FABBD3-A6D8-4806-AA83-F5A692F95E8E}">
      <dgm:prSet/>
      <dgm:spPr/>
      <dgm:t>
        <a:bodyPr/>
        <a:lstStyle/>
        <a:p>
          <a:endParaRPr lang="fr-CA"/>
        </a:p>
      </dgm:t>
    </dgm:pt>
    <dgm:pt modelId="{79FFDAC6-D613-4681-AAED-E3DCFA416B45}" type="sibTrans" cxnId="{B0FABBD3-A6D8-4806-AA83-F5A692F95E8E}">
      <dgm:prSet/>
      <dgm:spPr/>
      <dgm:t>
        <a:bodyPr/>
        <a:lstStyle/>
        <a:p>
          <a:endParaRPr lang="fr-CA"/>
        </a:p>
      </dgm:t>
    </dgm:pt>
    <dgm:pt modelId="{9C50284D-D46E-4F87-97D7-968392ADF711}" type="pres">
      <dgm:prSet presAssocID="{96DCD24E-8225-46E2-8DA3-3B46CF3CD5D2}" presName="vert0" presStyleCnt="0">
        <dgm:presLayoutVars>
          <dgm:dir/>
          <dgm:animOne val="branch"/>
          <dgm:animLvl val="lvl"/>
        </dgm:presLayoutVars>
      </dgm:prSet>
      <dgm:spPr/>
    </dgm:pt>
    <dgm:pt modelId="{E73AA4D4-05F5-415E-BF21-58118A755A09}" type="pres">
      <dgm:prSet presAssocID="{3C3F466B-5368-49BD-AB06-1E8FCB7EF517}" presName="thickLine" presStyleLbl="alignNode1" presStyleIdx="0" presStyleCnt="6"/>
      <dgm:spPr/>
    </dgm:pt>
    <dgm:pt modelId="{B7FA2B62-9BFC-4C62-8980-5F9F82F0290A}" type="pres">
      <dgm:prSet presAssocID="{3C3F466B-5368-49BD-AB06-1E8FCB7EF517}" presName="horz1" presStyleCnt="0"/>
      <dgm:spPr/>
    </dgm:pt>
    <dgm:pt modelId="{02B45CAA-5988-4E3E-BBA9-5609D538A35D}" type="pres">
      <dgm:prSet presAssocID="{3C3F466B-5368-49BD-AB06-1E8FCB7EF517}" presName="tx1" presStyleLbl="revTx" presStyleIdx="0" presStyleCnt="6"/>
      <dgm:spPr/>
    </dgm:pt>
    <dgm:pt modelId="{C0ABB13A-F53C-4807-AB4F-C08614C1006D}" type="pres">
      <dgm:prSet presAssocID="{3C3F466B-5368-49BD-AB06-1E8FCB7EF517}" presName="vert1" presStyleCnt="0"/>
      <dgm:spPr/>
    </dgm:pt>
    <dgm:pt modelId="{16204AEF-D706-4FF2-A4C1-3E3234D576D9}" type="pres">
      <dgm:prSet presAssocID="{91D27674-C2F6-4DC5-8594-79CB448563BC}" presName="thickLine" presStyleLbl="alignNode1" presStyleIdx="1" presStyleCnt="6"/>
      <dgm:spPr/>
    </dgm:pt>
    <dgm:pt modelId="{CF9C608D-2A96-4218-9581-D1A61DC86B75}" type="pres">
      <dgm:prSet presAssocID="{91D27674-C2F6-4DC5-8594-79CB448563BC}" presName="horz1" presStyleCnt="0"/>
      <dgm:spPr/>
    </dgm:pt>
    <dgm:pt modelId="{C641EC3B-77E8-4029-AF55-DFFD25CA8A2B}" type="pres">
      <dgm:prSet presAssocID="{91D27674-C2F6-4DC5-8594-79CB448563BC}" presName="tx1" presStyleLbl="revTx" presStyleIdx="1" presStyleCnt="6"/>
      <dgm:spPr/>
    </dgm:pt>
    <dgm:pt modelId="{AA58AFA3-11B6-43A3-8622-92C816818CD7}" type="pres">
      <dgm:prSet presAssocID="{91D27674-C2F6-4DC5-8594-79CB448563BC}" presName="vert1" presStyleCnt="0"/>
      <dgm:spPr/>
    </dgm:pt>
    <dgm:pt modelId="{A1968558-3735-43FF-9C41-AE52C5C876B3}" type="pres">
      <dgm:prSet presAssocID="{09DFE921-B42B-4142-8184-FA85B2B99219}" presName="thickLine" presStyleLbl="alignNode1" presStyleIdx="2" presStyleCnt="6"/>
      <dgm:spPr/>
    </dgm:pt>
    <dgm:pt modelId="{0F232741-D8E5-4968-AC6D-F23BD01C42BA}" type="pres">
      <dgm:prSet presAssocID="{09DFE921-B42B-4142-8184-FA85B2B99219}" presName="horz1" presStyleCnt="0"/>
      <dgm:spPr/>
    </dgm:pt>
    <dgm:pt modelId="{8ABDB318-665B-4802-89CA-A69C62A76775}" type="pres">
      <dgm:prSet presAssocID="{09DFE921-B42B-4142-8184-FA85B2B99219}" presName="tx1" presStyleLbl="revTx" presStyleIdx="2" presStyleCnt="6"/>
      <dgm:spPr/>
    </dgm:pt>
    <dgm:pt modelId="{E7EFD733-E2B4-4AF4-A083-6F11412F59E8}" type="pres">
      <dgm:prSet presAssocID="{09DFE921-B42B-4142-8184-FA85B2B99219}" presName="vert1" presStyleCnt="0"/>
      <dgm:spPr/>
    </dgm:pt>
    <dgm:pt modelId="{971C3130-E6A2-402B-B36A-1D620593CFAB}" type="pres">
      <dgm:prSet presAssocID="{4510A47C-41BB-4E20-87A5-DED54ED08FC4}" presName="thickLine" presStyleLbl="alignNode1" presStyleIdx="3" presStyleCnt="6"/>
      <dgm:spPr/>
    </dgm:pt>
    <dgm:pt modelId="{98123523-B16E-412F-9846-89A1E071402B}" type="pres">
      <dgm:prSet presAssocID="{4510A47C-41BB-4E20-87A5-DED54ED08FC4}" presName="horz1" presStyleCnt="0"/>
      <dgm:spPr/>
    </dgm:pt>
    <dgm:pt modelId="{77688703-0C25-48E4-87EB-81551DBE1634}" type="pres">
      <dgm:prSet presAssocID="{4510A47C-41BB-4E20-87A5-DED54ED08FC4}" presName="tx1" presStyleLbl="revTx" presStyleIdx="3" presStyleCnt="6"/>
      <dgm:spPr/>
    </dgm:pt>
    <dgm:pt modelId="{C71A538E-0CBC-41B8-B742-D858414B0DD1}" type="pres">
      <dgm:prSet presAssocID="{4510A47C-41BB-4E20-87A5-DED54ED08FC4}" presName="vert1" presStyleCnt="0"/>
      <dgm:spPr/>
    </dgm:pt>
    <dgm:pt modelId="{1C8F4F63-1127-4214-998E-4D545BA404BA}" type="pres">
      <dgm:prSet presAssocID="{DF074F48-B890-4792-BC05-766EB6ED579D}" presName="thickLine" presStyleLbl="alignNode1" presStyleIdx="4" presStyleCnt="6"/>
      <dgm:spPr/>
    </dgm:pt>
    <dgm:pt modelId="{9168085F-26EE-4180-AD56-A88FFB12F538}" type="pres">
      <dgm:prSet presAssocID="{DF074F48-B890-4792-BC05-766EB6ED579D}" presName="horz1" presStyleCnt="0"/>
      <dgm:spPr/>
    </dgm:pt>
    <dgm:pt modelId="{151DC079-1D02-485A-B4BF-4029F5A6609C}" type="pres">
      <dgm:prSet presAssocID="{DF074F48-B890-4792-BC05-766EB6ED579D}" presName="tx1" presStyleLbl="revTx" presStyleIdx="4" presStyleCnt="6"/>
      <dgm:spPr/>
    </dgm:pt>
    <dgm:pt modelId="{FCAD0233-068D-4352-84FE-C5B344885CF1}" type="pres">
      <dgm:prSet presAssocID="{DF074F48-B890-4792-BC05-766EB6ED579D}" presName="vert1" presStyleCnt="0"/>
      <dgm:spPr/>
    </dgm:pt>
    <dgm:pt modelId="{C9DE047C-6493-4BCD-8351-C40071608439}" type="pres">
      <dgm:prSet presAssocID="{9392D7F5-8A1E-466C-8812-D1E320473C5D}" presName="thickLine" presStyleLbl="alignNode1" presStyleIdx="5" presStyleCnt="6"/>
      <dgm:spPr/>
    </dgm:pt>
    <dgm:pt modelId="{297D2638-8341-4DEC-82C1-CE9B54777D5C}" type="pres">
      <dgm:prSet presAssocID="{9392D7F5-8A1E-466C-8812-D1E320473C5D}" presName="horz1" presStyleCnt="0"/>
      <dgm:spPr/>
    </dgm:pt>
    <dgm:pt modelId="{64417090-BBB9-4B2A-B44B-FCE167460F5B}" type="pres">
      <dgm:prSet presAssocID="{9392D7F5-8A1E-466C-8812-D1E320473C5D}" presName="tx1" presStyleLbl="revTx" presStyleIdx="5" presStyleCnt="6"/>
      <dgm:spPr/>
    </dgm:pt>
    <dgm:pt modelId="{40630D4C-1312-417F-9642-76475718BE04}" type="pres">
      <dgm:prSet presAssocID="{9392D7F5-8A1E-466C-8812-D1E320473C5D}" presName="vert1" presStyleCnt="0"/>
      <dgm:spPr/>
    </dgm:pt>
  </dgm:ptLst>
  <dgm:cxnLst>
    <dgm:cxn modelId="{BC1FA00C-8F31-4C73-B0B3-D86D3E8E444E}" srcId="{96DCD24E-8225-46E2-8DA3-3B46CF3CD5D2}" destId="{3C3F466B-5368-49BD-AB06-1E8FCB7EF517}" srcOrd="0" destOrd="0" parTransId="{CB06F598-A867-4C6A-B9DB-10B79B3957BA}" sibTransId="{87BF1E49-2614-4485-BB73-ECA657D96746}"/>
    <dgm:cxn modelId="{45E83516-5784-44D6-A3D1-14316C34609E}" type="presOf" srcId="{9392D7F5-8A1E-466C-8812-D1E320473C5D}" destId="{64417090-BBB9-4B2A-B44B-FCE167460F5B}" srcOrd="0" destOrd="0" presId="urn:microsoft.com/office/officeart/2008/layout/LinedList"/>
    <dgm:cxn modelId="{66B8BD3D-5C1C-4276-B403-64A9CD3D5719}" type="presOf" srcId="{3C3F466B-5368-49BD-AB06-1E8FCB7EF517}" destId="{02B45CAA-5988-4E3E-BBA9-5609D538A35D}" srcOrd="0" destOrd="0" presId="urn:microsoft.com/office/officeart/2008/layout/LinedList"/>
    <dgm:cxn modelId="{CC050D5B-540B-4CB9-857A-4D9780296210}" type="presOf" srcId="{91D27674-C2F6-4DC5-8594-79CB448563BC}" destId="{C641EC3B-77E8-4029-AF55-DFFD25CA8A2B}" srcOrd="0" destOrd="0" presId="urn:microsoft.com/office/officeart/2008/layout/LinedList"/>
    <dgm:cxn modelId="{6F308942-8D59-4F74-9374-E2369F157CA4}" srcId="{96DCD24E-8225-46E2-8DA3-3B46CF3CD5D2}" destId="{4510A47C-41BB-4E20-87A5-DED54ED08FC4}" srcOrd="3" destOrd="0" parTransId="{D9985E15-4175-415A-96B0-068E7C3F99A3}" sibTransId="{906B87E8-822B-460E-98DB-DEC30354C87A}"/>
    <dgm:cxn modelId="{F387A263-F26A-4A75-951E-31B981948613}" type="presOf" srcId="{4510A47C-41BB-4E20-87A5-DED54ED08FC4}" destId="{77688703-0C25-48E4-87EB-81551DBE1634}" srcOrd="0" destOrd="0" presId="urn:microsoft.com/office/officeart/2008/layout/LinedList"/>
    <dgm:cxn modelId="{D2858757-7F5E-4E7A-9319-2F1E6FB1D2D9}" srcId="{96DCD24E-8225-46E2-8DA3-3B46CF3CD5D2}" destId="{91D27674-C2F6-4DC5-8594-79CB448563BC}" srcOrd="1" destOrd="0" parTransId="{349A0FA7-20AB-4873-AEEC-1614749DAD13}" sibTransId="{DC8FD1F7-EDFB-42EE-A19F-DCAB614C85A6}"/>
    <dgm:cxn modelId="{E3740B80-25FA-4291-89E0-32A2299DB6E1}" srcId="{96DCD24E-8225-46E2-8DA3-3B46CF3CD5D2}" destId="{DF074F48-B890-4792-BC05-766EB6ED579D}" srcOrd="4" destOrd="0" parTransId="{19B2C74F-2025-4CE8-BF51-F5638FA1DFD1}" sibTransId="{45DE6CE0-4A12-4DC1-9922-002598D87FE9}"/>
    <dgm:cxn modelId="{DE1E66AD-A14D-41C6-A184-2C95464E3F6B}" srcId="{96DCD24E-8225-46E2-8DA3-3B46CF3CD5D2}" destId="{09DFE921-B42B-4142-8184-FA85B2B99219}" srcOrd="2" destOrd="0" parTransId="{6B8A99D7-D299-4FB0-AF3B-C1D238D47835}" sibTransId="{9535EFB2-E890-4CEA-AA03-876FB9BD798E}"/>
    <dgm:cxn modelId="{83CC62BF-B272-41AD-AA35-309AED4C31EA}" type="presOf" srcId="{09DFE921-B42B-4142-8184-FA85B2B99219}" destId="{8ABDB318-665B-4802-89CA-A69C62A76775}" srcOrd="0" destOrd="0" presId="urn:microsoft.com/office/officeart/2008/layout/LinedList"/>
    <dgm:cxn modelId="{EAA15DD1-E037-4501-9830-9EFE9096D935}" type="presOf" srcId="{96DCD24E-8225-46E2-8DA3-3B46CF3CD5D2}" destId="{9C50284D-D46E-4F87-97D7-968392ADF711}" srcOrd="0" destOrd="0" presId="urn:microsoft.com/office/officeart/2008/layout/LinedList"/>
    <dgm:cxn modelId="{B0FABBD3-A6D8-4806-AA83-F5A692F95E8E}" srcId="{96DCD24E-8225-46E2-8DA3-3B46CF3CD5D2}" destId="{9392D7F5-8A1E-466C-8812-D1E320473C5D}" srcOrd="5" destOrd="0" parTransId="{91B249BF-D328-4615-B3E6-9BBFAD445FAE}" sibTransId="{79FFDAC6-D613-4681-AAED-E3DCFA416B45}"/>
    <dgm:cxn modelId="{EC44D8E3-D4F9-4FCF-8141-6095F8E5C519}" type="presOf" srcId="{DF074F48-B890-4792-BC05-766EB6ED579D}" destId="{151DC079-1D02-485A-B4BF-4029F5A6609C}" srcOrd="0" destOrd="0" presId="urn:microsoft.com/office/officeart/2008/layout/LinedList"/>
    <dgm:cxn modelId="{7BAF4534-1495-4938-8F56-87BD17F75473}" type="presParOf" srcId="{9C50284D-D46E-4F87-97D7-968392ADF711}" destId="{E73AA4D4-05F5-415E-BF21-58118A755A09}" srcOrd="0" destOrd="0" presId="urn:microsoft.com/office/officeart/2008/layout/LinedList"/>
    <dgm:cxn modelId="{4619FC07-9CD7-4E99-943F-2EAFD39C1373}" type="presParOf" srcId="{9C50284D-D46E-4F87-97D7-968392ADF711}" destId="{B7FA2B62-9BFC-4C62-8980-5F9F82F0290A}" srcOrd="1" destOrd="0" presId="urn:microsoft.com/office/officeart/2008/layout/LinedList"/>
    <dgm:cxn modelId="{F4141CA6-FD22-459E-BFFB-BEDDBAD82F35}" type="presParOf" srcId="{B7FA2B62-9BFC-4C62-8980-5F9F82F0290A}" destId="{02B45CAA-5988-4E3E-BBA9-5609D538A35D}" srcOrd="0" destOrd="0" presId="urn:microsoft.com/office/officeart/2008/layout/LinedList"/>
    <dgm:cxn modelId="{70C757A1-4C15-4B02-B000-51878E7F18CC}" type="presParOf" srcId="{B7FA2B62-9BFC-4C62-8980-5F9F82F0290A}" destId="{C0ABB13A-F53C-4807-AB4F-C08614C1006D}" srcOrd="1" destOrd="0" presId="urn:microsoft.com/office/officeart/2008/layout/LinedList"/>
    <dgm:cxn modelId="{0B8C1126-830D-4D89-A88E-7838953554EB}" type="presParOf" srcId="{9C50284D-D46E-4F87-97D7-968392ADF711}" destId="{16204AEF-D706-4FF2-A4C1-3E3234D576D9}" srcOrd="2" destOrd="0" presId="urn:microsoft.com/office/officeart/2008/layout/LinedList"/>
    <dgm:cxn modelId="{9CA6F868-D2D8-4AB4-AE71-EB1C7302D249}" type="presParOf" srcId="{9C50284D-D46E-4F87-97D7-968392ADF711}" destId="{CF9C608D-2A96-4218-9581-D1A61DC86B75}" srcOrd="3" destOrd="0" presId="urn:microsoft.com/office/officeart/2008/layout/LinedList"/>
    <dgm:cxn modelId="{ADF75337-85D6-4C3C-919B-D2E7C0FA31C4}" type="presParOf" srcId="{CF9C608D-2A96-4218-9581-D1A61DC86B75}" destId="{C641EC3B-77E8-4029-AF55-DFFD25CA8A2B}" srcOrd="0" destOrd="0" presId="urn:microsoft.com/office/officeart/2008/layout/LinedList"/>
    <dgm:cxn modelId="{4A551472-2F82-4C39-85BC-405EBDB63C0B}" type="presParOf" srcId="{CF9C608D-2A96-4218-9581-D1A61DC86B75}" destId="{AA58AFA3-11B6-43A3-8622-92C816818CD7}" srcOrd="1" destOrd="0" presId="urn:microsoft.com/office/officeart/2008/layout/LinedList"/>
    <dgm:cxn modelId="{20DE9F42-AE91-42F2-A9F7-84B23A6C1BE3}" type="presParOf" srcId="{9C50284D-D46E-4F87-97D7-968392ADF711}" destId="{A1968558-3735-43FF-9C41-AE52C5C876B3}" srcOrd="4" destOrd="0" presId="urn:microsoft.com/office/officeart/2008/layout/LinedList"/>
    <dgm:cxn modelId="{C297F214-6D40-449D-BA6B-601275A69D0F}" type="presParOf" srcId="{9C50284D-D46E-4F87-97D7-968392ADF711}" destId="{0F232741-D8E5-4968-AC6D-F23BD01C42BA}" srcOrd="5" destOrd="0" presId="urn:microsoft.com/office/officeart/2008/layout/LinedList"/>
    <dgm:cxn modelId="{C05217F2-C800-4314-B5CF-C33DC338C99D}" type="presParOf" srcId="{0F232741-D8E5-4968-AC6D-F23BD01C42BA}" destId="{8ABDB318-665B-4802-89CA-A69C62A76775}" srcOrd="0" destOrd="0" presId="urn:microsoft.com/office/officeart/2008/layout/LinedList"/>
    <dgm:cxn modelId="{7F35FF9A-5D8B-4715-B916-9D19ADD82723}" type="presParOf" srcId="{0F232741-D8E5-4968-AC6D-F23BD01C42BA}" destId="{E7EFD733-E2B4-4AF4-A083-6F11412F59E8}" srcOrd="1" destOrd="0" presId="urn:microsoft.com/office/officeart/2008/layout/LinedList"/>
    <dgm:cxn modelId="{F0D70282-DC72-48BF-AC12-095CC8F66E00}" type="presParOf" srcId="{9C50284D-D46E-4F87-97D7-968392ADF711}" destId="{971C3130-E6A2-402B-B36A-1D620593CFAB}" srcOrd="6" destOrd="0" presId="urn:microsoft.com/office/officeart/2008/layout/LinedList"/>
    <dgm:cxn modelId="{518508EC-DB1D-4B2A-B908-CB6154B205A6}" type="presParOf" srcId="{9C50284D-D46E-4F87-97D7-968392ADF711}" destId="{98123523-B16E-412F-9846-89A1E071402B}" srcOrd="7" destOrd="0" presId="urn:microsoft.com/office/officeart/2008/layout/LinedList"/>
    <dgm:cxn modelId="{B30A55A7-577E-4FDF-97D4-1E54B5C83638}" type="presParOf" srcId="{98123523-B16E-412F-9846-89A1E071402B}" destId="{77688703-0C25-48E4-87EB-81551DBE1634}" srcOrd="0" destOrd="0" presId="urn:microsoft.com/office/officeart/2008/layout/LinedList"/>
    <dgm:cxn modelId="{0334F374-5B9A-47FE-B9C0-1AAB22FFB9CD}" type="presParOf" srcId="{98123523-B16E-412F-9846-89A1E071402B}" destId="{C71A538E-0CBC-41B8-B742-D858414B0DD1}" srcOrd="1" destOrd="0" presId="urn:microsoft.com/office/officeart/2008/layout/LinedList"/>
    <dgm:cxn modelId="{0A981212-F2E9-479A-876A-0620524E41BA}" type="presParOf" srcId="{9C50284D-D46E-4F87-97D7-968392ADF711}" destId="{1C8F4F63-1127-4214-998E-4D545BA404BA}" srcOrd="8" destOrd="0" presId="urn:microsoft.com/office/officeart/2008/layout/LinedList"/>
    <dgm:cxn modelId="{31364012-1E05-48AF-B7D0-C9405E396776}" type="presParOf" srcId="{9C50284D-D46E-4F87-97D7-968392ADF711}" destId="{9168085F-26EE-4180-AD56-A88FFB12F538}" srcOrd="9" destOrd="0" presId="urn:microsoft.com/office/officeart/2008/layout/LinedList"/>
    <dgm:cxn modelId="{AF2AF67C-7A98-47BC-8663-26B6BE2F541D}" type="presParOf" srcId="{9168085F-26EE-4180-AD56-A88FFB12F538}" destId="{151DC079-1D02-485A-B4BF-4029F5A6609C}" srcOrd="0" destOrd="0" presId="urn:microsoft.com/office/officeart/2008/layout/LinedList"/>
    <dgm:cxn modelId="{A01ED84C-70C9-408B-B061-A16EC804C418}" type="presParOf" srcId="{9168085F-26EE-4180-AD56-A88FFB12F538}" destId="{FCAD0233-068D-4352-84FE-C5B344885CF1}" srcOrd="1" destOrd="0" presId="urn:microsoft.com/office/officeart/2008/layout/LinedList"/>
    <dgm:cxn modelId="{888FCAE8-B27E-4BAB-9923-39E23B435659}" type="presParOf" srcId="{9C50284D-D46E-4F87-97D7-968392ADF711}" destId="{C9DE047C-6493-4BCD-8351-C40071608439}" srcOrd="10" destOrd="0" presId="urn:microsoft.com/office/officeart/2008/layout/LinedList"/>
    <dgm:cxn modelId="{E6C1463D-CCE8-49F8-B334-09C3C3BF0B3D}" type="presParOf" srcId="{9C50284D-D46E-4F87-97D7-968392ADF711}" destId="{297D2638-8341-4DEC-82C1-CE9B54777D5C}" srcOrd="11" destOrd="0" presId="urn:microsoft.com/office/officeart/2008/layout/LinedList"/>
    <dgm:cxn modelId="{E0FB8ED8-965E-4DA2-A28F-308265E1B200}" type="presParOf" srcId="{297D2638-8341-4DEC-82C1-CE9B54777D5C}" destId="{64417090-BBB9-4B2A-B44B-FCE167460F5B}" srcOrd="0" destOrd="0" presId="urn:microsoft.com/office/officeart/2008/layout/LinedList"/>
    <dgm:cxn modelId="{E2F69448-B7D7-455B-9E1C-A2B34C38DD08}" type="presParOf" srcId="{297D2638-8341-4DEC-82C1-CE9B54777D5C}" destId="{40630D4C-1312-417F-9642-76475718BE04}"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BDC684D-5AF0-4A86-B7A4-0DBD5789C0FC}"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384D67E-F286-477B-B309-5BB2ED5673FA}">
      <dgm:prSet/>
      <dgm:spPr/>
      <dgm:t>
        <a:bodyPr/>
        <a:lstStyle/>
        <a:p>
          <a:r>
            <a:rPr lang="fr-CA" dirty="0">
              <a:solidFill>
                <a:srgbClr val="B4CCEA"/>
              </a:solidFill>
            </a:rPr>
            <a:t>I </a:t>
          </a:r>
          <a:r>
            <a:rPr lang="fr-CA" dirty="0" err="1">
              <a:solidFill>
                <a:srgbClr val="B4CCEA"/>
              </a:solidFill>
            </a:rPr>
            <a:t>am</a:t>
          </a:r>
          <a:r>
            <a:rPr lang="fr-CA" dirty="0">
              <a:solidFill>
                <a:srgbClr val="B4CCEA"/>
              </a:solidFill>
            </a:rPr>
            <a:t> </a:t>
          </a:r>
          <a:r>
            <a:rPr lang="fr-CA" dirty="0" err="1">
              <a:solidFill>
                <a:srgbClr val="B4CCEA"/>
              </a:solidFill>
            </a:rPr>
            <a:t>learning</a:t>
          </a:r>
          <a:r>
            <a:rPr lang="fr-CA" dirty="0">
              <a:solidFill>
                <a:srgbClr val="B4CCEA"/>
              </a:solidFill>
            </a:rPr>
            <a:t> French.</a:t>
          </a:r>
          <a:endParaRPr lang="en-US" dirty="0">
            <a:solidFill>
              <a:srgbClr val="B4CCEA"/>
            </a:solidFill>
          </a:endParaRPr>
        </a:p>
      </dgm:t>
    </dgm:pt>
    <dgm:pt modelId="{ECDF78D6-9B9B-4E0F-A0E6-6B791D74494B}" type="parTrans" cxnId="{39086882-916B-4D55-A892-9AE4C724CD52}">
      <dgm:prSet/>
      <dgm:spPr/>
      <dgm:t>
        <a:bodyPr/>
        <a:lstStyle/>
        <a:p>
          <a:endParaRPr lang="en-US"/>
        </a:p>
      </dgm:t>
    </dgm:pt>
    <dgm:pt modelId="{DCC45771-7514-4E07-8433-B3E2A0936192}" type="sibTrans" cxnId="{39086882-916B-4D55-A892-9AE4C724CD52}">
      <dgm:prSet/>
      <dgm:spPr/>
      <dgm:t>
        <a:bodyPr/>
        <a:lstStyle/>
        <a:p>
          <a:endParaRPr lang="en-US"/>
        </a:p>
      </dgm:t>
    </dgm:pt>
    <dgm:pt modelId="{5044E50F-BB3B-4412-817A-0C4309377936}">
      <dgm:prSet/>
      <dgm:spPr/>
      <dgm:t>
        <a:bodyPr/>
        <a:lstStyle/>
        <a:p>
          <a:r>
            <a:rPr lang="fr-CA" dirty="0"/>
            <a:t>J’apprends le français.</a:t>
          </a:r>
          <a:endParaRPr lang="en-US" dirty="0"/>
        </a:p>
      </dgm:t>
    </dgm:pt>
    <dgm:pt modelId="{7244226D-B2C1-4DA1-B812-D630FCDA9036}" type="parTrans" cxnId="{6A376A46-CFE8-41E0-B0C6-29266E589DAA}">
      <dgm:prSet/>
      <dgm:spPr/>
      <dgm:t>
        <a:bodyPr/>
        <a:lstStyle/>
        <a:p>
          <a:endParaRPr lang="en-US"/>
        </a:p>
      </dgm:t>
    </dgm:pt>
    <dgm:pt modelId="{53998072-586A-4082-9BF3-84C21154AA2A}" type="sibTrans" cxnId="{6A376A46-CFE8-41E0-B0C6-29266E589DAA}">
      <dgm:prSet/>
      <dgm:spPr/>
      <dgm:t>
        <a:bodyPr/>
        <a:lstStyle/>
        <a:p>
          <a:endParaRPr lang="en-US"/>
        </a:p>
      </dgm:t>
    </dgm:pt>
    <dgm:pt modelId="{4DA2167F-6EC8-4332-893F-2EF0494C1602}" type="pres">
      <dgm:prSet presAssocID="{ABDC684D-5AF0-4A86-B7A4-0DBD5789C0FC}" presName="linear" presStyleCnt="0">
        <dgm:presLayoutVars>
          <dgm:dir/>
          <dgm:animLvl val="lvl"/>
          <dgm:resizeHandles val="exact"/>
        </dgm:presLayoutVars>
      </dgm:prSet>
      <dgm:spPr/>
    </dgm:pt>
    <dgm:pt modelId="{49F8421B-C313-4D8F-A5D1-DA1F6F076AAD}" type="pres">
      <dgm:prSet presAssocID="{9384D67E-F286-477B-B309-5BB2ED5673FA}" presName="parentLin" presStyleCnt="0"/>
      <dgm:spPr/>
    </dgm:pt>
    <dgm:pt modelId="{B02A508A-E3EB-4962-9656-2CB62D2552C0}" type="pres">
      <dgm:prSet presAssocID="{9384D67E-F286-477B-B309-5BB2ED5673FA}" presName="parentLeftMargin" presStyleLbl="node1" presStyleIdx="0" presStyleCnt="2"/>
      <dgm:spPr/>
    </dgm:pt>
    <dgm:pt modelId="{171CA860-59FD-45A8-8870-0924D488E133}" type="pres">
      <dgm:prSet presAssocID="{9384D67E-F286-477B-B309-5BB2ED5673FA}" presName="parentText" presStyleLbl="node1" presStyleIdx="0" presStyleCnt="2">
        <dgm:presLayoutVars>
          <dgm:chMax val="0"/>
          <dgm:bulletEnabled val="1"/>
        </dgm:presLayoutVars>
      </dgm:prSet>
      <dgm:spPr/>
    </dgm:pt>
    <dgm:pt modelId="{99E66E71-F2BE-4F94-932D-9CAE55EE367E}" type="pres">
      <dgm:prSet presAssocID="{9384D67E-F286-477B-B309-5BB2ED5673FA}" presName="negativeSpace" presStyleCnt="0"/>
      <dgm:spPr/>
    </dgm:pt>
    <dgm:pt modelId="{34F8B738-245F-40BE-99BE-1B185BF00BEC}" type="pres">
      <dgm:prSet presAssocID="{9384D67E-F286-477B-B309-5BB2ED5673FA}" presName="childText" presStyleLbl="conFgAcc1" presStyleIdx="0" presStyleCnt="2" custFlipVert="1" custScaleY="25447">
        <dgm:presLayoutVars>
          <dgm:bulletEnabled val="1"/>
        </dgm:presLayoutVars>
      </dgm:prSet>
      <dgm:spPr/>
    </dgm:pt>
    <dgm:pt modelId="{794DDB1A-51C8-488E-9390-C5B61BC34488}" type="pres">
      <dgm:prSet presAssocID="{DCC45771-7514-4E07-8433-B3E2A0936192}" presName="spaceBetweenRectangles" presStyleCnt="0"/>
      <dgm:spPr/>
    </dgm:pt>
    <dgm:pt modelId="{BA0BCFA1-A7F5-43BE-848F-134EF55C4B65}" type="pres">
      <dgm:prSet presAssocID="{5044E50F-BB3B-4412-817A-0C4309377936}" presName="parentLin" presStyleCnt="0"/>
      <dgm:spPr/>
    </dgm:pt>
    <dgm:pt modelId="{6CBCDC06-98D8-4272-96F5-28CB4133E9E9}" type="pres">
      <dgm:prSet presAssocID="{5044E50F-BB3B-4412-817A-0C4309377936}" presName="parentLeftMargin" presStyleLbl="node1" presStyleIdx="0" presStyleCnt="2"/>
      <dgm:spPr/>
    </dgm:pt>
    <dgm:pt modelId="{C8FF7E74-3EF7-4EB7-BBDE-2F167D272C06}" type="pres">
      <dgm:prSet presAssocID="{5044E50F-BB3B-4412-817A-0C4309377936}" presName="parentText" presStyleLbl="node1" presStyleIdx="1" presStyleCnt="2">
        <dgm:presLayoutVars>
          <dgm:chMax val="0"/>
          <dgm:bulletEnabled val="1"/>
        </dgm:presLayoutVars>
      </dgm:prSet>
      <dgm:spPr/>
    </dgm:pt>
    <dgm:pt modelId="{45EE0DCE-755F-42EB-AB35-78ECA664C66B}" type="pres">
      <dgm:prSet presAssocID="{5044E50F-BB3B-4412-817A-0C4309377936}" presName="negativeSpace" presStyleCnt="0"/>
      <dgm:spPr/>
    </dgm:pt>
    <dgm:pt modelId="{483EDD29-9140-4219-A04D-517FD02D2318}" type="pres">
      <dgm:prSet presAssocID="{5044E50F-BB3B-4412-817A-0C4309377936}" presName="childText" presStyleLbl="conFgAcc1" presStyleIdx="1" presStyleCnt="2">
        <dgm:presLayoutVars>
          <dgm:bulletEnabled val="1"/>
        </dgm:presLayoutVars>
      </dgm:prSet>
      <dgm:spPr/>
    </dgm:pt>
  </dgm:ptLst>
  <dgm:cxnLst>
    <dgm:cxn modelId="{94784C18-5536-47CF-9FDA-B15FAE220A76}" type="presOf" srcId="{9384D67E-F286-477B-B309-5BB2ED5673FA}" destId="{B02A508A-E3EB-4962-9656-2CB62D2552C0}" srcOrd="0" destOrd="0" presId="urn:microsoft.com/office/officeart/2005/8/layout/list1"/>
    <dgm:cxn modelId="{5F447A1F-583B-490A-B66E-3737DC496AFC}" type="presOf" srcId="{5044E50F-BB3B-4412-817A-0C4309377936}" destId="{6CBCDC06-98D8-4272-96F5-28CB4133E9E9}" srcOrd="0" destOrd="0" presId="urn:microsoft.com/office/officeart/2005/8/layout/list1"/>
    <dgm:cxn modelId="{6A376A46-CFE8-41E0-B0C6-29266E589DAA}" srcId="{ABDC684D-5AF0-4A86-B7A4-0DBD5789C0FC}" destId="{5044E50F-BB3B-4412-817A-0C4309377936}" srcOrd="1" destOrd="0" parTransId="{7244226D-B2C1-4DA1-B812-D630FCDA9036}" sibTransId="{53998072-586A-4082-9BF3-84C21154AA2A}"/>
    <dgm:cxn modelId="{39086882-916B-4D55-A892-9AE4C724CD52}" srcId="{ABDC684D-5AF0-4A86-B7A4-0DBD5789C0FC}" destId="{9384D67E-F286-477B-B309-5BB2ED5673FA}" srcOrd="0" destOrd="0" parTransId="{ECDF78D6-9B9B-4E0F-A0E6-6B791D74494B}" sibTransId="{DCC45771-7514-4E07-8433-B3E2A0936192}"/>
    <dgm:cxn modelId="{4B73A0A9-789F-4527-8352-51864ED549F6}" type="presOf" srcId="{9384D67E-F286-477B-B309-5BB2ED5673FA}" destId="{171CA860-59FD-45A8-8870-0924D488E133}" srcOrd="1" destOrd="0" presId="urn:microsoft.com/office/officeart/2005/8/layout/list1"/>
    <dgm:cxn modelId="{8C4357B2-DA18-48E9-B859-7BA394DB5C14}" type="presOf" srcId="{ABDC684D-5AF0-4A86-B7A4-0DBD5789C0FC}" destId="{4DA2167F-6EC8-4332-893F-2EF0494C1602}" srcOrd="0" destOrd="0" presId="urn:microsoft.com/office/officeart/2005/8/layout/list1"/>
    <dgm:cxn modelId="{EBAA9CDF-D0D4-4B3E-80F3-41F77B403994}" type="presOf" srcId="{5044E50F-BB3B-4412-817A-0C4309377936}" destId="{C8FF7E74-3EF7-4EB7-BBDE-2F167D272C06}" srcOrd="1" destOrd="0" presId="urn:microsoft.com/office/officeart/2005/8/layout/list1"/>
    <dgm:cxn modelId="{D31F19AE-A29B-41D7-BEAD-52C58383DD35}" type="presParOf" srcId="{4DA2167F-6EC8-4332-893F-2EF0494C1602}" destId="{49F8421B-C313-4D8F-A5D1-DA1F6F076AAD}" srcOrd="0" destOrd="0" presId="urn:microsoft.com/office/officeart/2005/8/layout/list1"/>
    <dgm:cxn modelId="{3DC2D813-58C4-4D0E-9AE6-1BA46E42E2F5}" type="presParOf" srcId="{49F8421B-C313-4D8F-A5D1-DA1F6F076AAD}" destId="{B02A508A-E3EB-4962-9656-2CB62D2552C0}" srcOrd="0" destOrd="0" presId="urn:microsoft.com/office/officeart/2005/8/layout/list1"/>
    <dgm:cxn modelId="{58D6A208-9EE3-42D4-941B-B699852A92B5}" type="presParOf" srcId="{49F8421B-C313-4D8F-A5D1-DA1F6F076AAD}" destId="{171CA860-59FD-45A8-8870-0924D488E133}" srcOrd="1" destOrd="0" presId="urn:microsoft.com/office/officeart/2005/8/layout/list1"/>
    <dgm:cxn modelId="{096CAD4E-E43F-4211-BD17-CA4A04FCB0F9}" type="presParOf" srcId="{4DA2167F-6EC8-4332-893F-2EF0494C1602}" destId="{99E66E71-F2BE-4F94-932D-9CAE55EE367E}" srcOrd="1" destOrd="0" presId="urn:microsoft.com/office/officeart/2005/8/layout/list1"/>
    <dgm:cxn modelId="{6E5AD198-8520-42AD-81A6-9B151B3E795F}" type="presParOf" srcId="{4DA2167F-6EC8-4332-893F-2EF0494C1602}" destId="{34F8B738-245F-40BE-99BE-1B185BF00BEC}" srcOrd="2" destOrd="0" presId="urn:microsoft.com/office/officeart/2005/8/layout/list1"/>
    <dgm:cxn modelId="{72687813-9839-4876-9B53-15578BDAA4AE}" type="presParOf" srcId="{4DA2167F-6EC8-4332-893F-2EF0494C1602}" destId="{794DDB1A-51C8-488E-9390-C5B61BC34488}" srcOrd="3" destOrd="0" presId="urn:microsoft.com/office/officeart/2005/8/layout/list1"/>
    <dgm:cxn modelId="{5ED7EC4D-1B07-4451-9600-35EF18C92A6F}" type="presParOf" srcId="{4DA2167F-6EC8-4332-893F-2EF0494C1602}" destId="{BA0BCFA1-A7F5-43BE-848F-134EF55C4B65}" srcOrd="4" destOrd="0" presId="urn:microsoft.com/office/officeart/2005/8/layout/list1"/>
    <dgm:cxn modelId="{E7A1FBE8-A222-41FF-B5A1-17FA91EB028C}" type="presParOf" srcId="{BA0BCFA1-A7F5-43BE-848F-134EF55C4B65}" destId="{6CBCDC06-98D8-4272-96F5-28CB4133E9E9}" srcOrd="0" destOrd="0" presId="urn:microsoft.com/office/officeart/2005/8/layout/list1"/>
    <dgm:cxn modelId="{A91D9BD4-1850-4FB2-B0F9-7F2652C67450}" type="presParOf" srcId="{BA0BCFA1-A7F5-43BE-848F-134EF55C4B65}" destId="{C8FF7E74-3EF7-4EB7-BBDE-2F167D272C06}" srcOrd="1" destOrd="0" presId="urn:microsoft.com/office/officeart/2005/8/layout/list1"/>
    <dgm:cxn modelId="{4A3EDC31-BFFD-44FF-8105-96FD9DC77428}" type="presParOf" srcId="{4DA2167F-6EC8-4332-893F-2EF0494C1602}" destId="{45EE0DCE-755F-42EB-AB35-78ECA664C66B}" srcOrd="5" destOrd="0" presId="urn:microsoft.com/office/officeart/2005/8/layout/list1"/>
    <dgm:cxn modelId="{7D161DE6-78AB-415A-9FA7-B69F230DAC54}" type="presParOf" srcId="{4DA2167F-6EC8-4332-893F-2EF0494C1602}" destId="{483EDD29-9140-4219-A04D-517FD02D2318}"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8B76782-3770-4638-ADEA-9168661EC25A}"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AEC3563B-8F9E-4215-ADB3-7A4F96EDC32C}">
      <dgm:prSet custT="1"/>
      <dgm:spPr>
        <a:solidFill>
          <a:srgbClr val="CC6600"/>
        </a:solidFill>
      </dgm:spPr>
      <dgm:t>
        <a:bodyPr/>
        <a:lstStyle/>
        <a:p>
          <a:pPr algn="ctr"/>
          <a:r>
            <a:rPr lang="fr-CA" sz="1800" b="1" dirty="0"/>
            <a:t>Exemple de D</a:t>
          </a:r>
          <a:r>
            <a:rPr lang="fr-CA" sz="1800" b="1" i="0" baseline="0" dirty="0"/>
            <a:t>ialogue</a:t>
          </a:r>
        </a:p>
        <a:p>
          <a:pPr algn="ctr"/>
          <a:r>
            <a:rPr lang="fr-CA" sz="1600" i="0" baseline="0" dirty="0">
              <a:solidFill>
                <a:srgbClr val="B4CCEA"/>
              </a:solidFill>
            </a:rPr>
            <a:t>Example of a dialogue </a:t>
          </a:r>
          <a:endParaRPr lang="en-US" sz="1600" dirty="0">
            <a:solidFill>
              <a:srgbClr val="B4CCEA"/>
            </a:solidFill>
          </a:endParaRPr>
        </a:p>
      </dgm:t>
    </dgm:pt>
    <dgm:pt modelId="{66BBA213-70F5-412A-8E98-9E5F4B331D5A}" type="parTrans" cxnId="{760FE1E0-F080-4FF8-891C-0249B7F7BDDD}">
      <dgm:prSet/>
      <dgm:spPr/>
      <dgm:t>
        <a:bodyPr/>
        <a:lstStyle/>
        <a:p>
          <a:endParaRPr lang="en-US"/>
        </a:p>
      </dgm:t>
    </dgm:pt>
    <dgm:pt modelId="{537DF2F4-C6D4-4F46-AF00-2836506CE522}" type="sibTrans" cxnId="{760FE1E0-F080-4FF8-891C-0249B7F7BDDD}">
      <dgm:prSet/>
      <dgm:spPr/>
      <dgm:t>
        <a:bodyPr/>
        <a:lstStyle/>
        <a:p>
          <a:endParaRPr lang="en-US"/>
        </a:p>
      </dgm:t>
    </dgm:pt>
    <dgm:pt modelId="{8F568E59-55E0-468F-9B32-6E7498D7CA38}">
      <dgm:prSet/>
      <dgm:spPr>
        <a:solidFill>
          <a:schemeClr val="accent3">
            <a:lumMod val="60000"/>
            <a:lumOff val="40000"/>
          </a:schemeClr>
        </a:solidFill>
      </dgm:spPr>
      <dgm:t>
        <a:bodyPr/>
        <a:lstStyle/>
        <a:p>
          <a:r>
            <a:rPr lang="fr-CA" b="0" i="0" baseline="0" dirty="0"/>
            <a:t>-Bonjour. Je m’appelle Sabrina. Et vous? </a:t>
          </a:r>
          <a:endParaRPr lang="en-US" dirty="0"/>
        </a:p>
      </dgm:t>
    </dgm:pt>
    <dgm:pt modelId="{2173157B-5251-4B60-84E1-399BF1FC2F84}" type="parTrans" cxnId="{3F5B7E80-B23C-432F-BF5D-2BD4A4FFDC96}">
      <dgm:prSet/>
      <dgm:spPr/>
      <dgm:t>
        <a:bodyPr/>
        <a:lstStyle/>
        <a:p>
          <a:endParaRPr lang="en-US"/>
        </a:p>
      </dgm:t>
    </dgm:pt>
    <dgm:pt modelId="{3BC2975F-F0BD-4110-8C46-6F8BAED4D29E}" type="sibTrans" cxnId="{3F5B7E80-B23C-432F-BF5D-2BD4A4FFDC96}">
      <dgm:prSet/>
      <dgm:spPr/>
      <dgm:t>
        <a:bodyPr/>
        <a:lstStyle/>
        <a:p>
          <a:endParaRPr lang="en-US"/>
        </a:p>
      </dgm:t>
    </dgm:pt>
    <dgm:pt modelId="{6D1B0016-FE0F-49B4-97B8-A56181B5FEE9}">
      <dgm:prSet/>
      <dgm:spPr>
        <a:solidFill>
          <a:schemeClr val="tx2">
            <a:lumMod val="90000"/>
            <a:lumOff val="10000"/>
          </a:schemeClr>
        </a:solidFill>
      </dgm:spPr>
      <dgm:t>
        <a:bodyPr/>
        <a:lstStyle/>
        <a:p>
          <a:r>
            <a:rPr lang="fr-CA" b="0" i="0" baseline="0" dirty="0"/>
            <a:t>-Bonjour Sabrina. Mon nom est Juan. Je suis heureux de vous rencontrer.</a:t>
          </a:r>
          <a:endParaRPr lang="en-US" dirty="0"/>
        </a:p>
      </dgm:t>
    </dgm:pt>
    <dgm:pt modelId="{4E3FB78D-C81E-4028-BD53-CB1BA93DC339}" type="parTrans" cxnId="{45858770-0139-48B8-B527-5E9F6DD15791}">
      <dgm:prSet/>
      <dgm:spPr/>
      <dgm:t>
        <a:bodyPr/>
        <a:lstStyle/>
        <a:p>
          <a:endParaRPr lang="en-US"/>
        </a:p>
      </dgm:t>
    </dgm:pt>
    <dgm:pt modelId="{AEE86ECC-C5E3-495A-8D4A-8A83759D3510}" type="sibTrans" cxnId="{45858770-0139-48B8-B527-5E9F6DD15791}">
      <dgm:prSet/>
      <dgm:spPr/>
      <dgm:t>
        <a:bodyPr/>
        <a:lstStyle/>
        <a:p>
          <a:endParaRPr lang="en-US"/>
        </a:p>
      </dgm:t>
    </dgm:pt>
    <dgm:pt modelId="{15D34821-89F5-487F-B06D-29EB9CA6915A}">
      <dgm:prSet/>
      <dgm:spPr>
        <a:solidFill>
          <a:schemeClr val="accent3">
            <a:lumMod val="60000"/>
            <a:lumOff val="40000"/>
          </a:schemeClr>
        </a:solidFill>
      </dgm:spPr>
      <dgm:t>
        <a:bodyPr/>
        <a:lstStyle/>
        <a:p>
          <a:r>
            <a:rPr lang="fr-CA" b="0" i="0" baseline="0" dirty="0"/>
            <a:t>-Moi également. (</a:t>
          </a:r>
          <a:r>
            <a:rPr lang="fr-CA" b="0" i="0" baseline="0" dirty="0" err="1"/>
            <a:t>Likewise</a:t>
          </a:r>
          <a:r>
            <a:rPr lang="fr-CA" b="0" i="0" baseline="0" dirty="0"/>
            <a:t>.) Enchantée!</a:t>
          </a:r>
          <a:endParaRPr lang="en-US" dirty="0"/>
        </a:p>
      </dgm:t>
    </dgm:pt>
    <dgm:pt modelId="{9DABC568-F570-40B2-B5BC-190B882891B0}" type="parTrans" cxnId="{991AB107-E22F-4752-A40A-A597C79E4AC1}">
      <dgm:prSet/>
      <dgm:spPr/>
      <dgm:t>
        <a:bodyPr/>
        <a:lstStyle/>
        <a:p>
          <a:endParaRPr lang="en-US"/>
        </a:p>
      </dgm:t>
    </dgm:pt>
    <dgm:pt modelId="{9A38603C-EE16-4901-800F-A79CA6324F6F}" type="sibTrans" cxnId="{991AB107-E22F-4752-A40A-A597C79E4AC1}">
      <dgm:prSet/>
      <dgm:spPr/>
      <dgm:t>
        <a:bodyPr/>
        <a:lstStyle/>
        <a:p>
          <a:endParaRPr lang="en-US"/>
        </a:p>
      </dgm:t>
    </dgm:pt>
    <dgm:pt modelId="{21B39750-A84E-4561-B57E-C424C820F74D}">
      <dgm:prSet/>
      <dgm:spPr>
        <a:solidFill>
          <a:schemeClr val="accent4">
            <a:lumMod val="75000"/>
          </a:schemeClr>
        </a:solidFill>
      </dgm:spPr>
      <dgm:t>
        <a:bodyPr/>
        <a:lstStyle/>
        <a:p>
          <a:r>
            <a:rPr lang="fr-CA" b="0" i="0" baseline="0" dirty="0"/>
            <a:t>-Je vis au Canada, mais je viens du Mexique. </a:t>
          </a:r>
          <a:endParaRPr lang="en-US" dirty="0"/>
        </a:p>
      </dgm:t>
    </dgm:pt>
    <dgm:pt modelId="{F2E76D5F-94FF-4D7D-994B-4FAD67B79ECC}" type="parTrans" cxnId="{02E22511-DCB2-4A81-BF83-1DDFDB5C928E}">
      <dgm:prSet/>
      <dgm:spPr/>
      <dgm:t>
        <a:bodyPr/>
        <a:lstStyle/>
        <a:p>
          <a:endParaRPr lang="en-US"/>
        </a:p>
      </dgm:t>
    </dgm:pt>
    <dgm:pt modelId="{C07078D3-8173-4E33-8FA3-D5B56B2A3FA8}" type="sibTrans" cxnId="{02E22511-DCB2-4A81-BF83-1DDFDB5C928E}">
      <dgm:prSet/>
      <dgm:spPr/>
      <dgm:t>
        <a:bodyPr/>
        <a:lstStyle/>
        <a:p>
          <a:endParaRPr lang="en-US"/>
        </a:p>
      </dgm:t>
    </dgm:pt>
    <dgm:pt modelId="{6D498C9E-D52C-4BAD-88DC-1060343E766F}">
      <dgm:prSet/>
      <dgm:spPr>
        <a:solidFill>
          <a:schemeClr val="accent3">
            <a:lumMod val="60000"/>
            <a:lumOff val="40000"/>
          </a:schemeClr>
        </a:solidFill>
      </dgm:spPr>
      <dgm:t>
        <a:bodyPr/>
        <a:lstStyle/>
        <a:p>
          <a:r>
            <a:rPr lang="fr-CA" b="0" i="0" baseline="0" dirty="0"/>
            <a:t>-Moi, j’habite aussi au Canada et je suis Canadienne.  </a:t>
          </a:r>
          <a:endParaRPr lang="en-US" dirty="0"/>
        </a:p>
      </dgm:t>
    </dgm:pt>
    <dgm:pt modelId="{00B567D5-F14C-4A03-AE69-40361E67559D}" type="parTrans" cxnId="{1546B26D-1794-48CE-BA63-FB7251D0376A}">
      <dgm:prSet/>
      <dgm:spPr/>
      <dgm:t>
        <a:bodyPr/>
        <a:lstStyle/>
        <a:p>
          <a:endParaRPr lang="en-US"/>
        </a:p>
      </dgm:t>
    </dgm:pt>
    <dgm:pt modelId="{3CF49C14-7A87-4F55-9AE3-1BD24EDFA8E9}" type="sibTrans" cxnId="{1546B26D-1794-48CE-BA63-FB7251D0376A}">
      <dgm:prSet/>
      <dgm:spPr/>
      <dgm:t>
        <a:bodyPr/>
        <a:lstStyle/>
        <a:p>
          <a:endParaRPr lang="en-US"/>
        </a:p>
      </dgm:t>
    </dgm:pt>
    <dgm:pt modelId="{7B7F7732-988D-4EBB-8E8B-48294308EDD0}" type="pres">
      <dgm:prSet presAssocID="{78B76782-3770-4638-ADEA-9168661EC25A}" presName="linear" presStyleCnt="0">
        <dgm:presLayoutVars>
          <dgm:animLvl val="lvl"/>
          <dgm:resizeHandles val="exact"/>
        </dgm:presLayoutVars>
      </dgm:prSet>
      <dgm:spPr/>
    </dgm:pt>
    <dgm:pt modelId="{E9419749-2C5B-4F04-985F-2CD5F83E9263}" type="pres">
      <dgm:prSet presAssocID="{AEC3563B-8F9E-4215-ADB3-7A4F96EDC32C}" presName="parentText" presStyleLbl="node1" presStyleIdx="0" presStyleCnt="6" custScaleX="99807" custScaleY="96944" custLinFactNeighborX="-1739" custLinFactNeighborY="-98646">
        <dgm:presLayoutVars>
          <dgm:chMax val="0"/>
          <dgm:bulletEnabled val="1"/>
        </dgm:presLayoutVars>
      </dgm:prSet>
      <dgm:spPr/>
    </dgm:pt>
    <dgm:pt modelId="{88F0451E-CE02-4F1C-9404-8516ED200CDF}" type="pres">
      <dgm:prSet presAssocID="{537DF2F4-C6D4-4F46-AF00-2836506CE522}" presName="spacer" presStyleCnt="0"/>
      <dgm:spPr/>
    </dgm:pt>
    <dgm:pt modelId="{E1548491-3768-4797-BD7E-67522D9898F1}" type="pres">
      <dgm:prSet presAssocID="{8F568E59-55E0-468F-9B32-6E7498D7CA38}" presName="parentText" presStyleLbl="node1" presStyleIdx="1" presStyleCnt="6" custLinFactNeighborX="0">
        <dgm:presLayoutVars>
          <dgm:chMax val="0"/>
          <dgm:bulletEnabled val="1"/>
        </dgm:presLayoutVars>
      </dgm:prSet>
      <dgm:spPr/>
    </dgm:pt>
    <dgm:pt modelId="{283DE4FF-BB35-4AD4-ACCA-833501313DAE}" type="pres">
      <dgm:prSet presAssocID="{3BC2975F-F0BD-4110-8C46-6F8BAED4D29E}" presName="spacer" presStyleCnt="0"/>
      <dgm:spPr/>
    </dgm:pt>
    <dgm:pt modelId="{F808EAFE-FC47-4673-8866-7738CEF92FF7}" type="pres">
      <dgm:prSet presAssocID="{6D1B0016-FE0F-49B4-97B8-A56181B5FEE9}" presName="parentText" presStyleLbl="node1" presStyleIdx="2" presStyleCnt="6">
        <dgm:presLayoutVars>
          <dgm:chMax val="0"/>
          <dgm:bulletEnabled val="1"/>
        </dgm:presLayoutVars>
      </dgm:prSet>
      <dgm:spPr/>
    </dgm:pt>
    <dgm:pt modelId="{6FA5C45C-3DC1-420F-A2D3-510E1FE11AED}" type="pres">
      <dgm:prSet presAssocID="{AEE86ECC-C5E3-495A-8D4A-8A83759D3510}" presName="spacer" presStyleCnt="0"/>
      <dgm:spPr/>
    </dgm:pt>
    <dgm:pt modelId="{03CFD90F-F5B1-4556-A4FC-F13C4243A8F8}" type="pres">
      <dgm:prSet presAssocID="{15D34821-89F5-487F-B06D-29EB9CA6915A}" presName="parentText" presStyleLbl="node1" presStyleIdx="3" presStyleCnt="6" custLinFactNeighborX="0" custLinFactNeighborY="18918">
        <dgm:presLayoutVars>
          <dgm:chMax val="0"/>
          <dgm:bulletEnabled val="1"/>
        </dgm:presLayoutVars>
      </dgm:prSet>
      <dgm:spPr/>
    </dgm:pt>
    <dgm:pt modelId="{50A40BF6-F92F-4DDD-B302-1942DAE3216B}" type="pres">
      <dgm:prSet presAssocID="{9A38603C-EE16-4901-800F-A79CA6324F6F}" presName="spacer" presStyleCnt="0"/>
      <dgm:spPr/>
    </dgm:pt>
    <dgm:pt modelId="{81054262-2584-4E78-BF01-9DD3697C2BC9}" type="pres">
      <dgm:prSet presAssocID="{21B39750-A84E-4561-B57E-C424C820F74D}" presName="parentText" presStyleLbl="node1" presStyleIdx="4" presStyleCnt="6">
        <dgm:presLayoutVars>
          <dgm:chMax val="0"/>
          <dgm:bulletEnabled val="1"/>
        </dgm:presLayoutVars>
      </dgm:prSet>
      <dgm:spPr/>
    </dgm:pt>
    <dgm:pt modelId="{9F04FA8B-DA9B-4E39-967B-CEE765A344B3}" type="pres">
      <dgm:prSet presAssocID="{C07078D3-8173-4E33-8FA3-D5B56B2A3FA8}" presName="spacer" presStyleCnt="0"/>
      <dgm:spPr/>
    </dgm:pt>
    <dgm:pt modelId="{70510574-DBD4-4555-909F-19BA3FA7DC36}" type="pres">
      <dgm:prSet presAssocID="{6D498C9E-D52C-4BAD-88DC-1060343E766F}" presName="parentText" presStyleLbl="node1" presStyleIdx="5" presStyleCnt="6">
        <dgm:presLayoutVars>
          <dgm:chMax val="0"/>
          <dgm:bulletEnabled val="1"/>
        </dgm:presLayoutVars>
      </dgm:prSet>
      <dgm:spPr/>
    </dgm:pt>
  </dgm:ptLst>
  <dgm:cxnLst>
    <dgm:cxn modelId="{991AB107-E22F-4752-A40A-A597C79E4AC1}" srcId="{78B76782-3770-4638-ADEA-9168661EC25A}" destId="{15D34821-89F5-487F-B06D-29EB9CA6915A}" srcOrd="3" destOrd="0" parTransId="{9DABC568-F570-40B2-B5BC-190B882891B0}" sibTransId="{9A38603C-EE16-4901-800F-A79CA6324F6F}"/>
    <dgm:cxn modelId="{2EF22F0C-887D-4115-8D56-96707C4AF2CD}" type="presOf" srcId="{6D1B0016-FE0F-49B4-97B8-A56181B5FEE9}" destId="{F808EAFE-FC47-4673-8866-7738CEF92FF7}" srcOrd="0" destOrd="0" presId="urn:microsoft.com/office/officeart/2005/8/layout/vList2"/>
    <dgm:cxn modelId="{02E22511-DCB2-4A81-BF83-1DDFDB5C928E}" srcId="{78B76782-3770-4638-ADEA-9168661EC25A}" destId="{21B39750-A84E-4561-B57E-C424C820F74D}" srcOrd="4" destOrd="0" parTransId="{F2E76D5F-94FF-4D7D-994B-4FAD67B79ECC}" sibTransId="{C07078D3-8173-4E33-8FA3-D5B56B2A3FA8}"/>
    <dgm:cxn modelId="{E8B70F43-AFC8-40D2-B0F9-1DD141AB0ED5}" type="presOf" srcId="{8F568E59-55E0-468F-9B32-6E7498D7CA38}" destId="{E1548491-3768-4797-BD7E-67522D9898F1}" srcOrd="0" destOrd="0" presId="urn:microsoft.com/office/officeart/2005/8/layout/vList2"/>
    <dgm:cxn modelId="{1546B26D-1794-48CE-BA63-FB7251D0376A}" srcId="{78B76782-3770-4638-ADEA-9168661EC25A}" destId="{6D498C9E-D52C-4BAD-88DC-1060343E766F}" srcOrd="5" destOrd="0" parTransId="{00B567D5-F14C-4A03-AE69-40361E67559D}" sibTransId="{3CF49C14-7A87-4F55-9AE3-1BD24EDFA8E9}"/>
    <dgm:cxn modelId="{45858770-0139-48B8-B527-5E9F6DD15791}" srcId="{78B76782-3770-4638-ADEA-9168661EC25A}" destId="{6D1B0016-FE0F-49B4-97B8-A56181B5FEE9}" srcOrd="2" destOrd="0" parTransId="{4E3FB78D-C81E-4028-BD53-CB1BA93DC339}" sibTransId="{AEE86ECC-C5E3-495A-8D4A-8A83759D3510}"/>
    <dgm:cxn modelId="{E201607F-FED2-4336-9CF6-8C0A4D040E26}" type="presOf" srcId="{6D498C9E-D52C-4BAD-88DC-1060343E766F}" destId="{70510574-DBD4-4555-909F-19BA3FA7DC36}" srcOrd="0" destOrd="0" presId="urn:microsoft.com/office/officeart/2005/8/layout/vList2"/>
    <dgm:cxn modelId="{3F5B7E80-B23C-432F-BF5D-2BD4A4FFDC96}" srcId="{78B76782-3770-4638-ADEA-9168661EC25A}" destId="{8F568E59-55E0-468F-9B32-6E7498D7CA38}" srcOrd="1" destOrd="0" parTransId="{2173157B-5251-4B60-84E1-399BF1FC2F84}" sibTransId="{3BC2975F-F0BD-4110-8C46-6F8BAED4D29E}"/>
    <dgm:cxn modelId="{85ADF797-BC00-4DCF-A77C-DCD7D503387B}" type="presOf" srcId="{AEC3563B-8F9E-4215-ADB3-7A4F96EDC32C}" destId="{E9419749-2C5B-4F04-985F-2CD5F83E9263}" srcOrd="0" destOrd="0" presId="urn:microsoft.com/office/officeart/2005/8/layout/vList2"/>
    <dgm:cxn modelId="{AB6DC4B9-252B-4462-BFF4-5546A24ABF8F}" type="presOf" srcId="{21B39750-A84E-4561-B57E-C424C820F74D}" destId="{81054262-2584-4E78-BF01-9DD3697C2BC9}" srcOrd="0" destOrd="0" presId="urn:microsoft.com/office/officeart/2005/8/layout/vList2"/>
    <dgm:cxn modelId="{760FE1E0-F080-4FF8-891C-0249B7F7BDDD}" srcId="{78B76782-3770-4638-ADEA-9168661EC25A}" destId="{AEC3563B-8F9E-4215-ADB3-7A4F96EDC32C}" srcOrd="0" destOrd="0" parTransId="{66BBA213-70F5-412A-8E98-9E5F4B331D5A}" sibTransId="{537DF2F4-C6D4-4F46-AF00-2836506CE522}"/>
    <dgm:cxn modelId="{4905A6E3-4443-43B1-B232-B7D8FE84C053}" type="presOf" srcId="{78B76782-3770-4638-ADEA-9168661EC25A}" destId="{7B7F7732-988D-4EBB-8E8B-48294308EDD0}" srcOrd="0" destOrd="0" presId="urn:microsoft.com/office/officeart/2005/8/layout/vList2"/>
    <dgm:cxn modelId="{E93F64E9-007B-40CE-8BDC-2A21FC562AA7}" type="presOf" srcId="{15D34821-89F5-487F-B06D-29EB9CA6915A}" destId="{03CFD90F-F5B1-4556-A4FC-F13C4243A8F8}" srcOrd="0" destOrd="0" presId="urn:microsoft.com/office/officeart/2005/8/layout/vList2"/>
    <dgm:cxn modelId="{D736F365-7F41-478B-997F-CE168148F23D}" type="presParOf" srcId="{7B7F7732-988D-4EBB-8E8B-48294308EDD0}" destId="{E9419749-2C5B-4F04-985F-2CD5F83E9263}" srcOrd="0" destOrd="0" presId="urn:microsoft.com/office/officeart/2005/8/layout/vList2"/>
    <dgm:cxn modelId="{BE4D1D9C-4635-424C-8BBE-B9F88E335E7C}" type="presParOf" srcId="{7B7F7732-988D-4EBB-8E8B-48294308EDD0}" destId="{88F0451E-CE02-4F1C-9404-8516ED200CDF}" srcOrd="1" destOrd="0" presId="urn:microsoft.com/office/officeart/2005/8/layout/vList2"/>
    <dgm:cxn modelId="{23B7C394-592C-47D3-A863-0A5AACFCFB31}" type="presParOf" srcId="{7B7F7732-988D-4EBB-8E8B-48294308EDD0}" destId="{E1548491-3768-4797-BD7E-67522D9898F1}" srcOrd="2" destOrd="0" presId="urn:microsoft.com/office/officeart/2005/8/layout/vList2"/>
    <dgm:cxn modelId="{C73AE1CB-8CE3-408B-983C-34B9D3F126B3}" type="presParOf" srcId="{7B7F7732-988D-4EBB-8E8B-48294308EDD0}" destId="{283DE4FF-BB35-4AD4-ACCA-833501313DAE}" srcOrd="3" destOrd="0" presId="urn:microsoft.com/office/officeart/2005/8/layout/vList2"/>
    <dgm:cxn modelId="{D47695F0-9619-4E01-9753-CD8995B7DA2B}" type="presParOf" srcId="{7B7F7732-988D-4EBB-8E8B-48294308EDD0}" destId="{F808EAFE-FC47-4673-8866-7738CEF92FF7}" srcOrd="4" destOrd="0" presId="urn:microsoft.com/office/officeart/2005/8/layout/vList2"/>
    <dgm:cxn modelId="{D18B303A-1E80-4873-AB42-F78ABFA19340}" type="presParOf" srcId="{7B7F7732-988D-4EBB-8E8B-48294308EDD0}" destId="{6FA5C45C-3DC1-420F-A2D3-510E1FE11AED}" srcOrd="5" destOrd="0" presId="urn:microsoft.com/office/officeart/2005/8/layout/vList2"/>
    <dgm:cxn modelId="{96B9C78F-A6C5-4DF9-B5EE-42FCEDFAAD3E}" type="presParOf" srcId="{7B7F7732-988D-4EBB-8E8B-48294308EDD0}" destId="{03CFD90F-F5B1-4556-A4FC-F13C4243A8F8}" srcOrd="6" destOrd="0" presId="urn:microsoft.com/office/officeart/2005/8/layout/vList2"/>
    <dgm:cxn modelId="{00ED32D8-A391-4580-8CBA-B484D0730F9D}" type="presParOf" srcId="{7B7F7732-988D-4EBB-8E8B-48294308EDD0}" destId="{50A40BF6-F92F-4DDD-B302-1942DAE3216B}" srcOrd="7" destOrd="0" presId="urn:microsoft.com/office/officeart/2005/8/layout/vList2"/>
    <dgm:cxn modelId="{CC7E7F8E-030B-424B-8C06-C18E8B60ABCA}" type="presParOf" srcId="{7B7F7732-988D-4EBB-8E8B-48294308EDD0}" destId="{81054262-2584-4E78-BF01-9DD3697C2BC9}" srcOrd="8" destOrd="0" presId="urn:microsoft.com/office/officeart/2005/8/layout/vList2"/>
    <dgm:cxn modelId="{17367B58-337B-4FC0-AEC9-A4E067AF6BF2}" type="presParOf" srcId="{7B7F7732-988D-4EBB-8E8B-48294308EDD0}" destId="{9F04FA8B-DA9B-4E39-967B-CEE765A344B3}" srcOrd="9" destOrd="0" presId="urn:microsoft.com/office/officeart/2005/8/layout/vList2"/>
    <dgm:cxn modelId="{8D797BF5-107E-4C6D-9357-3FDC98032436}" type="presParOf" srcId="{7B7F7732-988D-4EBB-8E8B-48294308EDD0}" destId="{70510574-DBD4-4555-909F-19BA3FA7DC36}"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A8D19BB-9110-4CCF-9ED6-A01E107846F8}" type="doc">
      <dgm:prSet loTypeId="urn:microsoft.com/office/officeart/2018/2/layout/IconCircleList" loCatId="icon" qsTypeId="urn:microsoft.com/office/officeart/2005/8/quickstyle/simple1" qsCatId="simple" csTypeId="urn:microsoft.com/office/officeart/2018/5/colors/Iconchunking_neutralbg_accent0_3" csCatId="mainScheme" phldr="1"/>
      <dgm:spPr/>
      <dgm:t>
        <a:bodyPr/>
        <a:lstStyle/>
        <a:p>
          <a:endParaRPr lang="en-US"/>
        </a:p>
      </dgm:t>
    </dgm:pt>
    <dgm:pt modelId="{E73A3D1A-F580-42A4-937D-EAAE5B9C4FB0}">
      <dgm:prSet/>
      <dgm:spPr/>
      <dgm:t>
        <a:bodyPr/>
        <a:lstStyle/>
        <a:p>
          <a:r>
            <a:rPr lang="fr-CA" dirty="0"/>
            <a:t>Bonjour! Je m’appelle _______. </a:t>
          </a:r>
        </a:p>
        <a:p>
          <a:r>
            <a:rPr lang="fr-CA" dirty="0"/>
            <a:t>(votre nom/</a:t>
          </a:r>
          <a:r>
            <a:rPr lang="fr-CA" dirty="0" err="1"/>
            <a:t>your</a:t>
          </a:r>
          <a:r>
            <a:rPr lang="fr-CA" dirty="0"/>
            <a:t> </a:t>
          </a:r>
          <a:r>
            <a:rPr lang="fr-CA" dirty="0" err="1"/>
            <a:t>name</a:t>
          </a:r>
          <a:r>
            <a:rPr lang="fr-CA" dirty="0"/>
            <a:t>) </a:t>
          </a:r>
          <a:endParaRPr lang="en-US" dirty="0"/>
        </a:p>
      </dgm:t>
    </dgm:pt>
    <dgm:pt modelId="{CC30447B-FA46-472A-9F60-8766D19AE754}" type="parTrans" cxnId="{D7F7E7D0-7F3B-477C-8031-D8560C128112}">
      <dgm:prSet/>
      <dgm:spPr/>
      <dgm:t>
        <a:bodyPr/>
        <a:lstStyle/>
        <a:p>
          <a:endParaRPr lang="en-US"/>
        </a:p>
      </dgm:t>
    </dgm:pt>
    <dgm:pt modelId="{D8ED7514-671A-46B2-8F9D-B5C2746BA13D}" type="sibTrans" cxnId="{D7F7E7D0-7F3B-477C-8031-D8560C128112}">
      <dgm:prSet/>
      <dgm:spPr/>
      <dgm:t>
        <a:bodyPr/>
        <a:lstStyle/>
        <a:p>
          <a:endParaRPr lang="en-US"/>
        </a:p>
      </dgm:t>
    </dgm:pt>
    <dgm:pt modelId="{F56C1999-8165-4ED0-AC0E-0B69A9E86B82}">
      <dgm:prSet/>
      <dgm:spPr/>
      <dgm:t>
        <a:bodyPr/>
        <a:lstStyle/>
        <a:p>
          <a:r>
            <a:rPr lang="fr-CA" dirty="0"/>
            <a:t>Je suis heureux(se) de vous connaître!</a:t>
          </a:r>
          <a:endParaRPr lang="en-US" dirty="0"/>
        </a:p>
      </dgm:t>
    </dgm:pt>
    <dgm:pt modelId="{4EC8A39E-690B-40C8-B3B9-90043B3224D0}" type="parTrans" cxnId="{0C2F84CF-5FCE-439D-9D08-F2A5FBBEC317}">
      <dgm:prSet/>
      <dgm:spPr/>
      <dgm:t>
        <a:bodyPr/>
        <a:lstStyle/>
        <a:p>
          <a:endParaRPr lang="en-US"/>
        </a:p>
      </dgm:t>
    </dgm:pt>
    <dgm:pt modelId="{D98381D3-2B6A-4921-B7C8-9B3CAE02E260}" type="sibTrans" cxnId="{0C2F84CF-5FCE-439D-9D08-F2A5FBBEC317}">
      <dgm:prSet/>
      <dgm:spPr/>
      <dgm:t>
        <a:bodyPr/>
        <a:lstStyle/>
        <a:p>
          <a:endParaRPr lang="en-US"/>
        </a:p>
      </dgm:t>
    </dgm:pt>
    <dgm:pt modelId="{C4EC1A64-B942-4F28-B700-C73DF751A05B}">
      <dgm:prSet/>
      <dgm:spPr/>
      <dgm:t>
        <a:bodyPr/>
        <a:lstStyle/>
        <a:p>
          <a:r>
            <a:rPr lang="fr-CA" dirty="0"/>
            <a:t>Je suis ______. </a:t>
          </a:r>
        </a:p>
        <a:p>
          <a:r>
            <a:rPr lang="fr-CA" dirty="0"/>
            <a:t>(votre occupation /</a:t>
          </a:r>
          <a:r>
            <a:rPr lang="fr-CA" dirty="0" err="1"/>
            <a:t>your</a:t>
          </a:r>
          <a:r>
            <a:rPr lang="fr-CA" dirty="0"/>
            <a:t> occupation)</a:t>
          </a:r>
          <a:endParaRPr lang="en-US" dirty="0"/>
        </a:p>
      </dgm:t>
    </dgm:pt>
    <dgm:pt modelId="{DDFE6B50-47C9-4FDD-9D93-84457B02ED55}" type="parTrans" cxnId="{33F711CE-DDBB-496E-ADE1-E99BE7A48314}">
      <dgm:prSet/>
      <dgm:spPr/>
      <dgm:t>
        <a:bodyPr/>
        <a:lstStyle/>
        <a:p>
          <a:endParaRPr lang="en-US"/>
        </a:p>
      </dgm:t>
    </dgm:pt>
    <dgm:pt modelId="{37477329-4106-4EFF-91F8-1E88A1C90EB6}" type="sibTrans" cxnId="{33F711CE-DDBB-496E-ADE1-E99BE7A48314}">
      <dgm:prSet/>
      <dgm:spPr/>
      <dgm:t>
        <a:bodyPr/>
        <a:lstStyle/>
        <a:p>
          <a:endParaRPr lang="en-US"/>
        </a:p>
      </dgm:t>
    </dgm:pt>
    <dgm:pt modelId="{A6562124-8C37-4B7D-9600-83EA782BCBB0}">
      <dgm:prSet/>
      <dgm:spPr/>
      <dgm:t>
        <a:bodyPr/>
        <a:lstStyle/>
        <a:p>
          <a:r>
            <a:rPr lang="fr-CA" dirty="0"/>
            <a:t>Je suis _______.</a:t>
          </a:r>
        </a:p>
        <a:p>
          <a:r>
            <a:rPr lang="fr-CA" dirty="0"/>
            <a:t>(votre </a:t>
          </a:r>
          <a:r>
            <a:rPr lang="fr-CA" dirty="0" err="1"/>
            <a:t>nationnalité</a:t>
          </a:r>
          <a:r>
            <a:rPr lang="fr-CA" dirty="0"/>
            <a:t>/</a:t>
          </a:r>
          <a:r>
            <a:rPr lang="fr-CA" dirty="0" err="1"/>
            <a:t>your</a:t>
          </a:r>
          <a:r>
            <a:rPr lang="fr-CA" dirty="0"/>
            <a:t> </a:t>
          </a:r>
          <a:r>
            <a:rPr lang="fr-CA" dirty="0" err="1"/>
            <a:t>nationality</a:t>
          </a:r>
          <a:r>
            <a:rPr lang="fr-CA" dirty="0"/>
            <a:t>)</a:t>
          </a:r>
          <a:endParaRPr lang="en-US" dirty="0"/>
        </a:p>
      </dgm:t>
    </dgm:pt>
    <dgm:pt modelId="{8ACE89BE-BF02-4946-9CCE-A964CB55D7B5}" type="parTrans" cxnId="{F5D90BB4-60F6-43CC-8AA9-CD9BC4CF1DC6}">
      <dgm:prSet/>
      <dgm:spPr/>
      <dgm:t>
        <a:bodyPr/>
        <a:lstStyle/>
        <a:p>
          <a:endParaRPr lang="en-US"/>
        </a:p>
      </dgm:t>
    </dgm:pt>
    <dgm:pt modelId="{B6A8E56F-2D8E-446E-84C9-32DD2F9A7513}" type="sibTrans" cxnId="{F5D90BB4-60F6-43CC-8AA9-CD9BC4CF1DC6}">
      <dgm:prSet/>
      <dgm:spPr/>
      <dgm:t>
        <a:bodyPr/>
        <a:lstStyle/>
        <a:p>
          <a:endParaRPr lang="en-US"/>
        </a:p>
      </dgm:t>
    </dgm:pt>
    <dgm:pt modelId="{A3377525-5A91-4774-89A1-BEDAE0912FEE}" type="pres">
      <dgm:prSet presAssocID="{5A8D19BB-9110-4CCF-9ED6-A01E107846F8}" presName="root" presStyleCnt="0">
        <dgm:presLayoutVars>
          <dgm:dir/>
          <dgm:resizeHandles val="exact"/>
        </dgm:presLayoutVars>
      </dgm:prSet>
      <dgm:spPr/>
    </dgm:pt>
    <dgm:pt modelId="{5B5BB82F-D86B-4C7A-9983-5FA3AB9141F1}" type="pres">
      <dgm:prSet presAssocID="{5A8D19BB-9110-4CCF-9ED6-A01E107846F8}" presName="container" presStyleCnt="0">
        <dgm:presLayoutVars>
          <dgm:dir/>
          <dgm:resizeHandles val="exact"/>
        </dgm:presLayoutVars>
      </dgm:prSet>
      <dgm:spPr/>
    </dgm:pt>
    <dgm:pt modelId="{B198867B-28C7-4881-A928-9A0689798644}" type="pres">
      <dgm:prSet presAssocID="{E73A3D1A-F580-42A4-937D-EAAE5B9C4FB0}" presName="compNode" presStyleCnt="0"/>
      <dgm:spPr/>
    </dgm:pt>
    <dgm:pt modelId="{94CB34FF-3AE5-4614-B2E9-C330F0A79902}" type="pres">
      <dgm:prSet presAssocID="{E73A3D1A-F580-42A4-937D-EAAE5B9C4FB0}" presName="iconBgRect" presStyleLbl="bgShp" presStyleIdx="0" presStyleCnt="4"/>
      <dgm:spPr>
        <a:solidFill>
          <a:srgbClr val="CC6600"/>
        </a:solidFill>
      </dgm:spPr>
    </dgm:pt>
    <dgm:pt modelId="{D809003A-6213-4891-A520-517B0B5DC430}" type="pres">
      <dgm:prSet presAssocID="{E73A3D1A-F580-42A4-937D-EAAE5B9C4FB0}"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tilisateur"/>
        </a:ext>
      </dgm:extLst>
    </dgm:pt>
    <dgm:pt modelId="{0293CA5E-49F1-4573-905E-E26CBA60D119}" type="pres">
      <dgm:prSet presAssocID="{E73A3D1A-F580-42A4-937D-EAAE5B9C4FB0}" presName="spaceRect" presStyleCnt="0"/>
      <dgm:spPr/>
    </dgm:pt>
    <dgm:pt modelId="{5CAD37D5-522E-4F54-942A-6EECB973C3C4}" type="pres">
      <dgm:prSet presAssocID="{E73A3D1A-F580-42A4-937D-EAAE5B9C4FB0}" presName="textRect" presStyleLbl="revTx" presStyleIdx="0" presStyleCnt="4">
        <dgm:presLayoutVars>
          <dgm:chMax val="1"/>
          <dgm:chPref val="1"/>
        </dgm:presLayoutVars>
      </dgm:prSet>
      <dgm:spPr/>
    </dgm:pt>
    <dgm:pt modelId="{3EA1FF96-46F2-449A-AB20-990353DBE85F}" type="pres">
      <dgm:prSet presAssocID="{D8ED7514-671A-46B2-8F9D-B5C2746BA13D}" presName="sibTrans" presStyleLbl="sibTrans2D1" presStyleIdx="0" presStyleCnt="0"/>
      <dgm:spPr/>
    </dgm:pt>
    <dgm:pt modelId="{15C12F22-6A6B-428E-90A0-9CAEF62EECD5}" type="pres">
      <dgm:prSet presAssocID="{F56C1999-8165-4ED0-AC0E-0B69A9E86B82}" presName="compNode" presStyleCnt="0"/>
      <dgm:spPr/>
    </dgm:pt>
    <dgm:pt modelId="{5C5E9B89-724B-4095-9E49-8134A386AFE1}" type="pres">
      <dgm:prSet presAssocID="{F56C1999-8165-4ED0-AC0E-0B69A9E86B82}" presName="iconBgRect" presStyleLbl="bgShp" presStyleIdx="1" presStyleCnt="4"/>
      <dgm:spPr>
        <a:solidFill>
          <a:srgbClr val="FFC000"/>
        </a:solidFill>
      </dgm:spPr>
    </dgm:pt>
    <dgm:pt modelId="{C7688652-F472-41AA-936D-7A5AF3FF47BA}" type="pres">
      <dgm:prSet presAssocID="{F56C1999-8165-4ED0-AC0E-0B69A9E86B82}"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Angel Face Outline"/>
        </a:ext>
      </dgm:extLst>
    </dgm:pt>
    <dgm:pt modelId="{3B05A14C-0E7E-4825-923B-7C84F2D5D829}" type="pres">
      <dgm:prSet presAssocID="{F56C1999-8165-4ED0-AC0E-0B69A9E86B82}" presName="spaceRect" presStyleCnt="0"/>
      <dgm:spPr/>
    </dgm:pt>
    <dgm:pt modelId="{FA1D962E-1AC8-4308-A3CE-95B48911C23B}" type="pres">
      <dgm:prSet presAssocID="{F56C1999-8165-4ED0-AC0E-0B69A9E86B82}" presName="textRect" presStyleLbl="revTx" presStyleIdx="1" presStyleCnt="4">
        <dgm:presLayoutVars>
          <dgm:chMax val="1"/>
          <dgm:chPref val="1"/>
        </dgm:presLayoutVars>
      </dgm:prSet>
      <dgm:spPr/>
    </dgm:pt>
    <dgm:pt modelId="{0A4889BD-44F1-42D7-8B33-DF69E9AA9D6B}" type="pres">
      <dgm:prSet presAssocID="{D98381D3-2B6A-4921-B7C8-9B3CAE02E260}" presName="sibTrans" presStyleLbl="sibTrans2D1" presStyleIdx="0" presStyleCnt="0"/>
      <dgm:spPr/>
    </dgm:pt>
    <dgm:pt modelId="{A051A478-73EC-419E-8433-1A6A227E76AC}" type="pres">
      <dgm:prSet presAssocID="{C4EC1A64-B942-4F28-B700-C73DF751A05B}" presName="compNode" presStyleCnt="0"/>
      <dgm:spPr/>
    </dgm:pt>
    <dgm:pt modelId="{99092030-DFF7-42DF-A44A-6F1EBE4F1349}" type="pres">
      <dgm:prSet presAssocID="{C4EC1A64-B942-4F28-B700-C73DF751A05B}" presName="iconBgRect" presStyleLbl="bgShp" presStyleIdx="2" presStyleCnt="4"/>
      <dgm:spPr>
        <a:solidFill>
          <a:schemeClr val="accent3">
            <a:lumMod val="60000"/>
            <a:lumOff val="40000"/>
          </a:schemeClr>
        </a:solidFill>
      </dgm:spPr>
    </dgm:pt>
    <dgm:pt modelId="{1E66FCC7-DE96-4D55-9DA0-0A306F2231CB}" type="pres">
      <dgm:prSet presAssocID="{C4EC1A64-B942-4F28-B700-C73DF751A05B}"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Office Worker"/>
        </a:ext>
      </dgm:extLst>
    </dgm:pt>
    <dgm:pt modelId="{E5F47D80-00D3-4429-A356-BD9000ED185B}" type="pres">
      <dgm:prSet presAssocID="{C4EC1A64-B942-4F28-B700-C73DF751A05B}" presName="spaceRect" presStyleCnt="0"/>
      <dgm:spPr/>
    </dgm:pt>
    <dgm:pt modelId="{12DAA6B3-8E87-4A5C-BE60-EF5AF682CDCF}" type="pres">
      <dgm:prSet presAssocID="{C4EC1A64-B942-4F28-B700-C73DF751A05B}" presName="textRect" presStyleLbl="revTx" presStyleIdx="2" presStyleCnt="4">
        <dgm:presLayoutVars>
          <dgm:chMax val="1"/>
          <dgm:chPref val="1"/>
        </dgm:presLayoutVars>
      </dgm:prSet>
      <dgm:spPr/>
    </dgm:pt>
    <dgm:pt modelId="{6FEEC50D-2EA1-4D81-AA60-BB6812C11421}" type="pres">
      <dgm:prSet presAssocID="{37477329-4106-4EFF-91F8-1E88A1C90EB6}" presName="sibTrans" presStyleLbl="sibTrans2D1" presStyleIdx="0" presStyleCnt="0"/>
      <dgm:spPr/>
    </dgm:pt>
    <dgm:pt modelId="{599F4B5D-311A-4E32-A830-BF35B1959568}" type="pres">
      <dgm:prSet presAssocID="{A6562124-8C37-4B7D-9600-83EA782BCBB0}" presName="compNode" presStyleCnt="0"/>
      <dgm:spPr/>
    </dgm:pt>
    <dgm:pt modelId="{D8E0A7E8-079E-4D79-B79E-31808CC85D4B}" type="pres">
      <dgm:prSet presAssocID="{A6562124-8C37-4B7D-9600-83EA782BCBB0}" presName="iconBgRect" presStyleLbl="bgShp" presStyleIdx="3" presStyleCnt="4"/>
      <dgm:spPr>
        <a:solidFill>
          <a:schemeClr val="tx2">
            <a:lumMod val="90000"/>
            <a:lumOff val="10000"/>
          </a:schemeClr>
        </a:solidFill>
      </dgm:spPr>
    </dgm:pt>
    <dgm:pt modelId="{59E48476-B497-4DFF-BA90-351838F0AE49}" type="pres">
      <dgm:prSet presAssocID="{A6562124-8C37-4B7D-9600-83EA782BCBB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Earth Globe Americas"/>
        </a:ext>
      </dgm:extLst>
    </dgm:pt>
    <dgm:pt modelId="{266B9504-B12B-44F6-923D-C2082E0D9344}" type="pres">
      <dgm:prSet presAssocID="{A6562124-8C37-4B7D-9600-83EA782BCBB0}" presName="spaceRect" presStyleCnt="0"/>
      <dgm:spPr/>
    </dgm:pt>
    <dgm:pt modelId="{CC1920D5-5635-456D-8FC8-6FC623B041DF}" type="pres">
      <dgm:prSet presAssocID="{A6562124-8C37-4B7D-9600-83EA782BCBB0}" presName="textRect" presStyleLbl="revTx" presStyleIdx="3" presStyleCnt="4">
        <dgm:presLayoutVars>
          <dgm:chMax val="1"/>
          <dgm:chPref val="1"/>
        </dgm:presLayoutVars>
      </dgm:prSet>
      <dgm:spPr/>
    </dgm:pt>
  </dgm:ptLst>
  <dgm:cxnLst>
    <dgm:cxn modelId="{9F3B1108-896B-43BA-A81C-1846E8600DE1}" type="presOf" srcId="{E73A3D1A-F580-42A4-937D-EAAE5B9C4FB0}" destId="{5CAD37D5-522E-4F54-942A-6EECB973C3C4}" srcOrd="0" destOrd="0" presId="urn:microsoft.com/office/officeart/2018/2/layout/IconCircleList"/>
    <dgm:cxn modelId="{5C73590E-4ACE-434E-86E8-9527FB841080}" type="presOf" srcId="{5A8D19BB-9110-4CCF-9ED6-A01E107846F8}" destId="{A3377525-5A91-4774-89A1-BEDAE0912FEE}" srcOrd="0" destOrd="0" presId="urn:microsoft.com/office/officeart/2018/2/layout/IconCircleList"/>
    <dgm:cxn modelId="{1E45315C-D629-4C7D-9893-F9333B7B79B5}" type="presOf" srcId="{37477329-4106-4EFF-91F8-1E88A1C90EB6}" destId="{6FEEC50D-2EA1-4D81-AA60-BB6812C11421}" srcOrd="0" destOrd="0" presId="urn:microsoft.com/office/officeart/2018/2/layout/IconCircleList"/>
    <dgm:cxn modelId="{60709241-1438-476A-AA9D-358CB6BC5E68}" type="presOf" srcId="{D98381D3-2B6A-4921-B7C8-9B3CAE02E260}" destId="{0A4889BD-44F1-42D7-8B33-DF69E9AA9D6B}" srcOrd="0" destOrd="0" presId="urn:microsoft.com/office/officeart/2018/2/layout/IconCircleList"/>
    <dgm:cxn modelId="{D61D0347-F8EA-421C-A685-D63BA33CE55A}" type="presOf" srcId="{C4EC1A64-B942-4F28-B700-C73DF751A05B}" destId="{12DAA6B3-8E87-4A5C-BE60-EF5AF682CDCF}" srcOrd="0" destOrd="0" presId="urn:microsoft.com/office/officeart/2018/2/layout/IconCircleList"/>
    <dgm:cxn modelId="{87094450-BF56-49BA-AF65-9E92F1B0AE61}" type="presOf" srcId="{D8ED7514-671A-46B2-8F9D-B5C2746BA13D}" destId="{3EA1FF96-46F2-449A-AB20-990353DBE85F}" srcOrd="0" destOrd="0" presId="urn:microsoft.com/office/officeart/2018/2/layout/IconCircleList"/>
    <dgm:cxn modelId="{55508093-A784-419B-AF79-0AD812B2354D}" type="presOf" srcId="{F56C1999-8165-4ED0-AC0E-0B69A9E86B82}" destId="{FA1D962E-1AC8-4308-A3CE-95B48911C23B}" srcOrd="0" destOrd="0" presId="urn:microsoft.com/office/officeart/2018/2/layout/IconCircleList"/>
    <dgm:cxn modelId="{F5D90BB4-60F6-43CC-8AA9-CD9BC4CF1DC6}" srcId="{5A8D19BB-9110-4CCF-9ED6-A01E107846F8}" destId="{A6562124-8C37-4B7D-9600-83EA782BCBB0}" srcOrd="3" destOrd="0" parTransId="{8ACE89BE-BF02-4946-9CCE-A964CB55D7B5}" sibTransId="{B6A8E56F-2D8E-446E-84C9-32DD2F9A7513}"/>
    <dgm:cxn modelId="{33F711CE-DDBB-496E-ADE1-E99BE7A48314}" srcId="{5A8D19BB-9110-4CCF-9ED6-A01E107846F8}" destId="{C4EC1A64-B942-4F28-B700-C73DF751A05B}" srcOrd="2" destOrd="0" parTransId="{DDFE6B50-47C9-4FDD-9D93-84457B02ED55}" sibTransId="{37477329-4106-4EFF-91F8-1E88A1C90EB6}"/>
    <dgm:cxn modelId="{5D02C5CE-34D3-4E8C-ABE4-BCBDE7E3742B}" type="presOf" srcId="{A6562124-8C37-4B7D-9600-83EA782BCBB0}" destId="{CC1920D5-5635-456D-8FC8-6FC623B041DF}" srcOrd="0" destOrd="0" presId="urn:microsoft.com/office/officeart/2018/2/layout/IconCircleList"/>
    <dgm:cxn modelId="{0C2F84CF-5FCE-439D-9D08-F2A5FBBEC317}" srcId="{5A8D19BB-9110-4CCF-9ED6-A01E107846F8}" destId="{F56C1999-8165-4ED0-AC0E-0B69A9E86B82}" srcOrd="1" destOrd="0" parTransId="{4EC8A39E-690B-40C8-B3B9-90043B3224D0}" sibTransId="{D98381D3-2B6A-4921-B7C8-9B3CAE02E260}"/>
    <dgm:cxn modelId="{D7F7E7D0-7F3B-477C-8031-D8560C128112}" srcId="{5A8D19BB-9110-4CCF-9ED6-A01E107846F8}" destId="{E73A3D1A-F580-42A4-937D-EAAE5B9C4FB0}" srcOrd="0" destOrd="0" parTransId="{CC30447B-FA46-472A-9F60-8766D19AE754}" sibTransId="{D8ED7514-671A-46B2-8F9D-B5C2746BA13D}"/>
    <dgm:cxn modelId="{0C4A082A-256B-41D9-A2C6-308A767558CE}" type="presParOf" srcId="{A3377525-5A91-4774-89A1-BEDAE0912FEE}" destId="{5B5BB82F-D86B-4C7A-9983-5FA3AB9141F1}" srcOrd="0" destOrd="0" presId="urn:microsoft.com/office/officeart/2018/2/layout/IconCircleList"/>
    <dgm:cxn modelId="{78E07DAD-7E6B-4E56-A6F7-1A1D5C6B2047}" type="presParOf" srcId="{5B5BB82F-D86B-4C7A-9983-5FA3AB9141F1}" destId="{B198867B-28C7-4881-A928-9A0689798644}" srcOrd="0" destOrd="0" presId="urn:microsoft.com/office/officeart/2018/2/layout/IconCircleList"/>
    <dgm:cxn modelId="{073F5924-F3B4-421D-B988-B065C8280F19}" type="presParOf" srcId="{B198867B-28C7-4881-A928-9A0689798644}" destId="{94CB34FF-3AE5-4614-B2E9-C330F0A79902}" srcOrd="0" destOrd="0" presId="urn:microsoft.com/office/officeart/2018/2/layout/IconCircleList"/>
    <dgm:cxn modelId="{4A196E83-047B-49F0-9A93-6E798180F3B4}" type="presParOf" srcId="{B198867B-28C7-4881-A928-9A0689798644}" destId="{D809003A-6213-4891-A520-517B0B5DC430}" srcOrd="1" destOrd="0" presId="urn:microsoft.com/office/officeart/2018/2/layout/IconCircleList"/>
    <dgm:cxn modelId="{CA8BE99B-7148-4A9E-9E76-B1823C179DC5}" type="presParOf" srcId="{B198867B-28C7-4881-A928-9A0689798644}" destId="{0293CA5E-49F1-4573-905E-E26CBA60D119}" srcOrd="2" destOrd="0" presId="urn:microsoft.com/office/officeart/2018/2/layout/IconCircleList"/>
    <dgm:cxn modelId="{DEC47AC8-4210-4562-B13D-69175DAF4F81}" type="presParOf" srcId="{B198867B-28C7-4881-A928-9A0689798644}" destId="{5CAD37D5-522E-4F54-942A-6EECB973C3C4}" srcOrd="3" destOrd="0" presId="urn:microsoft.com/office/officeart/2018/2/layout/IconCircleList"/>
    <dgm:cxn modelId="{463B00AD-4CDF-4BF8-B138-AB596D12476D}" type="presParOf" srcId="{5B5BB82F-D86B-4C7A-9983-5FA3AB9141F1}" destId="{3EA1FF96-46F2-449A-AB20-990353DBE85F}" srcOrd="1" destOrd="0" presId="urn:microsoft.com/office/officeart/2018/2/layout/IconCircleList"/>
    <dgm:cxn modelId="{C0500B3B-54BA-4F3C-A8EA-5D8845FF9381}" type="presParOf" srcId="{5B5BB82F-D86B-4C7A-9983-5FA3AB9141F1}" destId="{15C12F22-6A6B-428E-90A0-9CAEF62EECD5}" srcOrd="2" destOrd="0" presId="urn:microsoft.com/office/officeart/2018/2/layout/IconCircleList"/>
    <dgm:cxn modelId="{6FC45B3C-358A-4F53-A7B9-C1C17F0DF0B0}" type="presParOf" srcId="{15C12F22-6A6B-428E-90A0-9CAEF62EECD5}" destId="{5C5E9B89-724B-4095-9E49-8134A386AFE1}" srcOrd="0" destOrd="0" presId="urn:microsoft.com/office/officeart/2018/2/layout/IconCircleList"/>
    <dgm:cxn modelId="{A618DEB2-7996-4C9E-A11C-CED6EAEE2FDB}" type="presParOf" srcId="{15C12F22-6A6B-428E-90A0-9CAEF62EECD5}" destId="{C7688652-F472-41AA-936D-7A5AF3FF47BA}" srcOrd="1" destOrd="0" presId="urn:microsoft.com/office/officeart/2018/2/layout/IconCircleList"/>
    <dgm:cxn modelId="{6111FEF7-845C-4DDD-ACD5-661D03FC1E61}" type="presParOf" srcId="{15C12F22-6A6B-428E-90A0-9CAEF62EECD5}" destId="{3B05A14C-0E7E-4825-923B-7C84F2D5D829}" srcOrd="2" destOrd="0" presId="urn:microsoft.com/office/officeart/2018/2/layout/IconCircleList"/>
    <dgm:cxn modelId="{D42DBF82-E133-4B1E-88F7-27020C866F76}" type="presParOf" srcId="{15C12F22-6A6B-428E-90A0-9CAEF62EECD5}" destId="{FA1D962E-1AC8-4308-A3CE-95B48911C23B}" srcOrd="3" destOrd="0" presId="urn:microsoft.com/office/officeart/2018/2/layout/IconCircleList"/>
    <dgm:cxn modelId="{3E2E566C-7F02-437F-BAD7-04CA80D79BA3}" type="presParOf" srcId="{5B5BB82F-D86B-4C7A-9983-5FA3AB9141F1}" destId="{0A4889BD-44F1-42D7-8B33-DF69E9AA9D6B}" srcOrd="3" destOrd="0" presId="urn:microsoft.com/office/officeart/2018/2/layout/IconCircleList"/>
    <dgm:cxn modelId="{FBB23A22-24D3-4F47-966B-EC9D1F6B117D}" type="presParOf" srcId="{5B5BB82F-D86B-4C7A-9983-5FA3AB9141F1}" destId="{A051A478-73EC-419E-8433-1A6A227E76AC}" srcOrd="4" destOrd="0" presId="urn:microsoft.com/office/officeart/2018/2/layout/IconCircleList"/>
    <dgm:cxn modelId="{0C4ACFE8-1976-4C3D-8BAF-C94F4A244A43}" type="presParOf" srcId="{A051A478-73EC-419E-8433-1A6A227E76AC}" destId="{99092030-DFF7-42DF-A44A-6F1EBE4F1349}" srcOrd="0" destOrd="0" presId="urn:microsoft.com/office/officeart/2018/2/layout/IconCircleList"/>
    <dgm:cxn modelId="{C5E638CD-8789-45D4-842B-F6E0B2E6B461}" type="presParOf" srcId="{A051A478-73EC-419E-8433-1A6A227E76AC}" destId="{1E66FCC7-DE96-4D55-9DA0-0A306F2231CB}" srcOrd="1" destOrd="0" presId="urn:microsoft.com/office/officeart/2018/2/layout/IconCircleList"/>
    <dgm:cxn modelId="{B6A4CD68-DF21-4F03-BA2D-B7731F4F2614}" type="presParOf" srcId="{A051A478-73EC-419E-8433-1A6A227E76AC}" destId="{E5F47D80-00D3-4429-A356-BD9000ED185B}" srcOrd="2" destOrd="0" presId="urn:microsoft.com/office/officeart/2018/2/layout/IconCircleList"/>
    <dgm:cxn modelId="{CDF288D0-9682-408B-9952-37EF81DBB05C}" type="presParOf" srcId="{A051A478-73EC-419E-8433-1A6A227E76AC}" destId="{12DAA6B3-8E87-4A5C-BE60-EF5AF682CDCF}" srcOrd="3" destOrd="0" presId="urn:microsoft.com/office/officeart/2018/2/layout/IconCircleList"/>
    <dgm:cxn modelId="{AB685EC0-6B3E-4060-8468-27D61D276157}" type="presParOf" srcId="{5B5BB82F-D86B-4C7A-9983-5FA3AB9141F1}" destId="{6FEEC50D-2EA1-4D81-AA60-BB6812C11421}" srcOrd="5" destOrd="0" presId="urn:microsoft.com/office/officeart/2018/2/layout/IconCircleList"/>
    <dgm:cxn modelId="{7DD4C471-B893-48B8-9739-E5B7201C1882}" type="presParOf" srcId="{5B5BB82F-D86B-4C7A-9983-5FA3AB9141F1}" destId="{599F4B5D-311A-4E32-A830-BF35B1959568}" srcOrd="6" destOrd="0" presId="urn:microsoft.com/office/officeart/2018/2/layout/IconCircleList"/>
    <dgm:cxn modelId="{1F32547C-0028-4168-9259-3210369E380D}" type="presParOf" srcId="{599F4B5D-311A-4E32-A830-BF35B1959568}" destId="{D8E0A7E8-079E-4D79-B79E-31808CC85D4B}" srcOrd="0" destOrd="0" presId="urn:microsoft.com/office/officeart/2018/2/layout/IconCircleList"/>
    <dgm:cxn modelId="{1DB36F5F-F31A-49EE-924B-9FC62E99B35F}" type="presParOf" srcId="{599F4B5D-311A-4E32-A830-BF35B1959568}" destId="{59E48476-B497-4DFF-BA90-351838F0AE49}" srcOrd="1" destOrd="0" presId="urn:microsoft.com/office/officeart/2018/2/layout/IconCircleList"/>
    <dgm:cxn modelId="{AC5F8730-ACA2-4152-B2FD-0531A1131C93}" type="presParOf" srcId="{599F4B5D-311A-4E32-A830-BF35B1959568}" destId="{266B9504-B12B-44F6-923D-C2082E0D9344}" srcOrd="2" destOrd="0" presId="urn:microsoft.com/office/officeart/2018/2/layout/IconCircleList"/>
    <dgm:cxn modelId="{F48630F6-C29C-4869-A416-3E47EFD7B8B6}" type="presParOf" srcId="{599F4B5D-311A-4E32-A830-BF35B1959568}" destId="{CC1920D5-5635-456D-8FC8-6FC623B041DF}"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190344-B0C8-4DF7-9B04-7F391F74FF87}">
      <dsp:nvSpPr>
        <dsp:cNvPr id="0" name=""/>
        <dsp:cNvSpPr/>
      </dsp:nvSpPr>
      <dsp:spPr>
        <a:xfrm>
          <a:off x="782327" y="-27366"/>
          <a:ext cx="1591200" cy="10104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67DAE3-0B27-400B-A2E3-E99124EF4807}">
      <dsp:nvSpPr>
        <dsp:cNvPr id="0" name=""/>
        <dsp:cNvSpPr/>
      </dsp:nvSpPr>
      <dsp:spPr>
        <a:xfrm>
          <a:off x="959127" y="140593"/>
          <a:ext cx="1591200" cy="101041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fr-CA" sz="4000" b="0" kern="1200" dirty="0">
              <a:latin typeface="Avenir Next LT Pro" panose="020B0504020202020204" pitchFamily="34" charset="0"/>
            </a:rPr>
            <a:t>Hi! </a:t>
          </a:r>
          <a:endParaRPr lang="en-US" sz="4000" b="0" kern="1200" dirty="0">
            <a:latin typeface="Avenir Next LT Pro" panose="020B0504020202020204" pitchFamily="34" charset="0"/>
          </a:endParaRPr>
        </a:p>
      </dsp:txBody>
      <dsp:txXfrm>
        <a:off x="988721" y="170187"/>
        <a:ext cx="1532012" cy="951224"/>
      </dsp:txXfrm>
    </dsp:sp>
    <dsp:sp modelId="{F0F905BF-F26A-4802-BCBF-F661D3900C2D}">
      <dsp:nvSpPr>
        <dsp:cNvPr id="0" name=""/>
        <dsp:cNvSpPr/>
      </dsp:nvSpPr>
      <dsp:spPr>
        <a:xfrm>
          <a:off x="3281359" y="1203"/>
          <a:ext cx="1591200" cy="10104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9AE1FF-4114-4717-B6A2-9FC014B347CC}">
      <dsp:nvSpPr>
        <dsp:cNvPr id="0" name=""/>
        <dsp:cNvSpPr/>
      </dsp:nvSpPr>
      <dsp:spPr>
        <a:xfrm>
          <a:off x="3458159" y="169163"/>
          <a:ext cx="1591200" cy="101041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fr-CA" sz="4000" kern="1200" dirty="0">
              <a:latin typeface="Avenir Next LT Pro" panose="020B0504020202020204" pitchFamily="34" charset="0"/>
            </a:rPr>
            <a:t>Hello</a:t>
          </a:r>
          <a:r>
            <a:rPr lang="fr-CA" sz="4000" kern="1200" dirty="0"/>
            <a:t> </a:t>
          </a:r>
          <a:endParaRPr lang="en-US" sz="4000" kern="1200" dirty="0"/>
        </a:p>
      </dsp:txBody>
      <dsp:txXfrm>
        <a:off x="3487753" y="198757"/>
        <a:ext cx="1532012" cy="9512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190344-B0C8-4DF7-9B04-7F391F74FF87}">
      <dsp:nvSpPr>
        <dsp:cNvPr id="0" name=""/>
        <dsp:cNvSpPr/>
      </dsp:nvSpPr>
      <dsp:spPr>
        <a:xfrm>
          <a:off x="1202006" y="-25082"/>
          <a:ext cx="1591200" cy="10104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67DAE3-0B27-400B-A2E3-E99124EF4807}">
      <dsp:nvSpPr>
        <dsp:cNvPr id="0" name=""/>
        <dsp:cNvSpPr/>
      </dsp:nvSpPr>
      <dsp:spPr>
        <a:xfrm>
          <a:off x="1378806" y="142877"/>
          <a:ext cx="1591200" cy="101041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Avenir Next LT Pro" panose="020B0504020202020204" pitchFamily="34" charset="0"/>
            </a:rPr>
            <a:t>Salut!</a:t>
          </a:r>
        </a:p>
      </dsp:txBody>
      <dsp:txXfrm>
        <a:off x="1408400" y="172471"/>
        <a:ext cx="1532012" cy="951224"/>
      </dsp:txXfrm>
    </dsp:sp>
    <dsp:sp modelId="{F0F905BF-F26A-4802-BCBF-F661D3900C2D}">
      <dsp:nvSpPr>
        <dsp:cNvPr id="0" name=""/>
        <dsp:cNvSpPr/>
      </dsp:nvSpPr>
      <dsp:spPr>
        <a:xfrm>
          <a:off x="3281359" y="1203"/>
          <a:ext cx="1591200" cy="10104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9AE1FF-4114-4717-B6A2-9FC014B347CC}">
      <dsp:nvSpPr>
        <dsp:cNvPr id="0" name=""/>
        <dsp:cNvSpPr/>
      </dsp:nvSpPr>
      <dsp:spPr>
        <a:xfrm>
          <a:off x="3458159" y="169163"/>
          <a:ext cx="1591200" cy="101041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r-CA" sz="2400" kern="1200" dirty="0">
              <a:latin typeface="Avenir Next LT Pro" panose="020B0504020202020204" pitchFamily="34" charset="0"/>
            </a:rPr>
            <a:t>Bonjour</a:t>
          </a:r>
          <a:r>
            <a:rPr lang="fr-CA" sz="2800" kern="1200" dirty="0"/>
            <a:t> </a:t>
          </a:r>
          <a:endParaRPr lang="en-US" sz="2800" kern="1200" dirty="0"/>
        </a:p>
      </dsp:txBody>
      <dsp:txXfrm>
        <a:off x="3487753" y="198757"/>
        <a:ext cx="1532012" cy="9512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3AA4D4-05F5-415E-BF21-58118A755A09}">
      <dsp:nvSpPr>
        <dsp:cNvPr id="0" name=""/>
        <dsp:cNvSpPr/>
      </dsp:nvSpPr>
      <dsp:spPr>
        <a:xfrm>
          <a:off x="0" y="1738"/>
          <a:ext cx="5993892" cy="0"/>
        </a:xfrm>
        <a:prstGeom prst="lin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2B45CAA-5988-4E3E-BBA9-5609D538A35D}">
      <dsp:nvSpPr>
        <dsp:cNvPr id="0" name=""/>
        <dsp:cNvSpPr/>
      </dsp:nvSpPr>
      <dsp:spPr>
        <a:xfrm>
          <a:off x="0" y="1738"/>
          <a:ext cx="5993892" cy="5927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fr-CA" sz="2400" b="1" kern="1200" dirty="0"/>
            <a:t>Je suis…                               </a:t>
          </a:r>
          <a:r>
            <a:rPr lang="fr-CA" sz="2400" b="1" kern="1200" dirty="0">
              <a:solidFill>
                <a:srgbClr val="B4CCEA"/>
              </a:solidFill>
            </a:rPr>
            <a:t>I </a:t>
          </a:r>
          <a:r>
            <a:rPr lang="fr-CA" sz="2400" b="1" kern="1200" dirty="0" err="1">
              <a:solidFill>
                <a:srgbClr val="B4CCEA"/>
              </a:solidFill>
            </a:rPr>
            <a:t>am</a:t>
          </a:r>
          <a:r>
            <a:rPr lang="fr-CA" sz="2400" b="1" kern="1200" dirty="0">
              <a:solidFill>
                <a:srgbClr val="B4CCEA"/>
              </a:solidFill>
            </a:rPr>
            <a:t>…</a:t>
          </a:r>
        </a:p>
      </dsp:txBody>
      <dsp:txXfrm>
        <a:off x="0" y="1738"/>
        <a:ext cx="5993892" cy="592795"/>
      </dsp:txXfrm>
    </dsp:sp>
    <dsp:sp modelId="{16204AEF-D706-4FF2-A4C1-3E3234D576D9}">
      <dsp:nvSpPr>
        <dsp:cNvPr id="0" name=""/>
        <dsp:cNvSpPr/>
      </dsp:nvSpPr>
      <dsp:spPr>
        <a:xfrm>
          <a:off x="0" y="594534"/>
          <a:ext cx="5993892" cy="0"/>
        </a:xfrm>
        <a:prstGeom prst="lin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C641EC3B-77E8-4029-AF55-DFFD25CA8A2B}">
      <dsp:nvSpPr>
        <dsp:cNvPr id="0" name=""/>
        <dsp:cNvSpPr/>
      </dsp:nvSpPr>
      <dsp:spPr>
        <a:xfrm>
          <a:off x="0" y="594534"/>
          <a:ext cx="5993892" cy="5927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fr-CA" sz="2000" kern="1200" dirty="0"/>
            <a:t>un(e) enfant                               a </a:t>
          </a:r>
          <a:r>
            <a:rPr lang="fr-CA" sz="2000" kern="1200" dirty="0" err="1"/>
            <a:t>child</a:t>
          </a:r>
          <a:endParaRPr lang="fr-CA" sz="2000" kern="1200" dirty="0"/>
        </a:p>
      </dsp:txBody>
      <dsp:txXfrm>
        <a:off x="0" y="594534"/>
        <a:ext cx="5993892" cy="592795"/>
      </dsp:txXfrm>
    </dsp:sp>
    <dsp:sp modelId="{A1968558-3735-43FF-9C41-AE52C5C876B3}">
      <dsp:nvSpPr>
        <dsp:cNvPr id="0" name=""/>
        <dsp:cNvSpPr/>
      </dsp:nvSpPr>
      <dsp:spPr>
        <a:xfrm>
          <a:off x="0" y="1187329"/>
          <a:ext cx="5993892" cy="0"/>
        </a:xfrm>
        <a:prstGeom prst="lin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8ABDB318-665B-4802-89CA-A69C62A76775}">
      <dsp:nvSpPr>
        <dsp:cNvPr id="0" name=""/>
        <dsp:cNvSpPr/>
      </dsp:nvSpPr>
      <dsp:spPr>
        <a:xfrm>
          <a:off x="0" y="1187329"/>
          <a:ext cx="5993892" cy="5927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fr-CA" sz="2000" b="1" kern="1200" dirty="0"/>
            <a:t>un(e) adulte                                  </a:t>
          </a:r>
          <a:r>
            <a:rPr lang="fr-CA" sz="2000" b="1" kern="1200" dirty="0">
              <a:solidFill>
                <a:srgbClr val="B4CCEA"/>
              </a:solidFill>
            </a:rPr>
            <a:t>an </a:t>
          </a:r>
          <a:r>
            <a:rPr lang="fr-CA" sz="2000" b="1" kern="1200" dirty="0" err="1">
              <a:solidFill>
                <a:srgbClr val="B4CCEA"/>
              </a:solidFill>
            </a:rPr>
            <a:t>adult</a:t>
          </a:r>
          <a:r>
            <a:rPr lang="fr-CA" sz="2000" b="1" kern="1200" dirty="0">
              <a:solidFill>
                <a:srgbClr val="B4CCEA"/>
              </a:solidFill>
            </a:rPr>
            <a:t>     </a:t>
          </a:r>
        </a:p>
      </dsp:txBody>
      <dsp:txXfrm>
        <a:off x="0" y="1187329"/>
        <a:ext cx="5993892" cy="592795"/>
      </dsp:txXfrm>
    </dsp:sp>
    <dsp:sp modelId="{971C3130-E6A2-402B-B36A-1D620593CFAB}">
      <dsp:nvSpPr>
        <dsp:cNvPr id="0" name=""/>
        <dsp:cNvSpPr/>
      </dsp:nvSpPr>
      <dsp:spPr>
        <a:xfrm>
          <a:off x="0" y="1780125"/>
          <a:ext cx="5993892" cy="0"/>
        </a:xfrm>
        <a:prstGeom prst="lin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7688703-0C25-48E4-87EB-81551DBE1634}">
      <dsp:nvSpPr>
        <dsp:cNvPr id="0" name=""/>
        <dsp:cNvSpPr/>
      </dsp:nvSpPr>
      <dsp:spPr>
        <a:xfrm>
          <a:off x="0" y="1780125"/>
          <a:ext cx="5993892" cy="5927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fr-CA" sz="2000" b="1" kern="1200" dirty="0"/>
            <a:t>un homme/une femme             </a:t>
          </a:r>
          <a:r>
            <a:rPr lang="fr-CA" sz="2000" b="1" kern="1200" dirty="0">
              <a:solidFill>
                <a:srgbClr val="B4CCEA"/>
              </a:solidFill>
            </a:rPr>
            <a:t>a man/ a </a:t>
          </a:r>
          <a:r>
            <a:rPr lang="fr-CA" sz="2000" b="1" kern="1200" dirty="0" err="1">
              <a:solidFill>
                <a:srgbClr val="B4CCEA"/>
              </a:solidFill>
            </a:rPr>
            <a:t>woman</a:t>
          </a:r>
          <a:endParaRPr lang="fr-CA" sz="2000" b="1" kern="1200" dirty="0">
            <a:solidFill>
              <a:srgbClr val="B4CCEA"/>
            </a:solidFill>
          </a:endParaRPr>
        </a:p>
      </dsp:txBody>
      <dsp:txXfrm>
        <a:off x="0" y="1780125"/>
        <a:ext cx="5993892" cy="592795"/>
      </dsp:txXfrm>
    </dsp:sp>
    <dsp:sp modelId="{1C8F4F63-1127-4214-998E-4D545BA404BA}">
      <dsp:nvSpPr>
        <dsp:cNvPr id="0" name=""/>
        <dsp:cNvSpPr/>
      </dsp:nvSpPr>
      <dsp:spPr>
        <a:xfrm>
          <a:off x="0" y="2372921"/>
          <a:ext cx="5993892" cy="0"/>
        </a:xfrm>
        <a:prstGeom prst="lin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151DC079-1D02-485A-B4BF-4029F5A6609C}">
      <dsp:nvSpPr>
        <dsp:cNvPr id="0" name=""/>
        <dsp:cNvSpPr/>
      </dsp:nvSpPr>
      <dsp:spPr>
        <a:xfrm>
          <a:off x="0" y="2372921"/>
          <a:ext cx="5993892" cy="5927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fr-CA" sz="2000" b="1" kern="1200" dirty="0">
              <a:effectLst/>
            </a:rPr>
            <a:t>un(e) étudiant(e)                       </a:t>
          </a:r>
          <a:r>
            <a:rPr lang="fr-CA" sz="2000" b="1" kern="1200" dirty="0">
              <a:solidFill>
                <a:srgbClr val="B4CCEA"/>
              </a:solidFill>
              <a:effectLst/>
            </a:rPr>
            <a:t> a </a:t>
          </a:r>
          <a:r>
            <a:rPr lang="fr-CA" sz="2000" b="1" kern="1200" dirty="0" err="1">
              <a:solidFill>
                <a:srgbClr val="B4CCEA"/>
              </a:solidFill>
              <a:effectLst/>
            </a:rPr>
            <a:t>student</a:t>
          </a:r>
          <a:r>
            <a:rPr lang="fr-CA" sz="2000" b="1" kern="1200" dirty="0">
              <a:solidFill>
                <a:srgbClr val="B4CCEA"/>
              </a:solidFill>
              <a:effectLst/>
            </a:rPr>
            <a:t> </a:t>
          </a:r>
        </a:p>
      </dsp:txBody>
      <dsp:txXfrm>
        <a:off x="0" y="2372921"/>
        <a:ext cx="5993892" cy="592795"/>
      </dsp:txXfrm>
    </dsp:sp>
    <dsp:sp modelId="{C9DE047C-6493-4BCD-8351-C40071608439}">
      <dsp:nvSpPr>
        <dsp:cNvPr id="0" name=""/>
        <dsp:cNvSpPr/>
      </dsp:nvSpPr>
      <dsp:spPr>
        <a:xfrm>
          <a:off x="0" y="2965716"/>
          <a:ext cx="5993892" cy="0"/>
        </a:xfrm>
        <a:prstGeom prst="lin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4417090-BBB9-4B2A-B44B-FCE167460F5B}">
      <dsp:nvSpPr>
        <dsp:cNvPr id="0" name=""/>
        <dsp:cNvSpPr/>
      </dsp:nvSpPr>
      <dsp:spPr>
        <a:xfrm>
          <a:off x="0" y="2965716"/>
          <a:ext cx="5993892" cy="5927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fr-CA" sz="2000" kern="1200" dirty="0"/>
            <a:t>un(e) travailleur(se)                   a </a:t>
          </a:r>
          <a:r>
            <a:rPr lang="fr-CA" sz="2000" kern="1200" dirty="0" err="1"/>
            <a:t>worker</a:t>
          </a:r>
          <a:endParaRPr lang="fr-CA" sz="2000" kern="1200" dirty="0"/>
        </a:p>
      </dsp:txBody>
      <dsp:txXfrm>
        <a:off x="0" y="2965716"/>
        <a:ext cx="5993892" cy="59279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F8B738-245F-40BE-99BE-1B185BF00BEC}">
      <dsp:nvSpPr>
        <dsp:cNvPr id="0" name=""/>
        <dsp:cNvSpPr/>
      </dsp:nvSpPr>
      <dsp:spPr>
        <a:xfrm flipV="1">
          <a:off x="0" y="357023"/>
          <a:ext cx="8985695" cy="14749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71CA860-59FD-45A8-8870-0924D488E133}">
      <dsp:nvSpPr>
        <dsp:cNvPr id="0" name=""/>
        <dsp:cNvSpPr/>
      </dsp:nvSpPr>
      <dsp:spPr>
        <a:xfrm>
          <a:off x="449284" y="17543"/>
          <a:ext cx="6289986" cy="678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7747" tIns="0" rIns="237747" bIns="0" numCol="1" spcCol="1270" anchor="ctr" anchorCtr="0">
          <a:noAutofit/>
        </a:bodyPr>
        <a:lstStyle/>
        <a:p>
          <a:pPr marL="0" lvl="0" indent="0" algn="l" defTabSz="1022350">
            <a:lnSpc>
              <a:spcPct val="90000"/>
            </a:lnSpc>
            <a:spcBef>
              <a:spcPct val="0"/>
            </a:spcBef>
            <a:spcAft>
              <a:spcPct val="35000"/>
            </a:spcAft>
            <a:buNone/>
          </a:pPr>
          <a:r>
            <a:rPr lang="fr-CA" sz="2300" kern="1200" dirty="0">
              <a:solidFill>
                <a:srgbClr val="B4CCEA"/>
              </a:solidFill>
            </a:rPr>
            <a:t>I </a:t>
          </a:r>
          <a:r>
            <a:rPr lang="fr-CA" sz="2300" kern="1200" dirty="0" err="1">
              <a:solidFill>
                <a:srgbClr val="B4CCEA"/>
              </a:solidFill>
            </a:rPr>
            <a:t>am</a:t>
          </a:r>
          <a:r>
            <a:rPr lang="fr-CA" sz="2300" kern="1200" dirty="0">
              <a:solidFill>
                <a:srgbClr val="B4CCEA"/>
              </a:solidFill>
            </a:rPr>
            <a:t> </a:t>
          </a:r>
          <a:r>
            <a:rPr lang="fr-CA" sz="2300" kern="1200" dirty="0" err="1">
              <a:solidFill>
                <a:srgbClr val="B4CCEA"/>
              </a:solidFill>
            </a:rPr>
            <a:t>learning</a:t>
          </a:r>
          <a:r>
            <a:rPr lang="fr-CA" sz="2300" kern="1200" dirty="0">
              <a:solidFill>
                <a:srgbClr val="B4CCEA"/>
              </a:solidFill>
            </a:rPr>
            <a:t> French.</a:t>
          </a:r>
          <a:endParaRPr lang="en-US" sz="2300" kern="1200" dirty="0">
            <a:solidFill>
              <a:srgbClr val="B4CCEA"/>
            </a:solidFill>
          </a:endParaRPr>
        </a:p>
      </dsp:txBody>
      <dsp:txXfrm>
        <a:off x="482428" y="50687"/>
        <a:ext cx="6223698" cy="612672"/>
      </dsp:txXfrm>
    </dsp:sp>
    <dsp:sp modelId="{483EDD29-9140-4219-A04D-517FD02D2318}">
      <dsp:nvSpPr>
        <dsp:cNvPr id="0" name=""/>
        <dsp:cNvSpPr/>
      </dsp:nvSpPr>
      <dsp:spPr>
        <a:xfrm>
          <a:off x="0" y="968194"/>
          <a:ext cx="8985695" cy="579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8FF7E74-3EF7-4EB7-BBDE-2F167D272C06}">
      <dsp:nvSpPr>
        <dsp:cNvPr id="0" name=""/>
        <dsp:cNvSpPr/>
      </dsp:nvSpPr>
      <dsp:spPr>
        <a:xfrm>
          <a:off x="449284" y="628714"/>
          <a:ext cx="6289986" cy="678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7747" tIns="0" rIns="237747" bIns="0" numCol="1" spcCol="1270" anchor="ctr" anchorCtr="0">
          <a:noAutofit/>
        </a:bodyPr>
        <a:lstStyle/>
        <a:p>
          <a:pPr marL="0" lvl="0" indent="0" algn="l" defTabSz="1022350">
            <a:lnSpc>
              <a:spcPct val="90000"/>
            </a:lnSpc>
            <a:spcBef>
              <a:spcPct val="0"/>
            </a:spcBef>
            <a:spcAft>
              <a:spcPct val="35000"/>
            </a:spcAft>
            <a:buNone/>
          </a:pPr>
          <a:r>
            <a:rPr lang="fr-CA" sz="2300" kern="1200" dirty="0"/>
            <a:t>J’apprends le français.</a:t>
          </a:r>
          <a:endParaRPr lang="en-US" sz="2300" kern="1200" dirty="0"/>
        </a:p>
      </dsp:txBody>
      <dsp:txXfrm>
        <a:off x="482428" y="661858"/>
        <a:ext cx="6223698" cy="61267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419749-2C5B-4F04-985F-2CD5F83E9263}">
      <dsp:nvSpPr>
        <dsp:cNvPr id="0" name=""/>
        <dsp:cNvSpPr/>
      </dsp:nvSpPr>
      <dsp:spPr>
        <a:xfrm>
          <a:off x="0" y="10496"/>
          <a:ext cx="6572512" cy="775823"/>
        </a:xfrm>
        <a:prstGeom prst="roundRect">
          <a:avLst/>
        </a:prstGeom>
        <a:solidFill>
          <a:srgbClr val="CC66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CA" sz="1800" b="1" kern="1200" dirty="0"/>
            <a:t>Exemple de D</a:t>
          </a:r>
          <a:r>
            <a:rPr lang="fr-CA" sz="1800" b="1" i="0" kern="1200" baseline="0" dirty="0"/>
            <a:t>ialogue</a:t>
          </a:r>
        </a:p>
        <a:p>
          <a:pPr marL="0" lvl="0" indent="0" algn="ctr" defTabSz="800100">
            <a:lnSpc>
              <a:spcPct val="90000"/>
            </a:lnSpc>
            <a:spcBef>
              <a:spcPct val="0"/>
            </a:spcBef>
            <a:spcAft>
              <a:spcPct val="35000"/>
            </a:spcAft>
            <a:buNone/>
          </a:pPr>
          <a:r>
            <a:rPr lang="fr-CA" sz="1600" i="0" kern="1200" baseline="0" dirty="0">
              <a:solidFill>
                <a:srgbClr val="B4CCEA"/>
              </a:solidFill>
            </a:rPr>
            <a:t>Example of a dialogue </a:t>
          </a:r>
          <a:endParaRPr lang="en-US" sz="1600" kern="1200" dirty="0">
            <a:solidFill>
              <a:srgbClr val="B4CCEA"/>
            </a:solidFill>
          </a:endParaRPr>
        </a:p>
      </dsp:txBody>
      <dsp:txXfrm>
        <a:off x="37873" y="48369"/>
        <a:ext cx="6496766" cy="700077"/>
      </dsp:txXfrm>
    </dsp:sp>
    <dsp:sp modelId="{E1548491-3768-4797-BD7E-67522D9898F1}">
      <dsp:nvSpPr>
        <dsp:cNvPr id="0" name=""/>
        <dsp:cNvSpPr/>
      </dsp:nvSpPr>
      <dsp:spPr>
        <a:xfrm>
          <a:off x="0" y="895018"/>
          <a:ext cx="6585222" cy="800280"/>
        </a:xfrm>
        <a:prstGeom prst="roundRect">
          <a:avLst/>
        </a:prstGeom>
        <a:solidFill>
          <a:schemeClr val="accent3">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CA" sz="1800" b="0" i="0" kern="1200" baseline="0" dirty="0"/>
            <a:t>-Bonjour. Je m’appelle Sabrina. Et vous? </a:t>
          </a:r>
          <a:endParaRPr lang="en-US" sz="1800" kern="1200" dirty="0"/>
        </a:p>
      </dsp:txBody>
      <dsp:txXfrm>
        <a:off x="39066" y="934084"/>
        <a:ext cx="6507090" cy="722148"/>
      </dsp:txXfrm>
    </dsp:sp>
    <dsp:sp modelId="{F808EAFE-FC47-4673-8866-7738CEF92FF7}">
      <dsp:nvSpPr>
        <dsp:cNvPr id="0" name=""/>
        <dsp:cNvSpPr/>
      </dsp:nvSpPr>
      <dsp:spPr>
        <a:xfrm>
          <a:off x="0" y="1750018"/>
          <a:ext cx="6585222" cy="800280"/>
        </a:xfrm>
        <a:prstGeom prst="roundRect">
          <a:avLst/>
        </a:prstGeom>
        <a:solidFill>
          <a:schemeClr val="tx2">
            <a:lumMod val="90000"/>
            <a:lumOff val="1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CA" sz="1800" b="0" i="0" kern="1200" baseline="0" dirty="0"/>
            <a:t>-Bonjour Sabrina. Mon nom est Juan. Je suis heureux de vous rencontrer.</a:t>
          </a:r>
          <a:endParaRPr lang="en-US" sz="1800" kern="1200" dirty="0"/>
        </a:p>
      </dsp:txBody>
      <dsp:txXfrm>
        <a:off x="39066" y="1789084"/>
        <a:ext cx="6507090" cy="722148"/>
      </dsp:txXfrm>
    </dsp:sp>
    <dsp:sp modelId="{03CFD90F-F5B1-4556-A4FC-F13C4243A8F8}">
      <dsp:nvSpPr>
        <dsp:cNvPr id="0" name=""/>
        <dsp:cNvSpPr/>
      </dsp:nvSpPr>
      <dsp:spPr>
        <a:xfrm>
          <a:off x="0" y="2615370"/>
          <a:ext cx="6585222" cy="800280"/>
        </a:xfrm>
        <a:prstGeom prst="roundRect">
          <a:avLst/>
        </a:prstGeom>
        <a:solidFill>
          <a:schemeClr val="accent3">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CA" sz="1800" b="0" i="0" kern="1200" baseline="0" dirty="0"/>
            <a:t>-Moi également. (</a:t>
          </a:r>
          <a:r>
            <a:rPr lang="fr-CA" sz="1800" b="0" i="0" kern="1200" baseline="0" dirty="0" err="1"/>
            <a:t>Likewise</a:t>
          </a:r>
          <a:r>
            <a:rPr lang="fr-CA" sz="1800" b="0" i="0" kern="1200" baseline="0" dirty="0"/>
            <a:t>.) Enchantée!</a:t>
          </a:r>
          <a:endParaRPr lang="en-US" sz="1800" kern="1200" dirty="0"/>
        </a:p>
      </dsp:txBody>
      <dsp:txXfrm>
        <a:off x="39066" y="2654436"/>
        <a:ext cx="6507090" cy="722148"/>
      </dsp:txXfrm>
    </dsp:sp>
    <dsp:sp modelId="{81054262-2584-4E78-BF01-9DD3697C2BC9}">
      <dsp:nvSpPr>
        <dsp:cNvPr id="0" name=""/>
        <dsp:cNvSpPr/>
      </dsp:nvSpPr>
      <dsp:spPr>
        <a:xfrm>
          <a:off x="0" y="3460018"/>
          <a:ext cx="6585222" cy="800280"/>
        </a:xfrm>
        <a:prstGeom prst="roundRect">
          <a:avLst/>
        </a:prstGeom>
        <a:solidFill>
          <a:schemeClr val="accent4">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CA" sz="1800" b="0" i="0" kern="1200" baseline="0" dirty="0"/>
            <a:t>-Je vis au Canada, mais je viens du Mexique. </a:t>
          </a:r>
          <a:endParaRPr lang="en-US" sz="1800" kern="1200" dirty="0"/>
        </a:p>
      </dsp:txBody>
      <dsp:txXfrm>
        <a:off x="39066" y="3499084"/>
        <a:ext cx="6507090" cy="722148"/>
      </dsp:txXfrm>
    </dsp:sp>
    <dsp:sp modelId="{70510574-DBD4-4555-909F-19BA3FA7DC36}">
      <dsp:nvSpPr>
        <dsp:cNvPr id="0" name=""/>
        <dsp:cNvSpPr/>
      </dsp:nvSpPr>
      <dsp:spPr>
        <a:xfrm>
          <a:off x="0" y="4315018"/>
          <a:ext cx="6585222" cy="800280"/>
        </a:xfrm>
        <a:prstGeom prst="roundRect">
          <a:avLst/>
        </a:prstGeom>
        <a:solidFill>
          <a:schemeClr val="accent3">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CA" sz="1800" b="0" i="0" kern="1200" baseline="0" dirty="0"/>
            <a:t>-Moi, j’habite aussi au Canada et je suis Canadienne.  </a:t>
          </a:r>
          <a:endParaRPr lang="en-US" sz="1800" kern="1200" dirty="0"/>
        </a:p>
      </dsp:txBody>
      <dsp:txXfrm>
        <a:off x="39066" y="4354084"/>
        <a:ext cx="6507090" cy="72214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CB34FF-3AE5-4614-B2E9-C330F0A79902}">
      <dsp:nvSpPr>
        <dsp:cNvPr id="0" name=""/>
        <dsp:cNvSpPr/>
      </dsp:nvSpPr>
      <dsp:spPr>
        <a:xfrm>
          <a:off x="117032" y="1768813"/>
          <a:ext cx="906005" cy="906005"/>
        </a:xfrm>
        <a:prstGeom prst="ellipse">
          <a:avLst/>
        </a:prstGeom>
        <a:solidFill>
          <a:srgbClr val="CC6600"/>
        </a:solidFill>
        <a:ln>
          <a:noFill/>
        </a:ln>
        <a:effectLst/>
      </dsp:spPr>
      <dsp:style>
        <a:lnRef idx="0">
          <a:scrgbClr r="0" g="0" b="0"/>
        </a:lnRef>
        <a:fillRef idx="1">
          <a:scrgbClr r="0" g="0" b="0"/>
        </a:fillRef>
        <a:effectRef idx="0">
          <a:scrgbClr r="0" g="0" b="0"/>
        </a:effectRef>
        <a:fontRef idx="minor"/>
      </dsp:style>
    </dsp:sp>
    <dsp:sp modelId="{D809003A-6213-4891-A520-517B0B5DC430}">
      <dsp:nvSpPr>
        <dsp:cNvPr id="0" name=""/>
        <dsp:cNvSpPr/>
      </dsp:nvSpPr>
      <dsp:spPr>
        <a:xfrm>
          <a:off x="307293" y="1959074"/>
          <a:ext cx="525483" cy="52548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CAD37D5-522E-4F54-942A-6EECB973C3C4}">
      <dsp:nvSpPr>
        <dsp:cNvPr id="0" name=""/>
        <dsp:cNvSpPr/>
      </dsp:nvSpPr>
      <dsp:spPr>
        <a:xfrm>
          <a:off x="1217182" y="1768813"/>
          <a:ext cx="2135584" cy="9060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90000"/>
            </a:lnSpc>
            <a:spcBef>
              <a:spcPct val="0"/>
            </a:spcBef>
            <a:spcAft>
              <a:spcPct val="35000"/>
            </a:spcAft>
            <a:buNone/>
          </a:pPr>
          <a:r>
            <a:rPr lang="fr-CA" sz="1800" kern="1200" dirty="0"/>
            <a:t>Bonjour! Je m’appelle _______. </a:t>
          </a:r>
        </a:p>
        <a:p>
          <a:pPr marL="0" lvl="0" indent="0" algn="l" defTabSz="800100">
            <a:lnSpc>
              <a:spcPct val="90000"/>
            </a:lnSpc>
            <a:spcBef>
              <a:spcPct val="0"/>
            </a:spcBef>
            <a:spcAft>
              <a:spcPct val="35000"/>
            </a:spcAft>
            <a:buNone/>
          </a:pPr>
          <a:r>
            <a:rPr lang="fr-CA" sz="1800" kern="1200" dirty="0"/>
            <a:t>(votre nom/</a:t>
          </a:r>
          <a:r>
            <a:rPr lang="fr-CA" sz="1800" kern="1200" dirty="0" err="1"/>
            <a:t>your</a:t>
          </a:r>
          <a:r>
            <a:rPr lang="fr-CA" sz="1800" kern="1200" dirty="0"/>
            <a:t> </a:t>
          </a:r>
          <a:r>
            <a:rPr lang="fr-CA" sz="1800" kern="1200" dirty="0" err="1"/>
            <a:t>name</a:t>
          </a:r>
          <a:r>
            <a:rPr lang="fr-CA" sz="1800" kern="1200" dirty="0"/>
            <a:t>) </a:t>
          </a:r>
          <a:endParaRPr lang="en-US" sz="1800" kern="1200" dirty="0"/>
        </a:p>
      </dsp:txBody>
      <dsp:txXfrm>
        <a:off x="1217182" y="1768813"/>
        <a:ext cx="2135584" cy="906005"/>
      </dsp:txXfrm>
    </dsp:sp>
    <dsp:sp modelId="{5C5E9B89-724B-4095-9E49-8134A386AFE1}">
      <dsp:nvSpPr>
        <dsp:cNvPr id="0" name=""/>
        <dsp:cNvSpPr/>
      </dsp:nvSpPr>
      <dsp:spPr>
        <a:xfrm>
          <a:off x="3724876" y="1768813"/>
          <a:ext cx="906005" cy="906005"/>
        </a:xfrm>
        <a:prstGeom prst="ellipse">
          <a:avLst/>
        </a:prstGeom>
        <a:solidFill>
          <a:srgbClr val="FFC000"/>
        </a:solidFill>
        <a:ln>
          <a:noFill/>
        </a:ln>
        <a:effectLst/>
      </dsp:spPr>
      <dsp:style>
        <a:lnRef idx="0">
          <a:scrgbClr r="0" g="0" b="0"/>
        </a:lnRef>
        <a:fillRef idx="1">
          <a:scrgbClr r="0" g="0" b="0"/>
        </a:fillRef>
        <a:effectRef idx="0">
          <a:scrgbClr r="0" g="0" b="0"/>
        </a:effectRef>
        <a:fontRef idx="minor"/>
      </dsp:style>
    </dsp:sp>
    <dsp:sp modelId="{C7688652-F472-41AA-936D-7A5AF3FF47BA}">
      <dsp:nvSpPr>
        <dsp:cNvPr id="0" name=""/>
        <dsp:cNvSpPr/>
      </dsp:nvSpPr>
      <dsp:spPr>
        <a:xfrm>
          <a:off x="3915137" y="1959074"/>
          <a:ext cx="525483" cy="52548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A1D962E-1AC8-4308-A3CE-95B48911C23B}">
      <dsp:nvSpPr>
        <dsp:cNvPr id="0" name=""/>
        <dsp:cNvSpPr/>
      </dsp:nvSpPr>
      <dsp:spPr>
        <a:xfrm>
          <a:off x="4825026" y="1768813"/>
          <a:ext cx="2135584" cy="9060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90000"/>
            </a:lnSpc>
            <a:spcBef>
              <a:spcPct val="0"/>
            </a:spcBef>
            <a:spcAft>
              <a:spcPct val="35000"/>
            </a:spcAft>
            <a:buNone/>
          </a:pPr>
          <a:r>
            <a:rPr lang="fr-CA" sz="1800" kern="1200" dirty="0"/>
            <a:t>Je suis heureux(se) de vous connaître!</a:t>
          </a:r>
          <a:endParaRPr lang="en-US" sz="1800" kern="1200" dirty="0"/>
        </a:p>
      </dsp:txBody>
      <dsp:txXfrm>
        <a:off x="4825026" y="1768813"/>
        <a:ext cx="2135584" cy="906005"/>
      </dsp:txXfrm>
    </dsp:sp>
    <dsp:sp modelId="{99092030-DFF7-42DF-A44A-6F1EBE4F1349}">
      <dsp:nvSpPr>
        <dsp:cNvPr id="0" name=""/>
        <dsp:cNvSpPr/>
      </dsp:nvSpPr>
      <dsp:spPr>
        <a:xfrm>
          <a:off x="117032" y="3770528"/>
          <a:ext cx="906005" cy="906005"/>
        </a:xfrm>
        <a:prstGeom prst="ellipse">
          <a:avLst/>
        </a:prstGeom>
        <a:solidFill>
          <a:schemeClr val="accent3">
            <a:lumMod val="60000"/>
            <a:lumOff val="40000"/>
          </a:schemeClr>
        </a:solidFill>
        <a:ln>
          <a:noFill/>
        </a:ln>
        <a:effectLst/>
      </dsp:spPr>
      <dsp:style>
        <a:lnRef idx="0">
          <a:scrgbClr r="0" g="0" b="0"/>
        </a:lnRef>
        <a:fillRef idx="1">
          <a:scrgbClr r="0" g="0" b="0"/>
        </a:fillRef>
        <a:effectRef idx="0">
          <a:scrgbClr r="0" g="0" b="0"/>
        </a:effectRef>
        <a:fontRef idx="minor"/>
      </dsp:style>
    </dsp:sp>
    <dsp:sp modelId="{1E66FCC7-DE96-4D55-9DA0-0A306F2231CB}">
      <dsp:nvSpPr>
        <dsp:cNvPr id="0" name=""/>
        <dsp:cNvSpPr/>
      </dsp:nvSpPr>
      <dsp:spPr>
        <a:xfrm>
          <a:off x="307293" y="3960789"/>
          <a:ext cx="525483" cy="52548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2DAA6B3-8E87-4A5C-BE60-EF5AF682CDCF}">
      <dsp:nvSpPr>
        <dsp:cNvPr id="0" name=""/>
        <dsp:cNvSpPr/>
      </dsp:nvSpPr>
      <dsp:spPr>
        <a:xfrm>
          <a:off x="1217182" y="3770528"/>
          <a:ext cx="2135584" cy="9060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90000"/>
            </a:lnSpc>
            <a:spcBef>
              <a:spcPct val="0"/>
            </a:spcBef>
            <a:spcAft>
              <a:spcPct val="35000"/>
            </a:spcAft>
            <a:buNone/>
          </a:pPr>
          <a:r>
            <a:rPr lang="fr-CA" sz="1800" kern="1200" dirty="0"/>
            <a:t>Je suis ______. </a:t>
          </a:r>
        </a:p>
        <a:p>
          <a:pPr marL="0" lvl="0" indent="0" algn="l" defTabSz="800100">
            <a:lnSpc>
              <a:spcPct val="90000"/>
            </a:lnSpc>
            <a:spcBef>
              <a:spcPct val="0"/>
            </a:spcBef>
            <a:spcAft>
              <a:spcPct val="35000"/>
            </a:spcAft>
            <a:buNone/>
          </a:pPr>
          <a:r>
            <a:rPr lang="fr-CA" sz="1800" kern="1200" dirty="0"/>
            <a:t>(votre occupation /</a:t>
          </a:r>
          <a:r>
            <a:rPr lang="fr-CA" sz="1800" kern="1200" dirty="0" err="1"/>
            <a:t>your</a:t>
          </a:r>
          <a:r>
            <a:rPr lang="fr-CA" sz="1800" kern="1200" dirty="0"/>
            <a:t> occupation)</a:t>
          </a:r>
          <a:endParaRPr lang="en-US" sz="1800" kern="1200" dirty="0"/>
        </a:p>
      </dsp:txBody>
      <dsp:txXfrm>
        <a:off x="1217182" y="3770528"/>
        <a:ext cx="2135584" cy="906005"/>
      </dsp:txXfrm>
    </dsp:sp>
    <dsp:sp modelId="{D8E0A7E8-079E-4D79-B79E-31808CC85D4B}">
      <dsp:nvSpPr>
        <dsp:cNvPr id="0" name=""/>
        <dsp:cNvSpPr/>
      </dsp:nvSpPr>
      <dsp:spPr>
        <a:xfrm>
          <a:off x="3724876" y="3770528"/>
          <a:ext cx="906005" cy="906005"/>
        </a:xfrm>
        <a:prstGeom prst="ellipse">
          <a:avLst/>
        </a:prstGeom>
        <a:solidFill>
          <a:schemeClr val="tx2">
            <a:lumMod val="90000"/>
            <a:lumOff val="10000"/>
          </a:schemeClr>
        </a:solidFill>
        <a:ln>
          <a:noFill/>
        </a:ln>
        <a:effectLst/>
      </dsp:spPr>
      <dsp:style>
        <a:lnRef idx="0">
          <a:scrgbClr r="0" g="0" b="0"/>
        </a:lnRef>
        <a:fillRef idx="1">
          <a:scrgbClr r="0" g="0" b="0"/>
        </a:fillRef>
        <a:effectRef idx="0">
          <a:scrgbClr r="0" g="0" b="0"/>
        </a:effectRef>
        <a:fontRef idx="minor"/>
      </dsp:style>
    </dsp:sp>
    <dsp:sp modelId="{59E48476-B497-4DFF-BA90-351838F0AE49}">
      <dsp:nvSpPr>
        <dsp:cNvPr id="0" name=""/>
        <dsp:cNvSpPr/>
      </dsp:nvSpPr>
      <dsp:spPr>
        <a:xfrm>
          <a:off x="3915137" y="3960789"/>
          <a:ext cx="525483" cy="52548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C1920D5-5635-456D-8FC8-6FC623B041DF}">
      <dsp:nvSpPr>
        <dsp:cNvPr id="0" name=""/>
        <dsp:cNvSpPr/>
      </dsp:nvSpPr>
      <dsp:spPr>
        <a:xfrm>
          <a:off x="4825026" y="3770528"/>
          <a:ext cx="2135584" cy="9060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90000"/>
            </a:lnSpc>
            <a:spcBef>
              <a:spcPct val="0"/>
            </a:spcBef>
            <a:spcAft>
              <a:spcPct val="35000"/>
            </a:spcAft>
            <a:buNone/>
          </a:pPr>
          <a:r>
            <a:rPr lang="fr-CA" sz="1800" kern="1200" dirty="0"/>
            <a:t>Je suis _______.</a:t>
          </a:r>
        </a:p>
        <a:p>
          <a:pPr marL="0" lvl="0" indent="0" algn="l" defTabSz="800100">
            <a:lnSpc>
              <a:spcPct val="90000"/>
            </a:lnSpc>
            <a:spcBef>
              <a:spcPct val="0"/>
            </a:spcBef>
            <a:spcAft>
              <a:spcPct val="35000"/>
            </a:spcAft>
            <a:buNone/>
          </a:pPr>
          <a:r>
            <a:rPr lang="fr-CA" sz="1800" kern="1200" dirty="0"/>
            <a:t>(votre </a:t>
          </a:r>
          <a:r>
            <a:rPr lang="fr-CA" sz="1800" kern="1200" dirty="0" err="1"/>
            <a:t>nationnalité</a:t>
          </a:r>
          <a:r>
            <a:rPr lang="fr-CA" sz="1800" kern="1200" dirty="0"/>
            <a:t>/</a:t>
          </a:r>
          <a:r>
            <a:rPr lang="fr-CA" sz="1800" kern="1200" dirty="0" err="1"/>
            <a:t>your</a:t>
          </a:r>
          <a:r>
            <a:rPr lang="fr-CA" sz="1800" kern="1200" dirty="0"/>
            <a:t> </a:t>
          </a:r>
          <a:r>
            <a:rPr lang="fr-CA" sz="1800" kern="1200" dirty="0" err="1"/>
            <a:t>nationality</a:t>
          </a:r>
          <a:r>
            <a:rPr lang="fr-CA" sz="1800" kern="1200" dirty="0"/>
            <a:t>)</a:t>
          </a:r>
          <a:endParaRPr lang="en-US" sz="1800" kern="1200" dirty="0"/>
        </a:p>
      </dsp:txBody>
      <dsp:txXfrm>
        <a:off x="4825026" y="3770528"/>
        <a:ext cx="2135584" cy="90600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A"/>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561358-45F5-477C-923E-AD6373DBF020}" type="datetimeFigureOut">
              <a:rPr lang="fr-CA" smtClean="0"/>
              <a:t>2024-01-21</a:t>
            </a:fld>
            <a:endParaRPr lang="fr-CA"/>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CA"/>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A"/>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32E72B-9FCC-485F-9FCC-78DB38344946}" type="slidenum">
              <a:rPr lang="fr-CA" smtClean="0"/>
              <a:t>‹#›</a:t>
            </a:fld>
            <a:endParaRPr lang="fr-CA"/>
          </a:p>
        </p:txBody>
      </p:sp>
    </p:spTree>
    <p:extLst>
      <p:ext uri="{BB962C8B-B14F-4D97-AF65-F5344CB8AC3E}">
        <p14:creationId xmlns:p14="http://schemas.microsoft.com/office/powerpoint/2010/main" val="29371435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B8136-4330-4480-80D9-0F6FD970617C}"/>
              </a:ext>
            </a:extLst>
          </p:cNvPr>
          <p:cNvSpPr>
            <a:spLocks noGrp="1"/>
          </p:cNvSpPr>
          <p:nvPr>
            <p:ph type="ctrTitle"/>
          </p:nvPr>
        </p:nvSpPr>
        <p:spPr>
          <a:xfrm>
            <a:off x="576072" y="1124712"/>
            <a:ext cx="11036808" cy="3172968"/>
          </a:xfrm>
        </p:spPr>
        <p:txBody>
          <a:bodyPr anchor="b">
            <a:normAutofit/>
          </a:bodyPr>
          <a:lstStyle>
            <a:lvl1pPr algn="l">
              <a:defRPr sz="8000"/>
            </a:lvl1pPr>
          </a:lstStyle>
          <a:p>
            <a:r>
              <a:rPr lang="en-US" dirty="0"/>
              <a:t>Click to edit Master title style</a:t>
            </a:r>
          </a:p>
        </p:txBody>
      </p:sp>
      <p:sp>
        <p:nvSpPr>
          <p:cNvPr id="3" name="Subtitle 2">
            <a:extLst>
              <a:ext uri="{FF2B5EF4-FFF2-40B4-BE49-F238E27FC236}">
                <a16:creationId xmlns:a16="http://schemas.microsoft.com/office/drawing/2014/main" id="{566E5739-DD96-45FB-B609-3E3447A52FED}"/>
              </a:ext>
            </a:extLst>
          </p:cNvPr>
          <p:cNvSpPr>
            <a:spLocks noGrp="1"/>
          </p:cNvSpPr>
          <p:nvPr>
            <p:ph type="subTitle" idx="1"/>
          </p:nvPr>
        </p:nvSpPr>
        <p:spPr>
          <a:xfrm>
            <a:off x="576072" y="4727448"/>
            <a:ext cx="11036808" cy="1481328"/>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1B9FF558-51F9-42A2-9944-DBE23DA8B224}"/>
              </a:ext>
            </a:extLst>
          </p:cNvPr>
          <p:cNvSpPr>
            <a:spLocks noGrp="1"/>
          </p:cNvSpPr>
          <p:nvPr>
            <p:ph type="dt" sz="half" idx="10"/>
          </p:nvPr>
        </p:nvSpPr>
        <p:spPr>
          <a:xfrm>
            <a:off x="576072" y="6356350"/>
            <a:ext cx="2743200" cy="365125"/>
          </a:xfrm>
        </p:spPr>
        <p:txBody>
          <a:bodyPr/>
          <a:lstStyle/>
          <a:p>
            <a:fld id="{7728A2DA-833A-40BD-B370-9F07D4CEC087}" type="datetime1">
              <a:rPr lang="en-US" smtClean="0"/>
              <a:t>1/21/2024</a:t>
            </a:fld>
            <a:endParaRPr lang="en-US" dirty="0"/>
          </a:p>
        </p:txBody>
      </p:sp>
      <p:sp>
        <p:nvSpPr>
          <p:cNvPr id="5" name="Footer Placeholder 4">
            <a:extLst>
              <a:ext uri="{FF2B5EF4-FFF2-40B4-BE49-F238E27FC236}">
                <a16:creationId xmlns:a16="http://schemas.microsoft.com/office/drawing/2014/main" id="{8B8C0E86-A7F7-4BDC-A637-254E5252DED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3D10ADE-E9DA-4E57-BF57-1CCB65219839}"/>
              </a:ext>
            </a:extLst>
          </p:cNvPr>
          <p:cNvSpPr>
            <a:spLocks noGrp="1"/>
          </p:cNvSpPr>
          <p:nvPr>
            <p:ph type="sldNum" sz="quarter" idx="12"/>
          </p:nvPr>
        </p:nvSpPr>
        <p:spPr>
          <a:xfrm>
            <a:off x="8869680" y="6356350"/>
            <a:ext cx="2743200" cy="365125"/>
          </a:xfrm>
        </p:spPr>
        <p:txBody>
          <a:bodyPr/>
          <a:lstStyle/>
          <a:p>
            <a:fld id="{B2DC25EE-239B-4C5F-AAD1-255A7D5F1EE2}" type="slidenum">
              <a:rPr lang="en-US" smtClean="0"/>
              <a:t>‹#›</a:t>
            </a:fld>
            <a:endParaRPr lang="en-US" dirty="0"/>
          </a:p>
        </p:txBody>
      </p:sp>
      <p:sp>
        <p:nvSpPr>
          <p:cNvPr id="8" name="Rectangle 7">
            <a:extLst>
              <a:ext uri="{FF2B5EF4-FFF2-40B4-BE49-F238E27FC236}">
                <a16:creationId xmlns:a16="http://schemas.microsoft.com/office/drawing/2014/main" id="{8D06CE56-3881-4ADA-8CEF-D18B02C242A3}"/>
              </a:ext>
            </a:extLst>
          </p:cNvPr>
          <p:cNvSpPr/>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79F3C543-62EC-4433-9C93-A2CD8764E9B4}"/>
              </a:ext>
            </a:extLst>
          </p:cNvPr>
          <p:cNvSpPr/>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7671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32C18-E430-4EC7-BD7C-99D86D012231}"/>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8FC5012F-7119-4D94-9717-3862E1C9384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ED9A4A-D287-4207-9037-70DB007A1707}"/>
              </a:ext>
            </a:extLst>
          </p:cNvPr>
          <p:cNvSpPr>
            <a:spLocks noGrp="1"/>
          </p:cNvSpPr>
          <p:nvPr>
            <p:ph type="dt" sz="half" idx="10"/>
          </p:nvPr>
        </p:nvSpPr>
        <p:spPr/>
        <p:txBody>
          <a:bodyPr/>
          <a:lstStyle/>
          <a:p>
            <a:fld id="{123ED004-C194-44BA-890D-0AC364713AA2}" type="datetime1">
              <a:rPr lang="en-US" smtClean="0"/>
              <a:t>1/21/2024</a:t>
            </a:fld>
            <a:endParaRPr lang="en-US"/>
          </a:p>
        </p:txBody>
      </p:sp>
      <p:sp>
        <p:nvSpPr>
          <p:cNvPr id="5" name="Footer Placeholder 4">
            <a:extLst>
              <a:ext uri="{FF2B5EF4-FFF2-40B4-BE49-F238E27FC236}">
                <a16:creationId xmlns:a16="http://schemas.microsoft.com/office/drawing/2014/main" id="{61ECFCAC-80DB-43BB-B3F1-AC22BACEE3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679730-3487-4D94-A0DC-C21684963AB3}"/>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176642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43C89D-929E-4CD1-BCCC-72A14C0335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ED450EA-A577-4B76-A12F-650BEB20FD8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D2603B-9ACE-4FA9-805B-9B91EB63DF7D}"/>
              </a:ext>
            </a:extLst>
          </p:cNvPr>
          <p:cNvSpPr>
            <a:spLocks noGrp="1"/>
          </p:cNvSpPr>
          <p:nvPr>
            <p:ph type="dt" sz="half" idx="10"/>
          </p:nvPr>
        </p:nvSpPr>
        <p:spPr/>
        <p:txBody>
          <a:bodyPr/>
          <a:lstStyle/>
          <a:p>
            <a:fld id="{58A33919-6FBC-4413-A41C-6D8A520752C1}" type="datetime1">
              <a:rPr lang="en-US" smtClean="0"/>
              <a:t>1/21/2024</a:t>
            </a:fld>
            <a:endParaRPr lang="en-US"/>
          </a:p>
        </p:txBody>
      </p:sp>
      <p:sp>
        <p:nvSpPr>
          <p:cNvPr id="5" name="Footer Placeholder 4">
            <a:extLst>
              <a:ext uri="{FF2B5EF4-FFF2-40B4-BE49-F238E27FC236}">
                <a16:creationId xmlns:a16="http://schemas.microsoft.com/office/drawing/2014/main" id="{7ECE18AC-D6A9-4A61-885D-68E2B684A4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197AE4-AA47-4E14-8FFE-171FAE47F49E}"/>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017201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anchor="b">
            <a:normAutofit/>
          </a:bodyPr>
          <a:lstStyle>
            <a:lvl1pPr algn="ctr">
              <a:defRPr sz="6600"/>
            </a:lvl1pPr>
          </a:lstStyle>
          <a:p>
            <a:r>
              <a:rPr lang="en-US" dirty="0"/>
              <a:t>Click to edit Master title style</a:t>
            </a:r>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p:txBody>
          <a:bodyPr/>
          <a:lstStyle/>
          <a:p>
            <a:fld id="{83174FAE-5E71-4C35-A908-83F8423952EA}" type="datetime1">
              <a:rPr lang="en-US" smtClean="0"/>
              <a:t>1/21/2024</a:t>
            </a:fld>
            <a:endParaRPr lang="en-US"/>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28608148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510598C9-EA09-44E8-A490-4464E1EE5F8D}" type="datetime1">
              <a:rPr lang="en-US" smtClean="0"/>
              <a:t>1/21/2024</a:t>
            </a:fld>
            <a:endParaRPr lang="en-US" dirty="0"/>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42288326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A1BE8-ECC1-4027-B16E-C7BECCA9DF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46C7E1-471A-46AA-8068-98E68C0C20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7C9F8F-EC48-4D16-B4C6-023A7B607BE6}"/>
              </a:ext>
            </a:extLst>
          </p:cNvPr>
          <p:cNvSpPr>
            <a:spLocks noGrp="1"/>
          </p:cNvSpPr>
          <p:nvPr>
            <p:ph type="dt" sz="half" idx="10"/>
          </p:nvPr>
        </p:nvSpPr>
        <p:spPr/>
        <p:txBody>
          <a:bodyPr/>
          <a:lstStyle/>
          <a:p>
            <a:fld id="{4F9BD114-0285-4F3D-AAE6-ADBADA7E93C6}" type="datetime1">
              <a:rPr lang="en-US" smtClean="0"/>
              <a:t>1/21/2024</a:t>
            </a:fld>
            <a:endParaRPr lang="en-US"/>
          </a:p>
        </p:txBody>
      </p:sp>
      <p:sp>
        <p:nvSpPr>
          <p:cNvPr id="5" name="Footer Placeholder 4">
            <a:extLst>
              <a:ext uri="{FF2B5EF4-FFF2-40B4-BE49-F238E27FC236}">
                <a16:creationId xmlns:a16="http://schemas.microsoft.com/office/drawing/2014/main" id="{B79FA5B3-F726-417B-932A-B93E0C8F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D21F1-1A24-43EA-AB09-3024C491E8FB}"/>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23068132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p:txBody>
          <a:bodyPr/>
          <a:lstStyle/>
          <a:p>
            <a:fld id="{8294CB99-7309-48B6-B810-0A64919B89CB}" type="datetime1">
              <a:rPr lang="en-US" smtClean="0"/>
              <a:t>1/21/2024</a:t>
            </a:fld>
            <a:endParaRPr lang="en-US"/>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178830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p:txBody>
          <a:bodyPr/>
          <a:lstStyle/>
          <a:p>
            <a:fld id="{B63539C1-6021-454A-8C1A-EE8918B233A8}" type="datetime1">
              <a:rPr lang="en-US" smtClean="0"/>
              <a:t>1/21/2024</a:t>
            </a:fld>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26436144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p:txBody>
          <a:bodyPr/>
          <a:lstStyle/>
          <a:p>
            <a:fld id="{51D6C930-2398-49E4-92FD-0ADBF907EB25}" type="datetime1">
              <a:rPr lang="en-US" smtClean="0"/>
              <a:t>1/21/2024</a:t>
            </a:fld>
            <a:endParaRPr lang="en-US"/>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30662464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a:lstStyle/>
          <a:p>
            <a:fld id="{7D0F24C7-6558-4272-8E03-C6C1608CB76F}" type="datetime1">
              <a:rPr lang="en-US" smtClean="0"/>
              <a:t>1/21/2024</a:t>
            </a:fld>
            <a:endParaRPr lang="en-US"/>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21479493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p:txBody>
          <a:bodyPr/>
          <a:lstStyle/>
          <a:p>
            <a:fld id="{608A4860-57D0-44E0-BCC7-D68D457B5666}" type="datetime1">
              <a:rPr lang="en-US" smtClean="0"/>
              <a:t>1/21/2024</a:t>
            </a:fld>
            <a:endParaRPr lang="en-US"/>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3582990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D6FBB9D-1CAA-4D05-AB33-BABDFE17B843}"/>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0" name="Rectangle 9">
            <a:extLst>
              <a:ext uri="{FF2B5EF4-FFF2-40B4-BE49-F238E27FC236}">
                <a16:creationId xmlns:a16="http://schemas.microsoft.com/office/drawing/2014/main" id="{04727B71-B4B6-4823-80A1-68C40B475118}"/>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9A6DB05-9FB5-4B07-8675-74C23D4FD89D}"/>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8D358CF-0758-490A-A084-C46443B9ABE8}"/>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a16="http://schemas.microsoft.com/office/drawing/2014/main" id="{21671183-B3CE-4F45-92FB-98290CA0E2CA}"/>
              </a:ext>
            </a:extLst>
          </p:cNvPr>
          <p:cNvSpPr>
            <a:spLocks noGrp="1"/>
          </p:cNvSpPr>
          <p:nvPr>
            <p:ph idx="1"/>
          </p:nvPr>
        </p:nvSpPr>
        <p:spPr>
          <a:xfrm>
            <a:off x="1115568" y="2478024"/>
            <a:ext cx="10168128"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D7DED67-27EC-4D43-A21C-093C1DB04813}"/>
              </a:ext>
            </a:extLst>
          </p:cNvPr>
          <p:cNvSpPr>
            <a:spLocks noGrp="1"/>
          </p:cNvSpPr>
          <p:nvPr>
            <p:ph type="dt" sz="half" idx="10"/>
          </p:nvPr>
        </p:nvSpPr>
        <p:spPr>
          <a:xfrm>
            <a:off x="1115568" y="6356350"/>
            <a:ext cx="2743200" cy="365125"/>
          </a:xfrm>
        </p:spPr>
        <p:txBody>
          <a:bodyPr/>
          <a:lstStyle/>
          <a:p>
            <a:fld id="{90AEF016-E466-4E36-9B8C-4BD2A2B55005}" type="datetime1">
              <a:rPr lang="en-US" smtClean="0"/>
              <a:t>1/21/2024</a:t>
            </a:fld>
            <a:endParaRPr lang="en-US"/>
          </a:p>
        </p:txBody>
      </p:sp>
      <p:sp>
        <p:nvSpPr>
          <p:cNvPr id="5" name="Footer Placeholder 4">
            <a:extLst>
              <a:ext uri="{FF2B5EF4-FFF2-40B4-BE49-F238E27FC236}">
                <a16:creationId xmlns:a16="http://schemas.microsoft.com/office/drawing/2014/main" id="{36747CE3-4890-4BC1-94DB-5D49D02C99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3C5AD3-D79A-4D46-B25B-822FE0252511}"/>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934660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p:txBody>
          <a:bodyPr/>
          <a:lstStyle/>
          <a:p>
            <a:fld id="{FF5AEB7A-208C-4BFC-B624-C454BADFB556}" type="datetime1">
              <a:rPr lang="en-US" smtClean="0"/>
              <a:t>1/21/2024</a:t>
            </a:fld>
            <a:endParaRPr lang="en-US"/>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12285454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E5C77-55F8-4677-A96C-E6D3F5545D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A064EF-ADDA-4943-8F87-A7469D7997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0D493-D1E7-4358-95E9-B5B80A49E603}"/>
              </a:ext>
            </a:extLst>
          </p:cNvPr>
          <p:cNvSpPr>
            <a:spLocks noGrp="1"/>
          </p:cNvSpPr>
          <p:nvPr>
            <p:ph type="dt" sz="half" idx="10"/>
          </p:nvPr>
        </p:nvSpPr>
        <p:spPr/>
        <p:txBody>
          <a:bodyPr/>
          <a:lstStyle/>
          <a:p>
            <a:fld id="{1D498F68-D791-4A52-9B9E-4BFF0501CB8C}" type="datetime1">
              <a:rPr lang="en-US" smtClean="0"/>
              <a:t>1/21/2024</a:t>
            </a:fld>
            <a:endParaRPr lang="en-US"/>
          </a:p>
        </p:txBody>
      </p:sp>
      <p:sp>
        <p:nvSpPr>
          <p:cNvPr id="5" name="Footer Placeholder 4">
            <a:extLst>
              <a:ext uri="{FF2B5EF4-FFF2-40B4-BE49-F238E27FC236}">
                <a16:creationId xmlns:a16="http://schemas.microsoft.com/office/drawing/2014/main" id="{A6E98326-3276-4B9E-960F-10C6677BF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4C3AC2-288D-4FEE-BF80-0EAEDDFAB049}"/>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19315338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333C6A-5417-40BD-BF7A-9405832237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3BCB45-B343-46F6-9718-AA0D68CED1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BDA2A4-FD34-4E17-908F-4367B1E644C3}"/>
              </a:ext>
            </a:extLst>
          </p:cNvPr>
          <p:cNvSpPr>
            <a:spLocks noGrp="1"/>
          </p:cNvSpPr>
          <p:nvPr>
            <p:ph type="dt" sz="half" idx="10"/>
          </p:nvPr>
        </p:nvSpPr>
        <p:spPr/>
        <p:txBody>
          <a:bodyPr/>
          <a:lstStyle/>
          <a:p>
            <a:fld id="{97C8555F-97CF-4C14-8D2D-FE676073F1EE}" type="datetime1">
              <a:rPr lang="en-US" smtClean="0"/>
              <a:t>1/21/2024</a:t>
            </a:fld>
            <a:endParaRPr lang="en-US"/>
          </a:p>
        </p:txBody>
      </p:sp>
      <p:sp>
        <p:nvSpPr>
          <p:cNvPr id="5" name="Footer Placeholder 4">
            <a:extLst>
              <a:ext uri="{FF2B5EF4-FFF2-40B4-BE49-F238E27FC236}">
                <a16:creationId xmlns:a16="http://schemas.microsoft.com/office/drawing/2014/main" id="{93B87AE3-776D-451D-AA52-C06B747248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0C4D5-BE1E-4D6A-9196-E0F9E42B2E1E}"/>
              </a:ext>
            </a:extLst>
          </p:cNvPr>
          <p:cNvSpPr>
            <a:spLocks noGrp="1"/>
          </p:cNvSpPr>
          <p:nvPr>
            <p:ph type="sldNum" sz="quarter" idx="12"/>
          </p:nvPr>
        </p:nvSpPr>
        <p:spPr/>
        <p:txBody>
          <a:bodyPr/>
          <a:lstStyle/>
          <a:p>
            <a:fld id="{312CC964-A50B-4C29-B4E4-2C30BB34CCF3}" type="slidenum">
              <a:rPr lang="en-US" smtClean="0"/>
              <a:t>‹#›</a:t>
            </a:fld>
            <a:endParaRPr lang="en-US"/>
          </a:p>
        </p:txBody>
      </p:sp>
    </p:spTree>
    <p:extLst>
      <p:ext uri="{BB962C8B-B14F-4D97-AF65-F5344CB8AC3E}">
        <p14:creationId xmlns:p14="http://schemas.microsoft.com/office/powerpoint/2010/main" val="1290334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AEDC5C-2E87-49C6-AB07-A95E5F39ED8E}"/>
              </a:ext>
            </a:extLst>
          </p:cNvPr>
          <p:cNvSpPr/>
          <p:nvPr/>
        </p:nvSpPr>
        <p:spPr>
          <a:xfrm>
            <a:off x="558210" y="4981421"/>
            <a:ext cx="11134956" cy="822960"/>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57D88DE-E462-4C8A-BF99-609390DFB781}"/>
              </a:ext>
            </a:extLst>
          </p:cNvPr>
          <p:cNvSpPr/>
          <p:nvPr/>
        </p:nvSpPr>
        <p:spPr>
          <a:xfrm>
            <a:off x="498834" y="5118581"/>
            <a:ext cx="146304"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8E44900-E8BF-4B12-8BCB-41076E2B68C7}"/>
              </a:ext>
            </a:extLst>
          </p:cNvPr>
          <p:cNvSpPr>
            <a:spLocks noGrp="1"/>
          </p:cNvSpPr>
          <p:nvPr>
            <p:ph type="title"/>
          </p:nvPr>
        </p:nvSpPr>
        <p:spPr>
          <a:xfrm>
            <a:off x="557784" y="640080"/>
            <a:ext cx="10890504" cy="4114800"/>
          </a:xfrm>
        </p:spPr>
        <p:txBody>
          <a:bodyPr anchor="b">
            <a:normAutofit/>
          </a:bodyPr>
          <a:lstStyle>
            <a:lvl1pPr>
              <a:defRPr sz="6600"/>
            </a:lvl1pPr>
          </a:lstStyle>
          <a:p>
            <a:r>
              <a:rPr lang="en-US" dirty="0"/>
              <a:t>Click to edit Master title style</a:t>
            </a:r>
          </a:p>
        </p:txBody>
      </p:sp>
      <p:sp>
        <p:nvSpPr>
          <p:cNvPr id="3" name="Text Placeholder 2">
            <a:extLst>
              <a:ext uri="{FF2B5EF4-FFF2-40B4-BE49-F238E27FC236}">
                <a16:creationId xmlns:a16="http://schemas.microsoft.com/office/drawing/2014/main" id="{917741F9-B00F-4463-A257-6B66DABD9B4E}"/>
              </a:ext>
            </a:extLst>
          </p:cNvPr>
          <p:cNvSpPr>
            <a:spLocks noGrp="1"/>
          </p:cNvSpPr>
          <p:nvPr>
            <p:ph type="body" idx="1"/>
          </p:nvPr>
        </p:nvSpPr>
        <p:spPr>
          <a:xfrm>
            <a:off x="841248" y="5102352"/>
            <a:ext cx="10607040" cy="585216"/>
          </a:xfrm>
        </p:spPr>
        <p:txBody>
          <a:bodyPr anchor="ct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D48BFA7D-4401-4285-802B-1579165F0D6D}"/>
              </a:ext>
            </a:extLst>
          </p:cNvPr>
          <p:cNvSpPr>
            <a:spLocks noGrp="1"/>
          </p:cNvSpPr>
          <p:nvPr>
            <p:ph type="dt" sz="half" idx="10"/>
          </p:nvPr>
        </p:nvSpPr>
        <p:spPr/>
        <p:txBody>
          <a:bodyPr/>
          <a:lstStyle/>
          <a:p>
            <a:fld id="{5EDB8EA4-D771-49FF-A22F-6E1C1C2352CA}" type="datetime1">
              <a:rPr lang="en-US" smtClean="0"/>
              <a:t>1/21/2024</a:t>
            </a:fld>
            <a:endParaRPr lang="en-US"/>
          </a:p>
        </p:txBody>
      </p:sp>
      <p:sp>
        <p:nvSpPr>
          <p:cNvPr id="5" name="Footer Placeholder 4">
            <a:extLst>
              <a:ext uri="{FF2B5EF4-FFF2-40B4-BE49-F238E27FC236}">
                <a16:creationId xmlns:a16="http://schemas.microsoft.com/office/drawing/2014/main" id="{49A909C5-AA19-4195-8376-9002D5DF46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AC3F32-46E0-47C8-8565-5969A475FDB0}"/>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774593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076262E-36A0-40C6-ADE6-90CD9FB9B9EA}"/>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Rectangle 10">
            <a:extLst>
              <a:ext uri="{FF2B5EF4-FFF2-40B4-BE49-F238E27FC236}">
                <a16:creationId xmlns:a16="http://schemas.microsoft.com/office/drawing/2014/main" id="{42677A9B-4D1D-4D80-912C-24570140A650}"/>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03DC8C98-510F-48C9-82B2-9E4F760A68DF}"/>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7A078AE-0BC3-48F9-87EC-2DB0CCE7E2AE}"/>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a16="http://schemas.microsoft.com/office/drawing/2014/main" id="{292A20DF-0829-4336-B59F-FF9D7AA9D8B6}"/>
              </a:ext>
            </a:extLst>
          </p:cNvPr>
          <p:cNvSpPr>
            <a:spLocks noGrp="1"/>
          </p:cNvSpPr>
          <p:nvPr>
            <p:ph sz="half" idx="1"/>
          </p:nvPr>
        </p:nvSpPr>
        <p:spPr>
          <a:xfrm>
            <a:off x="1115568"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7935D01C-CF67-4DF6-B96C-FFC9D5BF847B}"/>
              </a:ext>
            </a:extLst>
          </p:cNvPr>
          <p:cNvSpPr>
            <a:spLocks noGrp="1"/>
          </p:cNvSpPr>
          <p:nvPr>
            <p:ph sz="half" idx="2"/>
          </p:nvPr>
        </p:nvSpPr>
        <p:spPr>
          <a:xfrm>
            <a:off x="6345936"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9BBD797-6031-4F82-8726-EAB757027FF5}"/>
              </a:ext>
            </a:extLst>
          </p:cNvPr>
          <p:cNvSpPr>
            <a:spLocks noGrp="1"/>
          </p:cNvSpPr>
          <p:nvPr>
            <p:ph type="dt" sz="half" idx="10"/>
          </p:nvPr>
        </p:nvSpPr>
        <p:spPr>
          <a:xfrm>
            <a:off x="1115568" y="6356350"/>
            <a:ext cx="2743200" cy="365125"/>
          </a:xfrm>
        </p:spPr>
        <p:txBody>
          <a:bodyPr/>
          <a:lstStyle/>
          <a:p>
            <a:fld id="{EBC0C9DC-461A-4099-85D4-43E9D3DAF440}" type="datetime1">
              <a:rPr lang="en-US" smtClean="0"/>
              <a:t>1/21/2024</a:t>
            </a:fld>
            <a:endParaRPr lang="en-US"/>
          </a:p>
        </p:txBody>
      </p:sp>
      <p:sp>
        <p:nvSpPr>
          <p:cNvPr id="6" name="Footer Placeholder 5">
            <a:extLst>
              <a:ext uri="{FF2B5EF4-FFF2-40B4-BE49-F238E27FC236}">
                <a16:creationId xmlns:a16="http://schemas.microsoft.com/office/drawing/2014/main" id="{76B3F71C-B897-4909-A75E-8716AD49C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78BC14-5BB1-405F-A6F3-C07230F085C8}"/>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723779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B671BDE-E45C-41A1-9B98-4A607D703855}"/>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Rectangle 12">
            <a:extLst>
              <a:ext uri="{FF2B5EF4-FFF2-40B4-BE49-F238E27FC236}">
                <a16:creationId xmlns:a16="http://schemas.microsoft.com/office/drawing/2014/main" id="{299500CE-917A-4D03-A7DF-71D8EBBC1537}"/>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C3D0D377-28B0-417D-886B-9483AF064975}"/>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F8F91F8-0767-40B5-A3AA-72931FC192EA}"/>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Text Placeholder 2">
            <a:extLst>
              <a:ext uri="{FF2B5EF4-FFF2-40B4-BE49-F238E27FC236}">
                <a16:creationId xmlns:a16="http://schemas.microsoft.com/office/drawing/2014/main" id="{AAAE0554-8BEE-4BF6-9519-51B8475D35E1}"/>
              </a:ext>
            </a:extLst>
          </p:cNvPr>
          <p:cNvSpPr>
            <a:spLocks noGrp="1"/>
          </p:cNvSpPr>
          <p:nvPr>
            <p:ph type="body" idx="1"/>
          </p:nvPr>
        </p:nvSpPr>
        <p:spPr>
          <a:xfrm>
            <a:off x="1115568"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FD4A358D-C930-48E0-B372-06A826B74C47}"/>
              </a:ext>
            </a:extLst>
          </p:cNvPr>
          <p:cNvSpPr>
            <a:spLocks noGrp="1"/>
          </p:cNvSpPr>
          <p:nvPr>
            <p:ph sz="half" idx="2"/>
          </p:nvPr>
        </p:nvSpPr>
        <p:spPr>
          <a:xfrm>
            <a:off x="1115568" y="3203688"/>
            <a:ext cx="4937760" cy="2968512"/>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83B6615E-4966-4150-83B6-C47591B36383}"/>
              </a:ext>
            </a:extLst>
          </p:cNvPr>
          <p:cNvSpPr>
            <a:spLocks noGrp="1"/>
          </p:cNvSpPr>
          <p:nvPr>
            <p:ph type="body" sz="quarter" idx="3"/>
          </p:nvPr>
        </p:nvSpPr>
        <p:spPr>
          <a:xfrm>
            <a:off x="6345936"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BD409F6B-C17B-4B4F-9F35-5068BDC4E2FD}"/>
              </a:ext>
            </a:extLst>
          </p:cNvPr>
          <p:cNvSpPr>
            <a:spLocks noGrp="1"/>
          </p:cNvSpPr>
          <p:nvPr>
            <p:ph sz="quarter" idx="4"/>
          </p:nvPr>
        </p:nvSpPr>
        <p:spPr>
          <a:xfrm>
            <a:off x="6345936" y="3203687"/>
            <a:ext cx="4937760" cy="2968511"/>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C8BC356D-052B-4A9B-8B2F-6665FD325AB3}"/>
              </a:ext>
            </a:extLst>
          </p:cNvPr>
          <p:cNvSpPr>
            <a:spLocks noGrp="1"/>
          </p:cNvSpPr>
          <p:nvPr>
            <p:ph type="dt" sz="half" idx="10"/>
          </p:nvPr>
        </p:nvSpPr>
        <p:spPr>
          <a:xfrm>
            <a:off x="1115568" y="6356350"/>
            <a:ext cx="2743200" cy="365125"/>
          </a:xfrm>
        </p:spPr>
        <p:txBody>
          <a:bodyPr/>
          <a:lstStyle/>
          <a:p>
            <a:fld id="{77CC4F54-B9AB-43DB-8761-9563E086482C}" type="datetime1">
              <a:rPr lang="en-US" smtClean="0"/>
              <a:t>1/21/2024</a:t>
            </a:fld>
            <a:endParaRPr lang="en-US"/>
          </a:p>
        </p:txBody>
      </p:sp>
      <p:sp>
        <p:nvSpPr>
          <p:cNvPr id="8" name="Footer Placeholder 7">
            <a:extLst>
              <a:ext uri="{FF2B5EF4-FFF2-40B4-BE49-F238E27FC236}">
                <a16:creationId xmlns:a16="http://schemas.microsoft.com/office/drawing/2014/main" id="{69C5E5FA-26A9-467C-93E3-8476142D1D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279E50C-1E40-4B48-871B-E392428D20A3}"/>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405614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8C0689C4-0DB3-408B-A956-40326B4AE4C4}"/>
              </a:ext>
            </a:extLst>
          </p:cNvPr>
          <p:cNvSpPr/>
          <p:nvPr/>
        </p:nvSpPr>
        <p:spPr>
          <a:xfrm>
            <a:off x="665853" y="1533525"/>
            <a:ext cx="10917063" cy="3790950"/>
          </a:xfrm>
          <a:prstGeom prst="rect">
            <a:avLst/>
          </a:prstGeom>
          <a:ln w="12700">
            <a:solidFill>
              <a:schemeClr val="tx2">
                <a:lumMod val="10000"/>
                <a:lumOff val="90000"/>
              </a:schemeClr>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6E1D10E-1C30-41BF-8C3B-C460C9B5597B}"/>
              </a:ext>
            </a:extLst>
          </p:cNvPr>
          <p:cNvSpPr/>
          <p:nvPr/>
        </p:nvSpPr>
        <p:spPr>
          <a:xfrm>
            <a:off x="609084" y="2971798"/>
            <a:ext cx="128016"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79454F2-0EE5-4888-AF4C-82F825E6226E}"/>
              </a:ext>
            </a:extLst>
          </p:cNvPr>
          <p:cNvSpPr>
            <a:spLocks noGrp="1"/>
          </p:cNvSpPr>
          <p:nvPr>
            <p:ph type="title"/>
          </p:nvPr>
        </p:nvSpPr>
        <p:spPr>
          <a:xfrm>
            <a:off x="1078992" y="1938528"/>
            <a:ext cx="10177272" cy="2990088"/>
          </a:xfrm>
        </p:spPr>
        <p:txBody>
          <a:bodyPr>
            <a:normAutofit/>
          </a:bodyPr>
          <a:lstStyle>
            <a:lvl1pPr>
              <a:defRPr sz="5400"/>
            </a:lvl1pPr>
          </a:lstStyle>
          <a:p>
            <a:r>
              <a:rPr lang="en-US" dirty="0"/>
              <a:t>Click to edit Master title style</a:t>
            </a:r>
          </a:p>
        </p:txBody>
      </p:sp>
      <p:sp>
        <p:nvSpPr>
          <p:cNvPr id="3" name="Date Placeholder 2">
            <a:extLst>
              <a:ext uri="{FF2B5EF4-FFF2-40B4-BE49-F238E27FC236}">
                <a16:creationId xmlns:a16="http://schemas.microsoft.com/office/drawing/2014/main" id="{67C91241-A315-4643-91E5-CF2C25CC903A}"/>
              </a:ext>
            </a:extLst>
          </p:cNvPr>
          <p:cNvSpPr>
            <a:spLocks noGrp="1"/>
          </p:cNvSpPr>
          <p:nvPr>
            <p:ph type="dt" sz="half" idx="10"/>
          </p:nvPr>
        </p:nvSpPr>
        <p:spPr/>
        <p:txBody>
          <a:bodyPr/>
          <a:lstStyle/>
          <a:p>
            <a:fld id="{ACD388EF-6EF6-4C35-8C04-C5E9E8EE5A19}" type="datetime1">
              <a:rPr lang="en-US" smtClean="0"/>
              <a:t>1/21/2024</a:t>
            </a:fld>
            <a:endParaRPr lang="en-US"/>
          </a:p>
        </p:txBody>
      </p:sp>
      <p:sp>
        <p:nvSpPr>
          <p:cNvPr id="4" name="Footer Placeholder 3">
            <a:extLst>
              <a:ext uri="{FF2B5EF4-FFF2-40B4-BE49-F238E27FC236}">
                <a16:creationId xmlns:a16="http://schemas.microsoft.com/office/drawing/2014/main" id="{22706D86-5479-487D-94C8-76093D84F3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739411-CED6-43D4-868D-A65C4161A72B}"/>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343128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C447E0-1D4D-4EF2-B81B-4B2400EE3EDB}"/>
              </a:ext>
            </a:extLst>
          </p:cNvPr>
          <p:cNvSpPr>
            <a:spLocks noGrp="1"/>
          </p:cNvSpPr>
          <p:nvPr>
            <p:ph type="dt" sz="half" idx="10"/>
          </p:nvPr>
        </p:nvSpPr>
        <p:spPr/>
        <p:txBody>
          <a:bodyPr/>
          <a:lstStyle/>
          <a:p>
            <a:fld id="{95B6F74E-666C-4906-A490-6EADEC21A74E}" type="datetime1">
              <a:rPr lang="en-US" smtClean="0"/>
              <a:t>1/21/2024</a:t>
            </a:fld>
            <a:endParaRPr lang="en-US"/>
          </a:p>
        </p:txBody>
      </p:sp>
      <p:sp>
        <p:nvSpPr>
          <p:cNvPr id="3" name="Footer Placeholder 2">
            <a:extLst>
              <a:ext uri="{FF2B5EF4-FFF2-40B4-BE49-F238E27FC236}">
                <a16:creationId xmlns:a16="http://schemas.microsoft.com/office/drawing/2014/main" id="{C9984CA0-2A78-4600-9F3D-19B09E790FE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440955-B18E-49D3-AE7B-B331200E34C5}"/>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053982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FA417FE-CD1A-486F-A4AC-E4000A2FB18E}"/>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1318F0F5-812B-472C-9408-B80F2553F5E0}"/>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7F7751B-CD8F-4F5B-A903-1DCE5D1E8306}"/>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Content Placeholder 2">
            <a:extLst>
              <a:ext uri="{FF2B5EF4-FFF2-40B4-BE49-F238E27FC236}">
                <a16:creationId xmlns:a16="http://schemas.microsoft.com/office/drawing/2014/main" id="{EFA55C8A-A0BB-441D-976F-EB56D4382DB6}"/>
              </a:ext>
            </a:extLst>
          </p:cNvPr>
          <p:cNvSpPr>
            <a:spLocks noGrp="1"/>
          </p:cNvSpPr>
          <p:nvPr>
            <p:ph idx="1"/>
          </p:nvPr>
        </p:nvSpPr>
        <p:spPr>
          <a:xfrm>
            <a:off x="4965192" y="1709928"/>
            <a:ext cx="6729984" cy="4096512"/>
          </a:xfrm>
        </p:spPr>
        <p:txBody>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37DE6A51-A2E5-4BFA-B571-9FDFE1BBFB44}"/>
              </a:ext>
            </a:extLst>
          </p:cNvPr>
          <p:cNvSpPr>
            <a:spLocks noGrp="1"/>
          </p:cNvSpPr>
          <p:nvPr>
            <p:ph type="body" sz="half" idx="2"/>
          </p:nvPr>
        </p:nvSpPr>
        <p:spPr>
          <a:xfrm>
            <a:off x="868680" y="3429000"/>
            <a:ext cx="3099816" cy="2066544"/>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3D92778A-DD4C-4651-9C53-8B0C44CD8805}"/>
              </a:ext>
            </a:extLst>
          </p:cNvPr>
          <p:cNvSpPr>
            <a:spLocks noGrp="1"/>
          </p:cNvSpPr>
          <p:nvPr>
            <p:ph type="dt" sz="half" idx="10"/>
          </p:nvPr>
        </p:nvSpPr>
        <p:spPr>
          <a:xfrm>
            <a:off x="868680" y="6356350"/>
            <a:ext cx="2743200" cy="365125"/>
          </a:xfrm>
        </p:spPr>
        <p:txBody>
          <a:bodyPr/>
          <a:lstStyle/>
          <a:p>
            <a:fld id="{44BB9F73-00AD-474F-A66A-7DC6C49EB24D}" type="datetime1">
              <a:rPr lang="en-US" smtClean="0"/>
              <a:t>1/21/2024</a:t>
            </a:fld>
            <a:endParaRPr lang="en-US" dirty="0"/>
          </a:p>
        </p:txBody>
      </p:sp>
      <p:sp>
        <p:nvSpPr>
          <p:cNvPr id="6" name="Footer Placeholder 5">
            <a:extLst>
              <a:ext uri="{FF2B5EF4-FFF2-40B4-BE49-F238E27FC236}">
                <a16:creationId xmlns:a16="http://schemas.microsoft.com/office/drawing/2014/main" id="{9D6C7F66-2DFA-4146-BE1A-CE2890FE45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85D185-B1B6-4D62-81BE-BE82C80ACA6C}"/>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627451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68B77B5-211C-456E-B79F-306CC3619347}"/>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3B63C338-194D-4F23-ABEC-60A7EA96F302}"/>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0C04DCC-0E3E-4F05-9FAC-9FA6CA4B2BAE}"/>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Picture Placeholder 2">
            <a:extLst>
              <a:ext uri="{FF2B5EF4-FFF2-40B4-BE49-F238E27FC236}">
                <a16:creationId xmlns:a16="http://schemas.microsoft.com/office/drawing/2014/main" id="{EBA29649-B19F-499E-8E9A-3577EAC8F031}"/>
              </a:ext>
            </a:extLst>
          </p:cNvPr>
          <p:cNvSpPr>
            <a:spLocks noGrp="1"/>
          </p:cNvSpPr>
          <p:nvPr>
            <p:ph type="pic" idx="1"/>
          </p:nvPr>
        </p:nvSpPr>
        <p:spPr>
          <a:xfrm>
            <a:off x="4965192" y="1161288"/>
            <a:ext cx="6729984" cy="4645152"/>
          </a:xfrm>
        </p:spPr>
        <p:txBody>
          <a:bodyPr>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1BC9EF2E-A8CD-41A1-B11A-0D8842797A98}"/>
              </a:ext>
            </a:extLst>
          </p:cNvPr>
          <p:cNvSpPr>
            <a:spLocks noGrp="1"/>
          </p:cNvSpPr>
          <p:nvPr>
            <p:ph type="body" sz="half" idx="2"/>
          </p:nvPr>
        </p:nvSpPr>
        <p:spPr>
          <a:xfrm>
            <a:off x="868680" y="3438144"/>
            <a:ext cx="3099816" cy="205740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B44257B5-0DE0-401F-9171-E8687A97DBA7}"/>
              </a:ext>
            </a:extLst>
          </p:cNvPr>
          <p:cNvSpPr>
            <a:spLocks noGrp="1"/>
          </p:cNvSpPr>
          <p:nvPr>
            <p:ph type="dt" sz="half" idx="10"/>
          </p:nvPr>
        </p:nvSpPr>
        <p:spPr>
          <a:xfrm>
            <a:off x="868680" y="6356350"/>
            <a:ext cx="2743200" cy="365125"/>
          </a:xfrm>
        </p:spPr>
        <p:txBody>
          <a:bodyPr/>
          <a:lstStyle/>
          <a:p>
            <a:fld id="{A682D6BC-205E-41C9-BAD0-325357BC3567}" type="datetime1">
              <a:rPr lang="en-US" smtClean="0"/>
              <a:t>1/21/2024</a:t>
            </a:fld>
            <a:endParaRPr lang="en-US"/>
          </a:p>
        </p:txBody>
      </p:sp>
      <p:sp>
        <p:nvSpPr>
          <p:cNvPr id="6" name="Footer Placeholder 5">
            <a:extLst>
              <a:ext uri="{FF2B5EF4-FFF2-40B4-BE49-F238E27FC236}">
                <a16:creationId xmlns:a16="http://schemas.microsoft.com/office/drawing/2014/main" id="{788CD9AD-D667-4FD4-AA34-428AA0BCD0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770FB6-F273-4BA6-8B97-9835AC537871}"/>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051876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325BDE-35A4-4AAD-960B-C1415864AD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459C78-0CC4-4552-93DD-49B4194D00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6744A3C-9C54-46A6-B3EF-5B36362423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AC7636-2EE3-4955-9F5E-5D9AE0001B54}" type="datetime1">
              <a:rPr lang="en-US" smtClean="0"/>
              <a:t>1/21/2024</a:t>
            </a:fld>
            <a:endParaRPr lang="en-US"/>
          </a:p>
        </p:txBody>
      </p:sp>
      <p:sp>
        <p:nvSpPr>
          <p:cNvPr id="5" name="Footer Placeholder 4">
            <a:extLst>
              <a:ext uri="{FF2B5EF4-FFF2-40B4-BE49-F238E27FC236}">
                <a16:creationId xmlns:a16="http://schemas.microsoft.com/office/drawing/2014/main" id="{07D5A696-7B4B-4181-A961-7D66556D50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3038CB5-8F4A-401D-A3A9-B27DC15B7A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DC25EE-239B-4C5F-AAD1-255A7D5F1EE2}" type="slidenum">
              <a:rPr lang="en-US" smtClean="0"/>
              <a:t>‹#›</a:t>
            </a:fld>
            <a:endParaRPr lang="en-US"/>
          </a:p>
        </p:txBody>
      </p:sp>
    </p:spTree>
    <p:extLst>
      <p:ext uri="{BB962C8B-B14F-4D97-AF65-F5344CB8AC3E}">
        <p14:creationId xmlns:p14="http://schemas.microsoft.com/office/powerpoint/2010/main" val="2118223505"/>
      </p:ext>
    </p:extLst>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794" r:id="rId6"/>
    <p:sldLayoutId id="2147483790" r:id="rId7"/>
    <p:sldLayoutId id="2147483791" r:id="rId8"/>
    <p:sldLayoutId id="2147483792" r:id="rId9"/>
    <p:sldLayoutId id="2147483793" r:id="rId10"/>
    <p:sldLayoutId id="2147483795"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1F192A7-D622-449D-9FC2-48FDE4D690F1}"/>
              </a:ext>
            </a:extLst>
          </p:cNvPr>
          <p:cNvSpPr>
            <a:spLocks noGrp="1"/>
          </p:cNvSpPr>
          <p:nvPr>
            <p:ph type="dt" sz="half" idx="2"/>
          </p:nvPr>
        </p:nvSpPr>
        <p:spPr>
          <a:xfrm>
            <a:off x="7337102" y="6398878"/>
            <a:ext cx="4193908"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74B0D823-2107-4A1C-9A0A-E44452A8CEC1}" type="datetime1">
              <a:rPr lang="en-US" smtClean="0"/>
              <a:t>1/21/2024</a:t>
            </a:fld>
            <a:endParaRPr lang="en-US"/>
          </a:p>
        </p:txBody>
      </p:sp>
      <p:sp>
        <p:nvSpPr>
          <p:cNvPr id="5" name="Footer Placeholder 4">
            <a:extLst>
              <a:ext uri="{FF2B5EF4-FFF2-40B4-BE49-F238E27FC236}">
                <a16:creationId xmlns:a16="http://schemas.microsoft.com/office/drawing/2014/main" id="{8435B93C-2BE9-4847-BFE5-D3CBCC6E948C}"/>
              </a:ext>
            </a:extLst>
          </p:cNvPr>
          <p:cNvSpPr>
            <a:spLocks noGrp="1"/>
          </p:cNvSpPr>
          <p:nvPr>
            <p:ph type="ftr" sz="quarter" idx="3"/>
          </p:nvPr>
        </p:nvSpPr>
        <p:spPr>
          <a:xfrm>
            <a:off x="154429" y="6398878"/>
            <a:ext cx="4497315" cy="365125"/>
          </a:xfrm>
          <a:prstGeom prst="rect">
            <a:avLst/>
          </a:prstGeom>
        </p:spPr>
        <p:txBody>
          <a:bodyPr vert="horz" lIns="91440" tIns="45720" rIns="91440" bIns="45720" rtlCol="0" anchor="ctr">
            <a:normAutofit/>
          </a:bodyPr>
          <a:lstStyle>
            <a:lvl1pPr algn="l">
              <a:defRPr sz="1200" b="1" spc="30" baseline="0">
                <a:solidFill>
                  <a:schemeClr val="tx2"/>
                </a:solidFill>
                <a:latin typeface="+mj-lt"/>
              </a:defRPr>
            </a:lvl1pPr>
          </a:lstStyle>
          <a:p>
            <a:endParaRPr lang="en-US" dirty="0"/>
          </a:p>
        </p:txBody>
      </p:sp>
      <p:sp>
        <p:nvSpPr>
          <p:cNvPr id="6" name="Slide Number Placeholder 5">
            <a:extLst>
              <a:ext uri="{FF2B5EF4-FFF2-40B4-BE49-F238E27FC236}">
                <a16:creationId xmlns:a16="http://schemas.microsoft.com/office/drawing/2014/main" id="{ADF70A99-395E-4F22-8AAB-6C7EE743D7D5}"/>
              </a:ext>
            </a:extLst>
          </p:cNvPr>
          <p:cNvSpPr>
            <a:spLocks noGrp="1"/>
          </p:cNvSpPr>
          <p:nvPr>
            <p:ph type="sldNum" sz="quarter" idx="4"/>
          </p:nvPr>
        </p:nvSpPr>
        <p:spPr>
          <a:xfrm>
            <a:off x="11602477" y="6398878"/>
            <a:ext cx="470887"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312CC964-A50B-4C29-B4E4-2C30BB34CCF3}" type="slidenum">
              <a:rPr lang="en-US" smtClean="0"/>
              <a:t>‹#›</a:t>
            </a:fld>
            <a:endParaRPr lang="en-US"/>
          </a:p>
        </p:txBody>
      </p:sp>
    </p:spTree>
    <p:extLst>
      <p:ext uri="{BB962C8B-B14F-4D97-AF65-F5344CB8AC3E}">
        <p14:creationId xmlns:p14="http://schemas.microsoft.com/office/powerpoint/2010/main" val="241895002"/>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Lst>
  <p:hf hdr="0" ftr="0" dt="0"/>
  <p:txStyles>
    <p:titleStyle>
      <a:lvl1pPr algn="l" defTabSz="914400" rtl="0" eaLnBrk="1" latinLnBrk="0" hangingPunct="1">
        <a:lnSpc>
          <a:spcPct val="90000"/>
        </a:lnSpc>
        <a:spcBef>
          <a:spcPct val="0"/>
        </a:spcBef>
        <a:buNone/>
        <a:defRPr sz="4400" i="1" kern="1200" cap="all" baseline="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ww.youtube.com/watch?v=uH5GWHvrlas" TargetMode="Externa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1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4.svg"/><Relationship Id="rId7" Type="http://schemas.openxmlformats.org/officeDocument/2006/relationships/diagramColors" Target="../diagrams/colors3.xml"/><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sv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7.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diagramLayout" Target="../diagrams/layout6.xml"/><Relationship Id="rId7" Type="http://schemas.openxmlformats.org/officeDocument/2006/relationships/image" Target="../media/image31.png"/><Relationship Id="rId2" Type="http://schemas.openxmlformats.org/officeDocument/2006/relationships/diagramData" Target="../diagrams/data6.xml"/><Relationship Id="rId1" Type="http://schemas.openxmlformats.org/officeDocument/2006/relationships/slideLayout" Target="../slideLayouts/slideLayout1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7/06/relationships/model3d" Target="../media/model3d1.glb"/><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7/06/relationships/model3d" Target="../media/model3d1.glb"/><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microsoft.com/office/2017/06/relationships/model3d" Target="../media/model3d2.glb"/><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microsoft.com/office/2017/06/relationships/model3d" Target="../media/model3d2.glb"/><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4CE5841-C184-4A70-A609-5FE4A50783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ED8A158-E4AF-C8E6-3029-F9DAA297FE1C}"/>
              </a:ext>
            </a:extLst>
          </p:cNvPr>
          <p:cNvSpPr>
            <a:spLocks noGrp="1"/>
          </p:cNvSpPr>
          <p:nvPr>
            <p:ph idx="1"/>
          </p:nvPr>
        </p:nvSpPr>
        <p:spPr>
          <a:xfrm>
            <a:off x="442913" y="577216"/>
            <a:ext cx="10904791" cy="5498549"/>
          </a:xfrm>
        </p:spPr>
        <p:txBody>
          <a:bodyPr>
            <a:normAutofit/>
          </a:bodyPr>
          <a:lstStyle/>
          <a:p>
            <a:pPr marL="0" marR="0" indent="0">
              <a:lnSpc>
                <a:spcPct val="115000"/>
              </a:lnSpc>
              <a:spcBef>
                <a:spcPts val="0"/>
              </a:spcBef>
              <a:spcAft>
                <a:spcPts val="800"/>
              </a:spcAft>
              <a:buNone/>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15000"/>
              </a:lnSpc>
              <a:spcBef>
                <a:spcPts val="0"/>
              </a:spcBef>
              <a:spcAft>
                <a:spcPts val="800"/>
              </a:spcAft>
              <a:buNone/>
            </a:pPr>
            <a:r>
              <a:rPr lang="en-US" sz="2000" kern="100" dirty="0" err="1">
                <a:effectLst/>
                <a:latin typeface="Aptos" panose="020B0004020202020204" pitchFamily="34" charset="0"/>
                <a:ea typeface="Aptos" panose="020B0004020202020204" pitchFamily="34" charset="0"/>
                <a:cs typeface="Times New Roman" panose="02020603050405020304" pitchFamily="18" charset="0"/>
              </a:rPr>
              <a:t>Titre</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de la </a:t>
            </a:r>
            <a:r>
              <a:rPr lang="en-US" sz="2000" kern="100" dirty="0" err="1">
                <a:effectLst/>
                <a:latin typeface="Aptos" panose="020B0004020202020204" pitchFamily="34" charset="0"/>
                <a:ea typeface="Aptos" panose="020B0004020202020204" pitchFamily="34" charset="0"/>
                <a:cs typeface="Times New Roman" panose="02020603050405020304" pitchFamily="18" charset="0"/>
              </a:rPr>
              <a:t>ressource</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 Se </a:t>
            </a:r>
            <a:r>
              <a:rPr lang="en-US" sz="2000" kern="100" dirty="0" err="1">
                <a:effectLst/>
                <a:latin typeface="Aptos" panose="020B0004020202020204" pitchFamily="34" charset="0"/>
                <a:ea typeface="Aptos" panose="020B0004020202020204" pitchFamily="34" charset="0"/>
                <a:cs typeface="Times New Roman" panose="02020603050405020304" pitchFamily="18" charset="0"/>
              </a:rPr>
              <a:t>présenter</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indent="0">
              <a:lnSpc>
                <a:spcPct val="115000"/>
              </a:lnSpc>
              <a:spcBef>
                <a:spcPts val="0"/>
              </a:spcBef>
              <a:spcAft>
                <a:spcPts val="800"/>
              </a:spcAft>
              <a:buNone/>
            </a:pPr>
            <a:r>
              <a:rPr lang="fr-CA" sz="1800" kern="100" dirty="0">
                <a:effectLst/>
                <a:latin typeface="Aptos" panose="020B0004020202020204" pitchFamily="34" charset="0"/>
                <a:ea typeface="Aptos" panose="020B0004020202020204" pitchFamily="34" charset="0"/>
                <a:cs typeface="Times New Roman" panose="02020603050405020304" pitchFamily="18" charset="0"/>
              </a:rPr>
              <a:t>Format : PowerPoint</a:t>
            </a:r>
            <a:endParaRPr lang="en-US" sz="1800" kern="100" dirty="0">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15000"/>
              </a:lnSpc>
              <a:spcBef>
                <a:spcPts val="0"/>
              </a:spcBef>
              <a:spcAft>
                <a:spcPts val="800"/>
              </a:spcAft>
              <a:buNone/>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Descri</a:t>
            </a:r>
            <a:r>
              <a:rPr lang="en-US" sz="1800" kern="100" dirty="0">
                <a:latin typeface="Aptos" panose="020B0004020202020204" pitchFamily="34" charset="0"/>
                <a:ea typeface="Aptos" panose="020B0004020202020204" pitchFamily="34" charset="0"/>
                <a:cs typeface="Times New Roman" panose="02020603050405020304" pitchFamily="18" charset="0"/>
              </a:rPr>
              <a:t>ption </a:t>
            </a:r>
            <a:r>
              <a:rPr lang="en-US" sz="1800" kern="100" dirty="0" err="1">
                <a:latin typeface="Aptos" panose="020B0004020202020204" pitchFamily="34" charset="0"/>
                <a:ea typeface="Aptos" panose="020B0004020202020204" pitchFamily="34" charset="0"/>
                <a:cs typeface="Times New Roman" panose="02020603050405020304" pitchFamily="18" charset="0"/>
              </a:rPr>
              <a:t>sommaire</a:t>
            </a:r>
            <a:r>
              <a:rPr lang="en-US" sz="1800" kern="100" dirty="0">
                <a:latin typeface="Aptos" panose="020B0004020202020204" pitchFamily="34" charset="0"/>
                <a:ea typeface="Aptos" panose="020B0004020202020204" pitchFamily="34" charset="0"/>
                <a:cs typeface="Times New Roman" panose="02020603050405020304" pitchFamily="18" charset="0"/>
              </a:rPr>
              <a:t> : </a:t>
            </a:r>
            <a:r>
              <a:rPr lang="fr-CA" sz="1800" kern="100" dirty="0">
                <a:effectLst/>
                <a:latin typeface="Aptos" panose="020B0004020202020204" pitchFamily="34" charset="0"/>
                <a:ea typeface="Aptos" panose="020B0004020202020204" pitchFamily="34" charset="0"/>
                <a:cs typeface="Times New Roman" panose="02020603050405020304" pitchFamily="18" charset="0"/>
              </a:rPr>
              <a:t> Ressource composée de notions théoriques et d’activités pour les apprenants du français langue seconde ayant pour objectif principal de se présenter adéquatement.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15000"/>
              </a:lnSpc>
              <a:spcBef>
                <a:spcPts val="0"/>
              </a:spcBef>
              <a:spcAft>
                <a:spcPts val="800"/>
              </a:spcAft>
              <a:buNone/>
            </a:pPr>
            <a:r>
              <a:rPr lang="fr-CA" sz="1800" kern="100" dirty="0">
                <a:effectLst/>
                <a:latin typeface="Aptos" panose="020B0004020202020204" pitchFamily="34" charset="0"/>
                <a:ea typeface="Aptos" panose="020B0004020202020204" pitchFamily="34" charset="0"/>
                <a:cs typeface="Times New Roman" panose="02020603050405020304" pitchFamily="18" charset="0"/>
              </a:rPr>
              <a:t>Les opinions exprimées dans cette publication sont celles de l’auteur ou des auteurs et ne reflètent pas nécessairement celles du gouvernement de l’Ontario ou du Consortium ontarien pour l’apprentissage en ligne (</a:t>
            </a:r>
            <a:r>
              <a:rPr lang="fr-CA" sz="1800" kern="100" dirty="0" err="1">
                <a:effectLst/>
                <a:latin typeface="Aptos" panose="020B0004020202020204" pitchFamily="34" charset="0"/>
                <a:ea typeface="Aptos" panose="020B0004020202020204" pitchFamily="34" charset="0"/>
                <a:cs typeface="Times New Roman" panose="02020603050405020304" pitchFamily="18" charset="0"/>
              </a:rPr>
              <a:t>eCampusOntario</a:t>
            </a:r>
            <a:r>
              <a:rPr lang="fr-CA" sz="1800" kern="100" dirty="0">
                <a:effectLst/>
                <a:latin typeface="Aptos" panose="020B0004020202020204" pitchFamily="34" charset="0"/>
                <a:ea typeface="Aptos" panose="020B0004020202020204" pitchFamily="34" charset="0"/>
                <a:cs typeface="Times New Roman" panose="02020603050405020304" pitchFamily="18" charset="0"/>
              </a:rPr>
              <a:t>).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endParaRPr lang="en-US" sz="2000" dirty="0"/>
          </a:p>
        </p:txBody>
      </p:sp>
      <p:sp>
        <p:nvSpPr>
          <p:cNvPr id="11" name="Rectangle 10">
            <a:extLst>
              <a:ext uri="{FF2B5EF4-FFF2-40B4-BE49-F238E27FC236}">
                <a16:creationId xmlns:a16="http://schemas.microsoft.com/office/drawing/2014/main" id="{CD1AAA2C-FBBE-42AA-B869-31D524B765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6112341"/>
            <a:ext cx="1050645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5F937BBF-9326-4230-AB1B-F1795E350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916936" y="4000284"/>
            <a:ext cx="54864" cy="4206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6AF06B5E-C217-A7D0-4A5F-15D67D8699ED}"/>
              </a:ext>
            </a:extLst>
          </p:cNvPr>
          <p:cNvSpPr>
            <a:spLocks noGrp="1"/>
          </p:cNvSpPr>
          <p:nvPr>
            <p:ph type="sldNum" sz="quarter" idx="12"/>
          </p:nvPr>
        </p:nvSpPr>
        <p:spPr>
          <a:xfrm>
            <a:off x="8793480" y="6356350"/>
            <a:ext cx="2743200" cy="365125"/>
          </a:xfrm>
        </p:spPr>
        <p:txBody>
          <a:bodyPr>
            <a:normAutofit/>
          </a:bodyPr>
          <a:lstStyle/>
          <a:p>
            <a:pPr>
              <a:spcAft>
                <a:spcPts val="600"/>
              </a:spcAft>
            </a:pPr>
            <a:fld id="{B2DC25EE-239B-4C5F-AAD1-255A7D5F1EE2}" type="slidenum">
              <a:rPr lang="en-US" smtClean="0"/>
              <a:pPr>
                <a:spcAft>
                  <a:spcPts val="600"/>
                </a:spcAft>
              </a:pPr>
              <a:t>1</a:t>
            </a:fld>
            <a:endParaRPr lang="en-US"/>
          </a:p>
        </p:txBody>
      </p:sp>
      <p:pic>
        <p:nvPicPr>
          <p:cNvPr id="5" name="Picture 4" descr="Ontario funding - Nostalgia - Music Festival">
            <a:extLst>
              <a:ext uri="{FF2B5EF4-FFF2-40B4-BE49-F238E27FC236}">
                <a16:creationId xmlns:a16="http://schemas.microsoft.com/office/drawing/2014/main" id="{4E18E031-D459-2014-9F4C-3F8C6A0D685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60151" y="5033615"/>
            <a:ext cx="1869037" cy="747045"/>
          </a:xfrm>
          <a:prstGeom prst="rect">
            <a:avLst/>
          </a:prstGeom>
          <a:noFill/>
          <a:ln>
            <a:noFill/>
          </a:ln>
        </p:spPr>
      </p:pic>
      <p:pic>
        <p:nvPicPr>
          <p:cNvPr id="6" name="Picture 5" descr="Open Education Resources (OER) | CAE">
            <a:extLst>
              <a:ext uri="{FF2B5EF4-FFF2-40B4-BE49-F238E27FC236}">
                <a16:creationId xmlns:a16="http://schemas.microsoft.com/office/drawing/2014/main" id="{C5C00BC6-2A70-40BF-4B90-F96C5C7A238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7923" y="5033615"/>
            <a:ext cx="2487441" cy="1087870"/>
          </a:xfrm>
          <a:prstGeom prst="rect">
            <a:avLst/>
          </a:prstGeom>
          <a:noFill/>
          <a:ln>
            <a:noFill/>
          </a:ln>
        </p:spPr>
      </p:pic>
      <p:pic>
        <p:nvPicPr>
          <p:cNvPr id="7" name="Picture 6">
            <a:extLst>
              <a:ext uri="{FF2B5EF4-FFF2-40B4-BE49-F238E27FC236}">
                <a16:creationId xmlns:a16="http://schemas.microsoft.com/office/drawing/2014/main" id="{3F7841F8-9F7A-7793-01EC-CA281F7A7182}"/>
              </a:ext>
            </a:extLst>
          </p:cNvPr>
          <p:cNvPicPr>
            <a:picLocks noChangeAspect="1"/>
          </p:cNvPicPr>
          <p:nvPr/>
        </p:nvPicPr>
        <p:blipFill>
          <a:blip r:embed="rId4"/>
          <a:stretch>
            <a:fillRect/>
          </a:stretch>
        </p:blipFill>
        <p:spPr>
          <a:xfrm>
            <a:off x="8045561" y="5279697"/>
            <a:ext cx="1495837" cy="520703"/>
          </a:xfrm>
          <a:prstGeom prst="rect">
            <a:avLst/>
          </a:prstGeom>
        </p:spPr>
      </p:pic>
      <p:sp>
        <p:nvSpPr>
          <p:cNvPr id="8" name="TextBox 7">
            <a:extLst>
              <a:ext uri="{FF2B5EF4-FFF2-40B4-BE49-F238E27FC236}">
                <a16:creationId xmlns:a16="http://schemas.microsoft.com/office/drawing/2014/main" id="{9455BF3A-1E82-1FDE-BB4A-44E992583235}"/>
              </a:ext>
            </a:extLst>
          </p:cNvPr>
          <p:cNvSpPr txBox="1"/>
          <p:nvPr/>
        </p:nvSpPr>
        <p:spPr>
          <a:xfrm>
            <a:off x="7972445" y="5800400"/>
            <a:ext cx="2871299" cy="369332"/>
          </a:xfrm>
          <a:prstGeom prst="rect">
            <a:avLst/>
          </a:prstGeom>
          <a:noFill/>
        </p:spPr>
        <p:txBody>
          <a:bodyPr wrap="none" rtlCol="0">
            <a:spAutoFit/>
          </a:bodyPr>
          <a:lstStyle/>
          <a:p>
            <a:r>
              <a:rPr lang="en-US" dirty="0"/>
              <a:t>CC BY Myriam Corriveau</a:t>
            </a:r>
          </a:p>
        </p:txBody>
      </p:sp>
    </p:spTree>
    <p:extLst>
      <p:ext uri="{BB962C8B-B14F-4D97-AF65-F5344CB8AC3E}">
        <p14:creationId xmlns:p14="http://schemas.microsoft.com/office/powerpoint/2010/main" val="3540112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973DC12-85A5-A053-8A19-97AB35BC140A}"/>
              </a:ext>
            </a:extLst>
          </p:cNvPr>
          <p:cNvSpPr>
            <a:spLocks noGrp="1"/>
          </p:cNvSpPr>
          <p:nvPr>
            <p:ph type="title"/>
          </p:nvPr>
        </p:nvSpPr>
        <p:spPr/>
        <p:txBody>
          <a:bodyPr>
            <a:normAutofit/>
          </a:bodyPr>
          <a:lstStyle/>
          <a:p>
            <a:r>
              <a:rPr lang="fr-CA" sz="4400" b="1" dirty="0">
                <a:solidFill>
                  <a:srgbClr val="FFC000"/>
                </a:solidFill>
                <a:effectLst>
                  <a:outerShdw blurRad="38100" dist="38100" dir="2700000" algn="tl">
                    <a:srgbClr val="000000">
                      <a:alpha val="43137"/>
                    </a:srgbClr>
                  </a:outerShdw>
                </a:effectLst>
                <a:latin typeface="Avenir Next LT Pro Light" panose="020B0304020202020204" pitchFamily="34" charset="0"/>
              </a:rPr>
              <a:t>Formules pour se présenter</a:t>
            </a:r>
            <a:endParaRPr lang="fr-CA" sz="4400" dirty="0"/>
          </a:p>
        </p:txBody>
      </p:sp>
      <p:graphicFrame>
        <p:nvGraphicFramePr>
          <p:cNvPr id="5" name="Espace réservé du contenu 2">
            <a:extLst>
              <a:ext uri="{FF2B5EF4-FFF2-40B4-BE49-F238E27FC236}">
                <a16:creationId xmlns:a16="http://schemas.microsoft.com/office/drawing/2014/main" id="{E796F239-627E-309F-0975-1E2C9D98DBB4}"/>
              </a:ext>
            </a:extLst>
          </p:cNvPr>
          <p:cNvGraphicFramePr>
            <a:graphicFrameLocks noGrp="1"/>
          </p:cNvGraphicFramePr>
          <p:nvPr>
            <p:ph idx="1"/>
            <p:extLst>
              <p:ext uri="{D42A27DB-BD31-4B8C-83A1-F6EECF244321}">
                <p14:modId xmlns:p14="http://schemas.microsoft.com/office/powerpoint/2010/main" val="1347648879"/>
              </p:ext>
            </p:extLst>
          </p:nvPr>
        </p:nvGraphicFramePr>
        <p:xfrm>
          <a:off x="3317080" y="3128962"/>
          <a:ext cx="6341269" cy="1179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numéro de diapositive 3">
            <a:extLst>
              <a:ext uri="{FF2B5EF4-FFF2-40B4-BE49-F238E27FC236}">
                <a16:creationId xmlns:a16="http://schemas.microsoft.com/office/drawing/2014/main" id="{DB4C2F1D-AB09-932F-9919-8D5BD7E59D0B}"/>
              </a:ext>
            </a:extLst>
          </p:cNvPr>
          <p:cNvSpPr>
            <a:spLocks noGrp="1"/>
          </p:cNvSpPr>
          <p:nvPr>
            <p:ph type="sldNum" sz="quarter" idx="12"/>
          </p:nvPr>
        </p:nvSpPr>
        <p:spPr/>
        <p:txBody>
          <a:bodyPr/>
          <a:lstStyle/>
          <a:p>
            <a:fld id="{B2DC25EE-239B-4C5F-AAD1-255A7D5F1EE2}" type="slidenum">
              <a:rPr lang="en-US" smtClean="0"/>
              <a:t>10</a:t>
            </a:fld>
            <a:endParaRPr lang="en-US"/>
          </a:p>
        </p:txBody>
      </p:sp>
    </p:spTree>
    <p:extLst>
      <p:ext uri="{BB962C8B-B14F-4D97-AF65-F5344CB8AC3E}">
        <p14:creationId xmlns:p14="http://schemas.microsoft.com/office/powerpoint/2010/main" val="183392573"/>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380AD67-C5CA-4918-B4BB-C359BB03EE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D3F7D5EE-4A23-0352-1FAE-E8718A61B65C}"/>
              </a:ext>
            </a:extLst>
          </p:cNvPr>
          <p:cNvSpPr>
            <a:spLocks noGrp="1"/>
          </p:cNvSpPr>
          <p:nvPr>
            <p:ph type="title"/>
          </p:nvPr>
        </p:nvSpPr>
        <p:spPr>
          <a:xfrm>
            <a:off x="5080216" y="853674"/>
            <a:ext cx="6272784" cy="2081868"/>
          </a:xfrm>
        </p:spPr>
        <p:txBody>
          <a:bodyPr anchor="b">
            <a:normAutofit fontScale="90000"/>
          </a:bodyPr>
          <a:lstStyle/>
          <a:p>
            <a:br>
              <a:rPr lang="fr-CA" sz="5200" dirty="0">
                <a:effectLst>
                  <a:outerShdw blurRad="38100" dist="38100" dir="2700000" algn="tl">
                    <a:srgbClr val="000000">
                      <a:alpha val="43137"/>
                    </a:srgbClr>
                  </a:outerShdw>
                </a:effectLst>
                <a:latin typeface="Avenir Next LT Pro Light" panose="020B0304020202020204" pitchFamily="34" charset="0"/>
              </a:rPr>
            </a:br>
            <a:br>
              <a:rPr lang="fr-CA" sz="5200" dirty="0">
                <a:effectLst>
                  <a:outerShdw blurRad="38100" dist="38100" dir="2700000" algn="tl">
                    <a:srgbClr val="000000">
                      <a:alpha val="43137"/>
                    </a:srgbClr>
                  </a:outerShdw>
                </a:effectLst>
                <a:latin typeface="Avenir Next LT Pro Light" panose="020B0304020202020204" pitchFamily="34" charset="0"/>
              </a:rPr>
            </a:br>
            <a:br>
              <a:rPr lang="fr-CA" sz="5200" dirty="0">
                <a:effectLst>
                  <a:outerShdw blurRad="38100" dist="38100" dir="2700000" algn="tl">
                    <a:srgbClr val="000000">
                      <a:alpha val="43137"/>
                    </a:srgbClr>
                  </a:outerShdw>
                </a:effectLst>
                <a:latin typeface="Avenir Next LT Pro Light" panose="020B0304020202020204" pitchFamily="34" charset="0"/>
              </a:rPr>
            </a:br>
            <a:r>
              <a:rPr lang="fr-CA" sz="5200" dirty="0">
                <a:effectLst>
                  <a:outerShdw blurRad="38100" dist="38100" dir="2700000" algn="tl">
                    <a:srgbClr val="000000">
                      <a:alpha val="43137"/>
                    </a:srgbClr>
                  </a:outerShdw>
                </a:effectLst>
                <a:latin typeface="Avenir Next LT Pro Light" panose="020B0304020202020204" pitchFamily="34" charset="0"/>
              </a:rPr>
              <a:t>Se saluer</a:t>
            </a:r>
            <a:br>
              <a:rPr lang="fr-CA" sz="5200" dirty="0">
                <a:effectLst>
                  <a:outerShdw blurRad="38100" dist="38100" dir="2700000" algn="tl">
                    <a:srgbClr val="000000">
                      <a:alpha val="43137"/>
                    </a:srgbClr>
                  </a:outerShdw>
                </a:effectLst>
                <a:latin typeface="Avenir Next LT Pro Light" panose="020B0304020202020204" pitchFamily="34" charset="0"/>
              </a:rPr>
            </a:br>
            <a:r>
              <a:rPr lang="fr-CA" sz="3100" dirty="0" err="1">
                <a:solidFill>
                  <a:srgbClr val="B4CCEA"/>
                </a:solidFill>
                <a:effectLst>
                  <a:outerShdw blurRad="38100" dist="38100" dir="2700000" algn="tl">
                    <a:srgbClr val="000000">
                      <a:alpha val="43137"/>
                    </a:srgbClr>
                  </a:outerShdw>
                </a:effectLst>
                <a:latin typeface="Avenir Next LT Pro Light" panose="020B0304020202020204" pitchFamily="34" charset="0"/>
              </a:rPr>
              <a:t>Greeting</a:t>
            </a:r>
            <a:r>
              <a:rPr lang="fr-CA" sz="3100" dirty="0">
                <a:solidFill>
                  <a:srgbClr val="B4CCEA"/>
                </a:solidFill>
                <a:effectLst>
                  <a:outerShdw blurRad="38100" dist="38100" dir="2700000" algn="tl">
                    <a:srgbClr val="000000">
                      <a:alpha val="43137"/>
                    </a:srgbClr>
                  </a:outerShdw>
                </a:effectLst>
                <a:latin typeface="Avenir Next LT Pro Light" panose="020B0304020202020204" pitchFamily="34" charset="0"/>
              </a:rPr>
              <a:t> </a:t>
            </a:r>
            <a:r>
              <a:rPr lang="fr-CA" sz="3100" dirty="0" err="1">
                <a:solidFill>
                  <a:srgbClr val="B4CCEA"/>
                </a:solidFill>
                <a:effectLst>
                  <a:outerShdw blurRad="38100" dist="38100" dir="2700000" algn="tl">
                    <a:srgbClr val="000000">
                      <a:alpha val="43137"/>
                    </a:srgbClr>
                  </a:outerShdw>
                </a:effectLst>
                <a:latin typeface="Avenir Next LT Pro Light" panose="020B0304020202020204" pitchFamily="34" charset="0"/>
              </a:rPr>
              <a:t>each</a:t>
            </a:r>
            <a:r>
              <a:rPr lang="fr-CA" sz="3100" dirty="0">
                <a:solidFill>
                  <a:srgbClr val="B4CCEA"/>
                </a:solidFill>
                <a:effectLst>
                  <a:outerShdw blurRad="38100" dist="38100" dir="2700000" algn="tl">
                    <a:srgbClr val="000000">
                      <a:alpha val="43137"/>
                    </a:srgbClr>
                  </a:outerShdw>
                </a:effectLst>
                <a:latin typeface="Avenir Next LT Pro Light" panose="020B0304020202020204" pitchFamily="34" charset="0"/>
              </a:rPr>
              <a:t> </a:t>
            </a:r>
            <a:r>
              <a:rPr lang="fr-CA" sz="3100" dirty="0" err="1">
                <a:solidFill>
                  <a:srgbClr val="B4CCEA"/>
                </a:solidFill>
                <a:effectLst>
                  <a:outerShdw blurRad="38100" dist="38100" dir="2700000" algn="tl">
                    <a:srgbClr val="000000">
                      <a:alpha val="43137"/>
                    </a:srgbClr>
                  </a:outerShdw>
                </a:effectLst>
                <a:latin typeface="Avenir Next LT Pro Light" panose="020B0304020202020204" pitchFamily="34" charset="0"/>
              </a:rPr>
              <a:t>other</a:t>
            </a:r>
            <a:r>
              <a:rPr lang="fr-CA" sz="3100" dirty="0">
                <a:solidFill>
                  <a:srgbClr val="B4CCEA"/>
                </a:solidFill>
                <a:effectLst>
                  <a:outerShdw blurRad="38100" dist="38100" dir="2700000" algn="tl">
                    <a:srgbClr val="000000">
                      <a:alpha val="43137"/>
                    </a:srgbClr>
                  </a:outerShdw>
                </a:effectLst>
                <a:latin typeface="Avenir Next LT Pro Light" panose="020B0304020202020204" pitchFamily="34" charset="0"/>
              </a:rPr>
              <a:t> </a:t>
            </a:r>
            <a:br>
              <a:rPr lang="fr-CA" sz="5200" dirty="0">
                <a:effectLst>
                  <a:outerShdw blurRad="38100" dist="38100" dir="2700000" algn="tl">
                    <a:srgbClr val="000000">
                      <a:alpha val="43137"/>
                    </a:srgbClr>
                  </a:outerShdw>
                </a:effectLst>
                <a:latin typeface="Avenir Next LT Pro Light" panose="020B0304020202020204" pitchFamily="34" charset="0"/>
              </a:rPr>
            </a:br>
            <a:r>
              <a:rPr lang="fr-CA" sz="5200" b="1" dirty="0">
                <a:effectLst>
                  <a:outerShdw blurRad="38100" dist="38100" dir="2700000" algn="tl">
                    <a:srgbClr val="000000">
                      <a:alpha val="43137"/>
                    </a:srgbClr>
                  </a:outerShdw>
                </a:effectLst>
                <a:latin typeface="Avenir Next LT Pro Light" panose="020B0304020202020204" pitchFamily="34" charset="0"/>
              </a:rPr>
              <a:t> </a:t>
            </a:r>
            <a:endParaRPr lang="fr-CA" sz="5200" dirty="0"/>
          </a:p>
        </p:txBody>
      </p:sp>
      <p:pic>
        <p:nvPicPr>
          <p:cNvPr id="5" name="Picture 4" descr="Close up image of hands applauding">
            <a:extLst>
              <a:ext uri="{FF2B5EF4-FFF2-40B4-BE49-F238E27FC236}">
                <a16:creationId xmlns:a16="http://schemas.microsoft.com/office/drawing/2014/main" id="{5AB7E12F-DAC4-99A3-6698-B6183A0145E6}"/>
              </a:ext>
            </a:extLst>
          </p:cNvPr>
          <p:cNvPicPr>
            <a:picLocks noChangeAspect="1"/>
          </p:cNvPicPr>
          <p:nvPr/>
        </p:nvPicPr>
        <p:blipFill rotWithShape="1">
          <a:blip r:embed="rId2">
            <a:extLst>
              <a:ext uri="{28A0092B-C50C-407E-A947-70E740481C1C}">
                <a14:useLocalDpi xmlns:a14="http://schemas.microsoft.com/office/drawing/2010/main" val="0"/>
              </a:ext>
            </a:extLst>
          </a:blip>
          <a:srcRect b="-1"/>
          <a:stretch/>
        </p:blipFill>
        <p:spPr>
          <a:xfrm>
            <a:off x="20" y="10"/>
            <a:ext cx="4505305" cy="6857990"/>
          </a:xfrm>
          <a:prstGeom prst="rect">
            <a:avLst/>
          </a:prstGeom>
        </p:spPr>
      </p:pic>
      <p:sp>
        <p:nvSpPr>
          <p:cNvPr id="11" name="!!accent">
            <a:extLst>
              <a:ext uri="{FF2B5EF4-FFF2-40B4-BE49-F238E27FC236}">
                <a16:creationId xmlns:a16="http://schemas.microsoft.com/office/drawing/2014/main" id="{EABAD4DA-87BA-4F70-9EF0-45C6BCF17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17960" y="363389"/>
            <a:ext cx="73152"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915128D9-2797-47FA-B6FE-EC24E6B84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99266" y="2935541"/>
            <a:ext cx="621792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Espace réservé du contenu 2">
            <a:extLst>
              <a:ext uri="{FF2B5EF4-FFF2-40B4-BE49-F238E27FC236}">
                <a16:creationId xmlns:a16="http://schemas.microsoft.com/office/drawing/2014/main" id="{20DF7AFA-D268-9ACB-251F-9671406B5075}"/>
              </a:ext>
            </a:extLst>
          </p:cNvPr>
          <p:cNvSpPr>
            <a:spLocks noGrp="1"/>
          </p:cNvSpPr>
          <p:nvPr>
            <p:ph idx="1"/>
          </p:nvPr>
        </p:nvSpPr>
        <p:spPr>
          <a:xfrm>
            <a:off x="5080216" y="3351276"/>
            <a:ext cx="6272784" cy="2825686"/>
          </a:xfrm>
        </p:spPr>
        <p:txBody>
          <a:bodyPr>
            <a:normAutofit/>
          </a:bodyPr>
          <a:lstStyle/>
          <a:p>
            <a:pPr marL="0" indent="0" algn="ctr">
              <a:buNone/>
            </a:pPr>
            <a:endParaRPr lang="fr-CA" sz="1800" dirty="0">
              <a:latin typeface="Avenir Next LT Pro Light" panose="020B0304020202020204" pitchFamily="34" charset="0"/>
            </a:endParaRPr>
          </a:p>
          <a:p>
            <a:pPr marL="0" indent="0" algn="ctr">
              <a:buNone/>
            </a:pPr>
            <a:r>
              <a:rPr lang="fr-CA" sz="3200" dirty="0">
                <a:latin typeface="Avenir Next LT Pro Light" panose="020B0304020202020204" pitchFamily="34" charset="0"/>
              </a:rPr>
              <a:t>Comment allez-vous? (formel) </a:t>
            </a:r>
          </a:p>
          <a:p>
            <a:pPr marL="0" indent="0" algn="ctr">
              <a:buNone/>
            </a:pPr>
            <a:r>
              <a:rPr lang="fr-CA" sz="3200" dirty="0">
                <a:latin typeface="Avenir Next LT Pro Light" panose="020B0304020202020204" pitchFamily="34" charset="0"/>
              </a:rPr>
              <a:t>Comment vas-tu? (informel)</a:t>
            </a:r>
          </a:p>
          <a:p>
            <a:pPr marL="0" indent="0" algn="ctr">
              <a:buNone/>
            </a:pPr>
            <a:r>
              <a:rPr lang="fr-CA" sz="2800" dirty="0">
                <a:solidFill>
                  <a:srgbClr val="B4CCEA"/>
                </a:solidFill>
                <a:latin typeface="Avenir Next LT Pro Light" panose="020B0304020202020204" pitchFamily="34" charset="0"/>
              </a:rPr>
              <a:t>How are </a:t>
            </a:r>
            <a:r>
              <a:rPr lang="fr-CA" sz="2800" dirty="0" err="1">
                <a:solidFill>
                  <a:srgbClr val="B4CCEA"/>
                </a:solidFill>
                <a:latin typeface="Avenir Next LT Pro Light" panose="020B0304020202020204" pitchFamily="34" charset="0"/>
              </a:rPr>
              <a:t>you</a:t>
            </a:r>
            <a:r>
              <a:rPr lang="fr-CA" sz="2800" dirty="0">
                <a:solidFill>
                  <a:srgbClr val="B4CCEA"/>
                </a:solidFill>
                <a:latin typeface="Avenir Next LT Pro Light" panose="020B0304020202020204" pitchFamily="34" charset="0"/>
              </a:rPr>
              <a:t> </a:t>
            </a:r>
            <a:r>
              <a:rPr lang="fr-CA" sz="2800" dirty="0" err="1">
                <a:solidFill>
                  <a:srgbClr val="B4CCEA"/>
                </a:solidFill>
                <a:latin typeface="Avenir Next LT Pro Light" panose="020B0304020202020204" pitchFamily="34" charset="0"/>
              </a:rPr>
              <a:t>doing</a:t>
            </a:r>
            <a:r>
              <a:rPr lang="fr-CA" sz="2800" dirty="0">
                <a:solidFill>
                  <a:srgbClr val="B4CCEA"/>
                </a:solidFill>
                <a:latin typeface="Avenir Next LT Pro Light" panose="020B0304020202020204" pitchFamily="34" charset="0"/>
              </a:rPr>
              <a:t>?</a:t>
            </a:r>
          </a:p>
          <a:p>
            <a:pPr marL="0" indent="0" algn="ctr">
              <a:buNone/>
            </a:pPr>
            <a:endParaRPr lang="fr-CA" sz="3200" dirty="0">
              <a:latin typeface="Avenir Next LT Pro Light" panose="020B0304020202020204" pitchFamily="34" charset="0"/>
            </a:endParaRPr>
          </a:p>
          <a:p>
            <a:pPr marL="0" indent="0">
              <a:buNone/>
            </a:pPr>
            <a:endParaRPr lang="fr-CA" sz="1800" dirty="0"/>
          </a:p>
        </p:txBody>
      </p:sp>
      <p:sp>
        <p:nvSpPr>
          <p:cNvPr id="6" name="Espace réservé du numéro de diapositive 5">
            <a:extLst>
              <a:ext uri="{FF2B5EF4-FFF2-40B4-BE49-F238E27FC236}">
                <a16:creationId xmlns:a16="http://schemas.microsoft.com/office/drawing/2014/main" id="{DA3CFEFA-4DEC-6EA0-114B-9ACCF7C63100}"/>
              </a:ext>
            </a:extLst>
          </p:cNvPr>
          <p:cNvSpPr>
            <a:spLocks noGrp="1"/>
          </p:cNvSpPr>
          <p:nvPr>
            <p:ph type="sldNum" sz="quarter" idx="12"/>
          </p:nvPr>
        </p:nvSpPr>
        <p:spPr/>
        <p:txBody>
          <a:bodyPr/>
          <a:lstStyle/>
          <a:p>
            <a:fld id="{B2DC25EE-239B-4C5F-AAD1-255A7D5F1EE2}" type="slidenum">
              <a:rPr lang="en-US" smtClean="0"/>
              <a:t>11</a:t>
            </a:fld>
            <a:endParaRPr lang="en-US"/>
          </a:p>
        </p:txBody>
      </p:sp>
    </p:spTree>
    <p:extLst>
      <p:ext uri="{BB962C8B-B14F-4D97-AF65-F5344CB8AC3E}">
        <p14:creationId xmlns:p14="http://schemas.microsoft.com/office/powerpoint/2010/main" val="121107282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1A07BF-57BB-85A4-1E63-1C0407D0EC2D}"/>
              </a:ext>
            </a:extLst>
          </p:cNvPr>
          <p:cNvSpPr>
            <a:spLocks noGrp="1"/>
          </p:cNvSpPr>
          <p:nvPr>
            <p:ph type="title"/>
          </p:nvPr>
        </p:nvSpPr>
        <p:spPr/>
        <p:txBody>
          <a:bodyPr/>
          <a:lstStyle/>
          <a:p>
            <a:r>
              <a:rPr lang="fr-CA" dirty="0">
                <a:solidFill>
                  <a:srgbClr val="FFC000"/>
                </a:solidFill>
                <a:effectLst>
                  <a:outerShdw blurRad="38100" dist="38100" dir="2700000" algn="tl">
                    <a:srgbClr val="000000">
                      <a:alpha val="43137"/>
                    </a:srgbClr>
                  </a:outerShdw>
                </a:effectLst>
                <a:latin typeface="Avenir Next LT Pro Light" panose="020B0304020202020204" pitchFamily="34" charset="0"/>
              </a:rPr>
              <a:t>Se saluer</a:t>
            </a:r>
            <a:r>
              <a:rPr lang="fr-CA" sz="4000" b="1" dirty="0">
                <a:solidFill>
                  <a:srgbClr val="FFC000"/>
                </a:solidFill>
                <a:effectLst>
                  <a:outerShdw blurRad="38100" dist="38100" dir="2700000" algn="tl">
                    <a:srgbClr val="000000">
                      <a:alpha val="43137"/>
                    </a:srgbClr>
                  </a:outerShdw>
                </a:effectLst>
                <a:latin typeface="Avenir Next LT Pro Light" panose="020B0304020202020204" pitchFamily="34" charset="0"/>
              </a:rPr>
              <a:t> </a:t>
            </a:r>
            <a:endParaRPr lang="fr-CA" dirty="0"/>
          </a:p>
        </p:txBody>
      </p:sp>
      <p:sp>
        <p:nvSpPr>
          <p:cNvPr id="3" name="Espace réservé du contenu 2">
            <a:extLst>
              <a:ext uri="{FF2B5EF4-FFF2-40B4-BE49-F238E27FC236}">
                <a16:creationId xmlns:a16="http://schemas.microsoft.com/office/drawing/2014/main" id="{C89DB804-C526-3827-A073-072F80913E20}"/>
              </a:ext>
            </a:extLst>
          </p:cNvPr>
          <p:cNvSpPr>
            <a:spLocks noGrp="1"/>
          </p:cNvSpPr>
          <p:nvPr>
            <p:ph idx="1"/>
          </p:nvPr>
        </p:nvSpPr>
        <p:spPr/>
        <p:txBody>
          <a:bodyPr/>
          <a:lstStyle/>
          <a:p>
            <a:pPr marL="0" indent="0">
              <a:buNone/>
            </a:pPr>
            <a:r>
              <a:rPr lang="fr-CA" sz="2800" dirty="0">
                <a:latin typeface="Avenir Next LT Pro Light" panose="020B0304020202020204" pitchFamily="34" charset="0"/>
              </a:rPr>
              <a:t>Je vais (très) bien. Et toi? (informel) </a:t>
            </a:r>
          </a:p>
          <a:p>
            <a:pPr marL="0" indent="0">
              <a:buNone/>
            </a:pPr>
            <a:r>
              <a:rPr lang="fr-CA" sz="2800" dirty="0">
                <a:latin typeface="Avenir Next LT Pro Light" panose="020B0304020202020204" pitchFamily="34" charset="0"/>
              </a:rPr>
              <a:t>Je vais (très) bien. Et vous? (formel) </a:t>
            </a:r>
          </a:p>
          <a:p>
            <a:pPr marL="0" indent="0">
              <a:buNone/>
            </a:pPr>
            <a:r>
              <a:rPr lang="fr-CA" dirty="0">
                <a:solidFill>
                  <a:srgbClr val="B4CCEA"/>
                </a:solidFill>
                <a:latin typeface="Avenir Next LT Pro Light" panose="020B0304020202020204" pitchFamily="34" charset="0"/>
              </a:rPr>
              <a:t>I </a:t>
            </a:r>
            <a:r>
              <a:rPr lang="fr-CA" dirty="0" err="1">
                <a:solidFill>
                  <a:srgbClr val="B4CCEA"/>
                </a:solidFill>
                <a:latin typeface="Avenir Next LT Pro Light" panose="020B0304020202020204" pitchFamily="34" charset="0"/>
              </a:rPr>
              <a:t>am</a:t>
            </a:r>
            <a:r>
              <a:rPr lang="fr-CA" dirty="0">
                <a:solidFill>
                  <a:srgbClr val="B4CCEA"/>
                </a:solidFill>
                <a:latin typeface="Avenir Next LT Pro Light" panose="020B0304020202020204" pitchFamily="34" charset="0"/>
              </a:rPr>
              <a:t> </a:t>
            </a:r>
            <a:r>
              <a:rPr lang="fr-CA" dirty="0" err="1">
                <a:solidFill>
                  <a:srgbClr val="B4CCEA"/>
                </a:solidFill>
                <a:latin typeface="Avenir Next LT Pro Light" panose="020B0304020202020204" pitchFamily="34" charset="0"/>
              </a:rPr>
              <a:t>doing</a:t>
            </a:r>
            <a:r>
              <a:rPr lang="fr-CA" dirty="0">
                <a:solidFill>
                  <a:srgbClr val="B4CCEA"/>
                </a:solidFill>
                <a:latin typeface="Avenir Next LT Pro Light" panose="020B0304020202020204" pitchFamily="34" charset="0"/>
              </a:rPr>
              <a:t> (</a:t>
            </a:r>
            <a:r>
              <a:rPr lang="fr-CA" dirty="0" err="1">
                <a:solidFill>
                  <a:srgbClr val="B4CCEA"/>
                </a:solidFill>
                <a:latin typeface="Avenir Next LT Pro Light" panose="020B0304020202020204" pitchFamily="34" charset="0"/>
              </a:rPr>
              <a:t>very</a:t>
            </a:r>
            <a:r>
              <a:rPr lang="fr-CA" dirty="0">
                <a:solidFill>
                  <a:srgbClr val="B4CCEA"/>
                </a:solidFill>
                <a:latin typeface="Avenir Next LT Pro Light" panose="020B0304020202020204" pitchFamily="34" charset="0"/>
              </a:rPr>
              <a:t>) </a:t>
            </a:r>
            <a:r>
              <a:rPr lang="fr-CA" dirty="0" err="1">
                <a:solidFill>
                  <a:srgbClr val="B4CCEA"/>
                </a:solidFill>
                <a:latin typeface="Avenir Next LT Pro Light" panose="020B0304020202020204" pitchFamily="34" charset="0"/>
              </a:rPr>
              <a:t>well</a:t>
            </a:r>
            <a:r>
              <a:rPr lang="fr-CA" dirty="0">
                <a:solidFill>
                  <a:srgbClr val="B4CCEA"/>
                </a:solidFill>
                <a:latin typeface="Avenir Next LT Pro Light" panose="020B0304020202020204" pitchFamily="34" charset="0"/>
              </a:rPr>
              <a:t>. </a:t>
            </a:r>
            <a:r>
              <a:rPr lang="fr-CA" dirty="0" err="1">
                <a:solidFill>
                  <a:srgbClr val="B4CCEA"/>
                </a:solidFill>
                <a:latin typeface="Avenir Next LT Pro Light" panose="020B0304020202020204" pitchFamily="34" charset="0"/>
              </a:rPr>
              <a:t>What</a:t>
            </a:r>
            <a:r>
              <a:rPr lang="fr-CA" dirty="0">
                <a:solidFill>
                  <a:srgbClr val="B4CCEA"/>
                </a:solidFill>
                <a:latin typeface="Avenir Next LT Pro Light" panose="020B0304020202020204" pitchFamily="34" charset="0"/>
              </a:rPr>
              <a:t> about </a:t>
            </a:r>
            <a:r>
              <a:rPr lang="fr-CA" dirty="0" err="1">
                <a:solidFill>
                  <a:srgbClr val="B4CCEA"/>
                </a:solidFill>
                <a:latin typeface="Avenir Next LT Pro Light" panose="020B0304020202020204" pitchFamily="34" charset="0"/>
              </a:rPr>
              <a:t>you</a:t>
            </a:r>
            <a:r>
              <a:rPr lang="fr-CA" dirty="0">
                <a:solidFill>
                  <a:srgbClr val="B4CCEA"/>
                </a:solidFill>
                <a:latin typeface="Avenir Next LT Pro Light" panose="020B0304020202020204" pitchFamily="34" charset="0"/>
              </a:rPr>
              <a:t>? </a:t>
            </a:r>
          </a:p>
          <a:p>
            <a:pPr marL="0" indent="0">
              <a:buNone/>
            </a:pPr>
            <a:endParaRPr lang="fr-CA" sz="2800" dirty="0">
              <a:latin typeface="Avenir Next LT Pro Light" panose="020B0304020202020204" pitchFamily="34" charset="0"/>
            </a:endParaRPr>
          </a:p>
          <a:p>
            <a:pPr marL="0" indent="0">
              <a:buNone/>
            </a:pPr>
            <a:endParaRPr lang="fr-CA" sz="2400" dirty="0">
              <a:latin typeface="Avenir Next LT Pro Light" panose="020B0304020202020204" pitchFamily="34" charset="0"/>
            </a:endParaRPr>
          </a:p>
          <a:p>
            <a:pPr marL="0" indent="0">
              <a:buNone/>
            </a:pPr>
            <a:endParaRPr lang="fr-CA" dirty="0"/>
          </a:p>
        </p:txBody>
      </p:sp>
      <p:sp>
        <p:nvSpPr>
          <p:cNvPr id="8" name="Espace réservé du numéro de diapositive 7">
            <a:extLst>
              <a:ext uri="{FF2B5EF4-FFF2-40B4-BE49-F238E27FC236}">
                <a16:creationId xmlns:a16="http://schemas.microsoft.com/office/drawing/2014/main" id="{6C69829A-4605-78EF-1261-5CD7195472D3}"/>
              </a:ext>
            </a:extLst>
          </p:cNvPr>
          <p:cNvSpPr>
            <a:spLocks noGrp="1"/>
          </p:cNvSpPr>
          <p:nvPr>
            <p:ph type="sldNum" sz="quarter" idx="12"/>
          </p:nvPr>
        </p:nvSpPr>
        <p:spPr/>
        <p:txBody>
          <a:bodyPr/>
          <a:lstStyle/>
          <a:p>
            <a:fld id="{B2DC25EE-239B-4C5F-AAD1-255A7D5F1EE2}" type="slidenum">
              <a:rPr lang="en-US" smtClean="0"/>
              <a:t>12</a:t>
            </a:fld>
            <a:endParaRPr lang="en-US"/>
          </a:p>
        </p:txBody>
      </p:sp>
    </p:spTree>
    <p:extLst>
      <p:ext uri="{BB962C8B-B14F-4D97-AF65-F5344CB8AC3E}">
        <p14:creationId xmlns:p14="http://schemas.microsoft.com/office/powerpoint/2010/main" val="24769676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4A172D-A048-83F1-F055-5307F191E61A}"/>
              </a:ext>
            </a:extLst>
          </p:cNvPr>
          <p:cNvSpPr>
            <a:spLocks noGrp="1"/>
          </p:cNvSpPr>
          <p:nvPr>
            <p:ph type="title"/>
          </p:nvPr>
        </p:nvSpPr>
        <p:spPr/>
        <p:txBody>
          <a:bodyPr/>
          <a:lstStyle/>
          <a:p>
            <a:r>
              <a:rPr lang="fr-CA" dirty="0">
                <a:solidFill>
                  <a:srgbClr val="FFC000"/>
                </a:solidFill>
                <a:effectLst>
                  <a:outerShdw blurRad="38100" dist="38100" dir="2700000" algn="tl">
                    <a:srgbClr val="000000">
                      <a:alpha val="43137"/>
                    </a:srgbClr>
                  </a:outerShdw>
                </a:effectLst>
                <a:latin typeface="Avenir Next LT Pro Light" panose="020B0304020202020204" pitchFamily="34" charset="0"/>
              </a:rPr>
              <a:t>Se saluer</a:t>
            </a:r>
            <a:r>
              <a:rPr lang="fr-CA" sz="4000" b="1" dirty="0">
                <a:solidFill>
                  <a:srgbClr val="FFC000"/>
                </a:solidFill>
                <a:effectLst>
                  <a:outerShdw blurRad="38100" dist="38100" dir="2700000" algn="tl">
                    <a:srgbClr val="000000">
                      <a:alpha val="43137"/>
                    </a:srgbClr>
                  </a:outerShdw>
                </a:effectLst>
                <a:latin typeface="Avenir Next LT Pro Light" panose="020B0304020202020204" pitchFamily="34" charset="0"/>
              </a:rPr>
              <a:t> </a:t>
            </a:r>
            <a:endParaRPr lang="fr-CA" dirty="0"/>
          </a:p>
        </p:txBody>
      </p:sp>
      <p:sp>
        <p:nvSpPr>
          <p:cNvPr id="3" name="Espace réservé du contenu 2">
            <a:extLst>
              <a:ext uri="{FF2B5EF4-FFF2-40B4-BE49-F238E27FC236}">
                <a16:creationId xmlns:a16="http://schemas.microsoft.com/office/drawing/2014/main" id="{944B417B-1102-CEC0-41F3-02D702DAFC10}"/>
              </a:ext>
            </a:extLst>
          </p:cNvPr>
          <p:cNvSpPr>
            <a:spLocks noGrp="1"/>
          </p:cNvSpPr>
          <p:nvPr>
            <p:ph idx="1"/>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r-CA" sz="3600" b="0" i="0" u="none" strike="noStrike" kern="1200" cap="none" spc="0" normalizeH="0" baseline="0" noProof="0" dirty="0">
              <a:ln>
                <a:noFill/>
              </a:ln>
              <a:solidFill>
                <a:prstClr val="black"/>
              </a:solidFill>
              <a:effectLst/>
              <a:uLnTx/>
              <a:uFillTx/>
              <a:latin typeface="Avenir Next LT Pro Light" panose="020B03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CA" sz="3600" b="0" i="0" u="none" strike="noStrike" kern="1200" cap="none" spc="0" normalizeH="0" baseline="0" noProof="0" dirty="0">
                <a:ln>
                  <a:noFill/>
                </a:ln>
                <a:solidFill>
                  <a:prstClr val="black"/>
                </a:solidFill>
                <a:effectLst/>
                <a:uLnTx/>
                <a:uFillTx/>
                <a:latin typeface="Avenir Next LT Pro Light" panose="020B0304020202020204" pitchFamily="34" charset="0"/>
                <a:ea typeface="+mn-ea"/>
                <a:cs typeface="+mn-cs"/>
              </a:rPr>
              <a:t>Je ne vais</a:t>
            </a:r>
            <a:r>
              <a:rPr lang="fr-CA" sz="3600" dirty="0">
                <a:solidFill>
                  <a:prstClr val="black"/>
                </a:solidFill>
                <a:latin typeface="Avenir Next LT Pro Light" panose="020B0304020202020204" pitchFamily="34" charset="0"/>
              </a:rPr>
              <a:t> si</a:t>
            </a:r>
            <a:r>
              <a:rPr kumimoji="0" lang="fr-CA" sz="3600" b="0" i="0" u="none" strike="noStrike" kern="1200" cap="none" spc="0" normalizeH="0" baseline="0" noProof="0" dirty="0">
                <a:ln>
                  <a:noFill/>
                </a:ln>
                <a:solidFill>
                  <a:prstClr val="black"/>
                </a:solidFill>
                <a:effectLst/>
                <a:uLnTx/>
                <a:uFillTx/>
                <a:latin typeface="Avenir Next LT Pro Light" panose="020B0304020202020204" pitchFamily="34" charset="0"/>
                <a:ea typeface="+mn-ea"/>
                <a:cs typeface="+mn-cs"/>
              </a:rPr>
              <a:t> pas bien.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CA" dirty="0">
                <a:solidFill>
                  <a:srgbClr val="B4CCEA"/>
                </a:solidFill>
                <a:latin typeface="Avenir Next LT Pro Light" panose="020B0304020202020204" pitchFamily="34" charset="0"/>
              </a:rPr>
              <a:t>I </a:t>
            </a:r>
            <a:r>
              <a:rPr lang="fr-CA" dirty="0" err="1">
                <a:solidFill>
                  <a:srgbClr val="B4CCEA"/>
                </a:solidFill>
                <a:latin typeface="Avenir Next LT Pro Light" panose="020B0304020202020204" pitchFamily="34" charset="0"/>
              </a:rPr>
              <a:t>am</a:t>
            </a:r>
            <a:r>
              <a:rPr lang="fr-CA" dirty="0">
                <a:solidFill>
                  <a:srgbClr val="B4CCEA"/>
                </a:solidFill>
                <a:latin typeface="Avenir Next LT Pro Light" panose="020B0304020202020204" pitchFamily="34" charset="0"/>
              </a:rPr>
              <a:t> not feeling all right. </a:t>
            </a:r>
            <a:endParaRPr kumimoji="0" lang="fr-CA" b="0" i="0" u="none" strike="noStrike" kern="1200" cap="none" spc="0" normalizeH="0" baseline="0" noProof="0" dirty="0">
              <a:ln>
                <a:noFill/>
              </a:ln>
              <a:solidFill>
                <a:srgbClr val="B4CCEA"/>
              </a:solidFill>
              <a:effectLst/>
              <a:uLnTx/>
              <a:uFillTx/>
              <a:latin typeface="Avenir Next LT Pro Light" panose="020B0304020202020204" pitchFamily="34" charset="0"/>
            </a:endParaRPr>
          </a:p>
          <a:p>
            <a:pPr marL="0" indent="0">
              <a:buNone/>
            </a:pPr>
            <a:endParaRPr lang="fr-CA" dirty="0"/>
          </a:p>
        </p:txBody>
      </p:sp>
      <p:sp>
        <p:nvSpPr>
          <p:cNvPr id="5" name="Espace réservé du numéro de diapositive 4">
            <a:extLst>
              <a:ext uri="{FF2B5EF4-FFF2-40B4-BE49-F238E27FC236}">
                <a16:creationId xmlns:a16="http://schemas.microsoft.com/office/drawing/2014/main" id="{A88D9CAF-D30B-1401-A13D-77B7A009E812}"/>
              </a:ext>
            </a:extLst>
          </p:cNvPr>
          <p:cNvSpPr>
            <a:spLocks noGrp="1"/>
          </p:cNvSpPr>
          <p:nvPr>
            <p:ph type="sldNum" sz="quarter" idx="12"/>
          </p:nvPr>
        </p:nvSpPr>
        <p:spPr/>
        <p:txBody>
          <a:bodyPr/>
          <a:lstStyle/>
          <a:p>
            <a:fld id="{B2DC25EE-239B-4C5F-AAD1-255A7D5F1EE2}" type="slidenum">
              <a:rPr lang="en-US" smtClean="0"/>
              <a:t>13</a:t>
            </a:fld>
            <a:endParaRPr lang="en-US"/>
          </a:p>
        </p:txBody>
      </p:sp>
    </p:spTree>
    <p:extLst>
      <p:ext uri="{BB962C8B-B14F-4D97-AF65-F5344CB8AC3E}">
        <p14:creationId xmlns:p14="http://schemas.microsoft.com/office/powerpoint/2010/main" val="18897846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C9A9DA9-7DC8-488B-A882-123947B0F3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57F6BDD4-E066-4008-8011-6CC31AEB4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43857" y="633619"/>
            <a:ext cx="6838569" cy="5495925"/>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9082E59C-B6F9-3779-0BC4-77116F620188}"/>
              </a:ext>
            </a:extLst>
          </p:cNvPr>
          <p:cNvSpPr>
            <a:spLocks noGrp="1"/>
          </p:cNvSpPr>
          <p:nvPr>
            <p:ph type="title"/>
          </p:nvPr>
        </p:nvSpPr>
        <p:spPr>
          <a:xfrm>
            <a:off x="5211600" y="589493"/>
            <a:ext cx="6367090" cy="1663377"/>
          </a:xfrm>
        </p:spPr>
        <p:txBody>
          <a:bodyPr>
            <a:noAutofit/>
          </a:bodyPr>
          <a:lstStyle/>
          <a:p>
            <a:pPr algn="ctr"/>
            <a:r>
              <a:rPr lang="fr-CA" dirty="0">
                <a:solidFill>
                  <a:srgbClr val="FFC000"/>
                </a:solidFill>
                <a:effectLst>
                  <a:outerShdw blurRad="38100" dist="38100" dir="2700000" algn="tl">
                    <a:srgbClr val="000000">
                      <a:alpha val="43137"/>
                    </a:srgbClr>
                  </a:outerShdw>
                </a:effectLst>
                <a:latin typeface="Avenir Next LT Pro Light" panose="020B0304020202020204" pitchFamily="34" charset="0"/>
              </a:rPr>
              <a:t>Comment</a:t>
            </a:r>
            <a:r>
              <a:rPr lang="fr-CA" b="1" dirty="0">
                <a:solidFill>
                  <a:srgbClr val="FFC000"/>
                </a:solidFill>
                <a:effectLst>
                  <a:outerShdw blurRad="38100" dist="38100" dir="2700000" algn="tl">
                    <a:srgbClr val="000000">
                      <a:alpha val="43137"/>
                    </a:srgbClr>
                  </a:outerShdw>
                </a:effectLst>
                <a:latin typeface="Avenir Next LT Pro Light" panose="020B0304020202020204" pitchFamily="34" charset="0"/>
              </a:rPr>
              <a:t> se présenter…</a:t>
            </a:r>
            <a:br>
              <a:rPr lang="fr-CA" b="1" dirty="0">
                <a:solidFill>
                  <a:srgbClr val="FFC000"/>
                </a:solidFill>
                <a:effectLst>
                  <a:outerShdw blurRad="38100" dist="38100" dir="2700000" algn="tl">
                    <a:srgbClr val="000000">
                      <a:alpha val="43137"/>
                    </a:srgbClr>
                  </a:outerShdw>
                </a:effectLst>
                <a:latin typeface="Avenir Next LT Pro Light" panose="020B0304020202020204" pitchFamily="34" charset="0"/>
              </a:rPr>
            </a:br>
            <a:r>
              <a:rPr lang="fr-CA" sz="3200" b="1" dirty="0">
                <a:solidFill>
                  <a:srgbClr val="B4CCEA"/>
                </a:solidFill>
                <a:effectLst>
                  <a:outerShdw blurRad="38100" dist="38100" dir="2700000" algn="tl">
                    <a:srgbClr val="000000">
                      <a:alpha val="43137"/>
                    </a:srgbClr>
                  </a:outerShdw>
                </a:effectLst>
                <a:latin typeface="Avenir Next LT Pro Light" panose="020B0304020202020204" pitchFamily="34" charset="0"/>
              </a:rPr>
              <a:t>How to </a:t>
            </a:r>
            <a:r>
              <a:rPr lang="fr-CA" sz="3200" b="1" dirty="0" err="1">
                <a:solidFill>
                  <a:srgbClr val="B4CCEA"/>
                </a:solidFill>
                <a:effectLst>
                  <a:outerShdw blurRad="38100" dist="38100" dir="2700000" algn="tl">
                    <a:srgbClr val="000000">
                      <a:alpha val="43137"/>
                    </a:srgbClr>
                  </a:outerShdw>
                </a:effectLst>
                <a:latin typeface="Avenir Next LT Pro Light" panose="020B0304020202020204" pitchFamily="34" charset="0"/>
              </a:rPr>
              <a:t>introduce</a:t>
            </a:r>
            <a:r>
              <a:rPr lang="fr-CA" sz="3200" b="1" dirty="0">
                <a:solidFill>
                  <a:srgbClr val="B4CCEA"/>
                </a:solidFill>
                <a:effectLst>
                  <a:outerShdw blurRad="38100" dist="38100" dir="2700000" algn="tl">
                    <a:srgbClr val="000000">
                      <a:alpha val="43137"/>
                    </a:srgbClr>
                  </a:outerShdw>
                </a:effectLst>
                <a:latin typeface="Avenir Next LT Pro Light" panose="020B0304020202020204" pitchFamily="34" charset="0"/>
              </a:rPr>
              <a:t> </a:t>
            </a:r>
            <a:r>
              <a:rPr lang="fr-CA" sz="3200" b="1" dirty="0" err="1">
                <a:solidFill>
                  <a:srgbClr val="B4CCEA"/>
                </a:solidFill>
                <a:effectLst>
                  <a:outerShdw blurRad="38100" dist="38100" dir="2700000" algn="tl">
                    <a:srgbClr val="000000">
                      <a:alpha val="43137"/>
                    </a:srgbClr>
                  </a:outerShdw>
                </a:effectLst>
                <a:latin typeface="Avenir Next LT Pro Light" panose="020B0304020202020204" pitchFamily="34" charset="0"/>
              </a:rPr>
              <a:t>yourself</a:t>
            </a:r>
            <a:r>
              <a:rPr lang="fr-CA" sz="3200" b="1" dirty="0">
                <a:solidFill>
                  <a:srgbClr val="B4CCEA"/>
                </a:solidFill>
                <a:effectLst>
                  <a:outerShdw blurRad="38100" dist="38100" dir="2700000" algn="tl">
                    <a:srgbClr val="000000">
                      <a:alpha val="43137"/>
                    </a:srgbClr>
                  </a:outerShdw>
                </a:effectLst>
                <a:latin typeface="Avenir Next LT Pro Light" panose="020B0304020202020204" pitchFamily="34" charset="0"/>
              </a:rPr>
              <a:t>…</a:t>
            </a:r>
            <a:endParaRPr lang="fr-CA" sz="3200" dirty="0">
              <a:solidFill>
                <a:srgbClr val="B4CCEA"/>
              </a:solidFill>
            </a:endParaRPr>
          </a:p>
        </p:txBody>
      </p:sp>
      <p:pic>
        <p:nvPicPr>
          <p:cNvPr id="7" name="Graphic 6" descr="Employee Badge">
            <a:extLst>
              <a:ext uri="{FF2B5EF4-FFF2-40B4-BE49-F238E27FC236}">
                <a16:creationId xmlns:a16="http://schemas.microsoft.com/office/drawing/2014/main" id="{E79974EE-454F-292E-B8E7-9DBEEAF3C09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187" y="1969293"/>
            <a:ext cx="2919413" cy="2919413"/>
          </a:xfrm>
          <a:prstGeom prst="rect">
            <a:avLst/>
          </a:prstGeom>
        </p:spPr>
      </p:pic>
      <p:sp>
        <p:nvSpPr>
          <p:cNvPr id="14" name="Rectangle 13">
            <a:extLst>
              <a:ext uri="{FF2B5EF4-FFF2-40B4-BE49-F238E27FC236}">
                <a16:creationId xmlns:a16="http://schemas.microsoft.com/office/drawing/2014/main" id="{2711A8FB-68FC-45FC-B01E-38F809E2D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79848" y="1171300"/>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2A865FE3-5FC9-4049-87CF-30019C46C0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67859" y="2093976"/>
            <a:ext cx="5846683" cy="9144"/>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Espace réservé du contenu 2">
            <a:extLst>
              <a:ext uri="{FF2B5EF4-FFF2-40B4-BE49-F238E27FC236}">
                <a16:creationId xmlns:a16="http://schemas.microsoft.com/office/drawing/2014/main" id="{BE6762C6-3708-A7AC-3559-9714F53D57C2}"/>
              </a:ext>
            </a:extLst>
          </p:cNvPr>
          <p:cNvSpPr>
            <a:spLocks noGrp="1"/>
          </p:cNvSpPr>
          <p:nvPr>
            <p:ph idx="1"/>
          </p:nvPr>
        </p:nvSpPr>
        <p:spPr>
          <a:xfrm>
            <a:off x="5356861" y="2252870"/>
            <a:ext cx="5993892" cy="3560251"/>
          </a:xfrm>
        </p:spPr>
        <p:txBody>
          <a:bodyPr>
            <a:normAutofit/>
          </a:bodyPr>
          <a:lstStyle/>
          <a:p>
            <a:pPr marL="0" indent="0" algn="ctr">
              <a:buNone/>
            </a:pPr>
            <a:endParaRPr lang="fr-CA" sz="3200" dirty="0">
              <a:latin typeface="Avenir Next LT Pro" panose="020B0504020202020204" pitchFamily="34" charset="0"/>
            </a:endParaRPr>
          </a:p>
          <a:p>
            <a:pPr marL="0" indent="0" algn="ctr">
              <a:buNone/>
            </a:pPr>
            <a:r>
              <a:rPr lang="fr-CA" sz="3200" dirty="0" err="1">
                <a:solidFill>
                  <a:srgbClr val="B4CCEA"/>
                </a:solidFill>
                <a:latin typeface="Avenir Next LT Pro" panose="020B0504020202020204" pitchFamily="34" charset="0"/>
              </a:rPr>
              <a:t>My</a:t>
            </a:r>
            <a:r>
              <a:rPr lang="fr-CA" sz="3200" dirty="0">
                <a:solidFill>
                  <a:srgbClr val="B4CCEA"/>
                </a:solidFill>
                <a:latin typeface="Avenir Next LT Pro" panose="020B0504020202020204" pitchFamily="34" charset="0"/>
              </a:rPr>
              <a:t> </a:t>
            </a:r>
            <a:r>
              <a:rPr lang="fr-CA" sz="3200" dirty="0" err="1">
                <a:solidFill>
                  <a:srgbClr val="B4CCEA"/>
                </a:solidFill>
                <a:latin typeface="Avenir Next LT Pro" panose="020B0504020202020204" pitchFamily="34" charset="0"/>
              </a:rPr>
              <a:t>name</a:t>
            </a:r>
            <a:r>
              <a:rPr lang="fr-CA" sz="3200" dirty="0">
                <a:solidFill>
                  <a:srgbClr val="B4CCEA"/>
                </a:solidFill>
                <a:latin typeface="Avenir Next LT Pro" panose="020B0504020202020204" pitchFamily="34" charset="0"/>
              </a:rPr>
              <a:t> </a:t>
            </a:r>
            <a:r>
              <a:rPr lang="fr-CA" sz="3200" dirty="0" err="1">
                <a:solidFill>
                  <a:srgbClr val="B4CCEA"/>
                </a:solidFill>
                <a:latin typeface="Avenir Next LT Pro" panose="020B0504020202020204" pitchFamily="34" charset="0"/>
              </a:rPr>
              <a:t>is</a:t>
            </a:r>
            <a:r>
              <a:rPr lang="fr-CA" sz="3200" dirty="0">
                <a:solidFill>
                  <a:srgbClr val="B4CCEA"/>
                </a:solidFill>
                <a:latin typeface="Avenir Next LT Pro" panose="020B0504020202020204" pitchFamily="34" charset="0"/>
              </a:rPr>
              <a:t>… </a:t>
            </a:r>
          </a:p>
          <a:p>
            <a:pPr marL="0" indent="0" algn="ctr">
              <a:buNone/>
            </a:pPr>
            <a:r>
              <a:rPr lang="fr-CA" sz="3200" dirty="0">
                <a:latin typeface="Avenir Next LT Pro" panose="020B0504020202020204" pitchFamily="34" charset="0"/>
              </a:rPr>
              <a:t>Mon nom est…/Je m’appelle…</a:t>
            </a:r>
          </a:p>
        </p:txBody>
      </p:sp>
      <p:sp>
        <p:nvSpPr>
          <p:cNvPr id="5" name="Espace réservé du numéro de diapositive 4">
            <a:extLst>
              <a:ext uri="{FF2B5EF4-FFF2-40B4-BE49-F238E27FC236}">
                <a16:creationId xmlns:a16="http://schemas.microsoft.com/office/drawing/2014/main" id="{E01E3192-804A-7772-72E7-4BAF322A399B}"/>
              </a:ext>
            </a:extLst>
          </p:cNvPr>
          <p:cNvSpPr>
            <a:spLocks noGrp="1"/>
          </p:cNvSpPr>
          <p:nvPr>
            <p:ph type="sldNum" sz="quarter" idx="12"/>
          </p:nvPr>
        </p:nvSpPr>
        <p:spPr/>
        <p:txBody>
          <a:bodyPr/>
          <a:lstStyle/>
          <a:p>
            <a:fld id="{B2DC25EE-239B-4C5F-AAD1-255A7D5F1EE2}" type="slidenum">
              <a:rPr lang="en-US" smtClean="0"/>
              <a:t>14</a:t>
            </a:fld>
            <a:endParaRPr lang="en-US"/>
          </a:p>
        </p:txBody>
      </p:sp>
    </p:spTree>
    <p:extLst>
      <p:ext uri="{BB962C8B-B14F-4D97-AF65-F5344CB8AC3E}">
        <p14:creationId xmlns:p14="http://schemas.microsoft.com/office/powerpoint/2010/main" val="18094102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C9A9DA9-7DC8-488B-A882-123947B0F3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57F6BDD4-E066-4008-8011-6CC31AEB4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43857" y="633619"/>
            <a:ext cx="6838569" cy="5495925"/>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9082E59C-B6F9-3779-0BC4-77116F620188}"/>
              </a:ext>
            </a:extLst>
          </p:cNvPr>
          <p:cNvSpPr>
            <a:spLocks noGrp="1"/>
          </p:cNvSpPr>
          <p:nvPr>
            <p:ph type="title"/>
          </p:nvPr>
        </p:nvSpPr>
        <p:spPr>
          <a:xfrm>
            <a:off x="5211600" y="589493"/>
            <a:ext cx="6367090" cy="1663377"/>
          </a:xfrm>
        </p:spPr>
        <p:txBody>
          <a:bodyPr>
            <a:noAutofit/>
          </a:bodyPr>
          <a:lstStyle/>
          <a:p>
            <a:pPr algn="ctr"/>
            <a:r>
              <a:rPr lang="fr-CA" dirty="0">
                <a:solidFill>
                  <a:srgbClr val="FFC000"/>
                </a:solidFill>
                <a:effectLst>
                  <a:outerShdw blurRad="38100" dist="38100" dir="2700000" algn="tl">
                    <a:srgbClr val="000000">
                      <a:alpha val="43137"/>
                    </a:srgbClr>
                  </a:outerShdw>
                </a:effectLst>
                <a:latin typeface="Avenir Next LT Pro Light" panose="020B0304020202020204" pitchFamily="34" charset="0"/>
              </a:rPr>
              <a:t>Comment</a:t>
            </a:r>
            <a:r>
              <a:rPr lang="fr-CA" b="1" dirty="0">
                <a:solidFill>
                  <a:srgbClr val="FFC000"/>
                </a:solidFill>
                <a:effectLst>
                  <a:outerShdw blurRad="38100" dist="38100" dir="2700000" algn="tl">
                    <a:srgbClr val="000000">
                      <a:alpha val="43137"/>
                    </a:srgbClr>
                  </a:outerShdw>
                </a:effectLst>
                <a:latin typeface="Avenir Next LT Pro Light" panose="020B0304020202020204" pitchFamily="34" charset="0"/>
              </a:rPr>
              <a:t> se présenter…</a:t>
            </a:r>
            <a:br>
              <a:rPr lang="fr-CA" b="1" dirty="0">
                <a:solidFill>
                  <a:srgbClr val="FFC000"/>
                </a:solidFill>
                <a:effectLst>
                  <a:outerShdw blurRad="38100" dist="38100" dir="2700000" algn="tl">
                    <a:srgbClr val="000000">
                      <a:alpha val="43137"/>
                    </a:srgbClr>
                  </a:outerShdw>
                </a:effectLst>
                <a:latin typeface="Avenir Next LT Pro Light" panose="020B0304020202020204" pitchFamily="34" charset="0"/>
              </a:rPr>
            </a:br>
            <a:r>
              <a:rPr lang="fr-CA" sz="3200" b="1" dirty="0">
                <a:solidFill>
                  <a:srgbClr val="B4CCEA"/>
                </a:solidFill>
                <a:effectLst>
                  <a:outerShdw blurRad="38100" dist="38100" dir="2700000" algn="tl">
                    <a:srgbClr val="000000">
                      <a:alpha val="43137"/>
                    </a:srgbClr>
                  </a:outerShdw>
                </a:effectLst>
                <a:latin typeface="Avenir Next LT Pro Light" panose="020B0304020202020204" pitchFamily="34" charset="0"/>
              </a:rPr>
              <a:t>How to </a:t>
            </a:r>
            <a:r>
              <a:rPr lang="fr-CA" sz="3200" b="1" dirty="0" err="1">
                <a:solidFill>
                  <a:srgbClr val="B4CCEA"/>
                </a:solidFill>
                <a:effectLst>
                  <a:outerShdw blurRad="38100" dist="38100" dir="2700000" algn="tl">
                    <a:srgbClr val="000000">
                      <a:alpha val="43137"/>
                    </a:srgbClr>
                  </a:outerShdw>
                </a:effectLst>
                <a:latin typeface="Avenir Next LT Pro Light" panose="020B0304020202020204" pitchFamily="34" charset="0"/>
              </a:rPr>
              <a:t>introduce</a:t>
            </a:r>
            <a:r>
              <a:rPr lang="fr-CA" sz="3200" b="1" dirty="0">
                <a:solidFill>
                  <a:srgbClr val="B4CCEA"/>
                </a:solidFill>
                <a:effectLst>
                  <a:outerShdw blurRad="38100" dist="38100" dir="2700000" algn="tl">
                    <a:srgbClr val="000000">
                      <a:alpha val="43137"/>
                    </a:srgbClr>
                  </a:outerShdw>
                </a:effectLst>
                <a:latin typeface="Avenir Next LT Pro Light" panose="020B0304020202020204" pitchFamily="34" charset="0"/>
              </a:rPr>
              <a:t> </a:t>
            </a:r>
            <a:r>
              <a:rPr lang="fr-CA" sz="3200" b="1" dirty="0" err="1">
                <a:solidFill>
                  <a:srgbClr val="B4CCEA"/>
                </a:solidFill>
                <a:effectLst>
                  <a:outerShdw blurRad="38100" dist="38100" dir="2700000" algn="tl">
                    <a:srgbClr val="000000">
                      <a:alpha val="43137"/>
                    </a:srgbClr>
                  </a:outerShdw>
                </a:effectLst>
                <a:latin typeface="Avenir Next LT Pro Light" panose="020B0304020202020204" pitchFamily="34" charset="0"/>
              </a:rPr>
              <a:t>yourself</a:t>
            </a:r>
            <a:r>
              <a:rPr lang="fr-CA" sz="3200" b="1" dirty="0">
                <a:solidFill>
                  <a:srgbClr val="B4CCEA"/>
                </a:solidFill>
                <a:effectLst>
                  <a:outerShdw blurRad="38100" dist="38100" dir="2700000" algn="tl">
                    <a:srgbClr val="000000">
                      <a:alpha val="43137"/>
                    </a:srgbClr>
                  </a:outerShdw>
                </a:effectLst>
                <a:latin typeface="Avenir Next LT Pro Light" panose="020B0304020202020204" pitchFamily="34" charset="0"/>
              </a:rPr>
              <a:t>…</a:t>
            </a:r>
            <a:endParaRPr lang="fr-CA" sz="3200" dirty="0">
              <a:solidFill>
                <a:srgbClr val="B4CCEA"/>
              </a:solidFill>
            </a:endParaRPr>
          </a:p>
        </p:txBody>
      </p:sp>
      <p:pic>
        <p:nvPicPr>
          <p:cNvPr id="7" name="Graphic 6" descr="Employee Badge">
            <a:extLst>
              <a:ext uri="{FF2B5EF4-FFF2-40B4-BE49-F238E27FC236}">
                <a16:creationId xmlns:a16="http://schemas.microsoft.com/office/drawing/2014/main" id="{E79974EE-454F-292E-B8E7-9DBEEAF3C09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187" y="1969293"/>
            <a:ext cx="2919413" cy="2919413"/>
          </a:xfrm>
          <a:prstGeom prst="rect">
            <a:avLst/>
          </a:prstGeom>
        </p:spPr>
      </p:pic>
      <p:sp>
        <p:nvSpPr>
          <p:cNvPr id="14" name="Rectangle 13">
            <a:extLst>
              <a:ext uri="{FF2B5EF4-FFF2-40B4-BE49-F238E27FC236}">
                <a16:creationId xmlns:a16="http://schemas.microsoft.com/office/drawing/2014/main" id="{2711A8FB-68FC-45FC-B01E-38F809E2D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79848" y="1171300"/>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2A865FE3-5FC9-4049-87CF-30019C46C0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67859" y="2093976"/>
            <a:ext cx="5846683" cy="9144"/>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Espace réservé du contenu 2">
            <a:extLst>
              <a:ext uri="{FF2B5EF4-FFF2-40B4-BE49-F238E27FC236}">
                <a16:creationId xmlns:a16="http://schemas.microsoft.com/office/drawing/2014/main" id="{BE6762C6-3708-A7AC-3559-9714F53D57C2}"/>
              </a:ext>
            </a:extLst>
          </p:cNvPr>
          <p:cNvSpPr>
            <a:spLocks noGrp="1"/>
          </p:cNvSpPr>
          <p:nvPr>
            <p:ph idx="1"/>
          </p:nvPr>
        </p:nvSpPr>
        <p:spPr>
          <a:xfrm>
            <a:off x="5356861" y="2252870"/>
            <a:ext cx="5993892" cy="3867530"/>
          </a:xfrm>
        </p:spPr>
        <p:txBody>
          <a:bodyPr>
            <a:normAutofit lnSpcReduction="10000"/>
          </a:bodyPr>
          <a:lstStyle/>
          <a:p>
            <a:pPr marL="0" indent="0" algn="ctr">
              <a:buNone/>
            </a:pPr>
            <a:endParaRPr lang="fr-CA" sz="3200" dirty="0">
              <a:latin typeface="Avenir Next LT Pro" panose="020B0504020202020204" pitchFamily="34" charset="0"/>
            </a:endParaRPr>
          </a:p>
          <a:p>
            <a:pPr marL="0" indent="0" algn="ctr">
              <a:buNone/>
            </a:pPr>
            <a:r>
              <a:rPr lang="fr-CA" sz="3200" dirty="0" err="1">
                <a:solidFill>
                  <a:srgbClr val="B4CCEA"/>
                </a:solidFill>
                <a:latin typeface="Avenir Next LT Pro" panose="020B0504020202020204" pitchFamily="34" charset="0"/>
              </a:rPr>
              <a:t>My</a:t>
            </a:r>
            <a:r>
              <a:rPr lang="fr-CA" sz="3200" dirty="0">
                <a:solidFill>
                  <a:srgbClr val="B4CCEA"/>
                </a:solidFill>
                <a:latin typeface="Avenir Next LT Pro" panose="020B0504020202020204" pitchFamily="34" charset="0"/>
              </a:rPr>
              <a:t> </a:t>
            </a:r>
            <a:r>
              <a:rPr lang="fr-CA" sz="3200" dirty="0" err="1">
                <a:solidFill>
                  <a:srgbClr val="B4CCEA"/>
                </a:solidFill>
                <a:latin typeface="Avenir Next LT Pro" panose="020B0504020202020204" pitchFamily="34" charset="0"/>
              </a:rPr>
              <a:t>name</a:t>
            </a:r>
            <a:r>
              <a:rPr lang="fr-CA" sz="3200" dirty="0">
                <a:solidFill>
                  <a:srgbClr val="B4CCEA"/>
                </a:solidFill>
                <a:latin typeface="Avenir Next LT Pro" panose="020B0504020202020204" pitchFamily="34" charset="0"/>
              </a:rPr>
              <a:t> </a:t>
            </a:r>
            <a:r>
              <a:rPr lang="fr-CA" sz="3200" dirty="0" err="1">
                <a:solidFill>
                  <a:srgbClr val="B4CCEA"/>
                </a:solidFill>
                <a:latin typeface="Avenir Next LT Pro" panose="020B0504020202020204" pitchFamily="34" charset="0"/>
              </a:rPr>
              <a:t>is</a:t>
            </a:r>
            <a:r>
              <a:rPr lang="fr-CA" sz="3200" dirty="0">
                <a:solidFill>
                  <a:srgbClr val="B4CCEA"/>
                </a:solidFill>
                <a:latin typeface="Avenir Next LT Pro" panose="020B0504020202020204" pitchFamily="34" charset="0"/>
              </a:rPr>
              <a:t>… </a:t>
            </a:r>
          </a:p>
          <a:p>
            <a:pPr marL="0" indent="0" algn="ctr">
              <a:buNone/>
            </a:pPr>
            <a:r>
              <a:rPr lang="fr-CA" sz="3200" dirty="0">
                <a:latin typeface="Avenir Next LT Pro" panose="020B0504020202020204" pitchFamily="34" charset="0"/>
              </a:rPr>
              <a:t>Mon nom est…/Je m’appelle…</a:t>
            </a:r>
          </a:p>
          <a:p>
            <a:pPr marL="0" indent="0" algn="ctr">
              <a:buNone/>
            </a:pPr>
            <a:r>
              <a:rPr lang="fr-CA" sz="3200" dirty="0">
                <a:solidFill>
                  <a:srgbClr val="B4CCEA"/>
                </a:solidFill>
                <a:latin typeface="Avenir Next LT Pro" panose="020B0504020202020204" pitchFamily="34" charset="0"/>
              </a:rPr>
              <a:t>And </a:t>
            </a:r>
            <a:r>
              <a:rPr lang="fr-CA" sz="3200" dirty="0" err="1">
                <a:solidFill>
                  <a:srgbClr val="B4CCEA"/>
                </a:solidFill>
                <a:latin typeface="Avenir Next LT Pro" panose="020B0504020202020204" pitchFamily="34" charset="0"/>
              </a:rPr>
              <a:t>you</a:t>
            </a:r>
            <a:r>
              <a:rPr lang="fr-CA" sz="3200" dirty="0">
                <a:solidFill>
                  <a:srgbClr val="B4CCEA"/>
                </a:solidFill>
                <a:latin typeface="Avenir Next LT Pro" panose="020B0504020202020204" pitchFamily="34" charset="0"/>
              </a:rPr>
              <a:t>? </a:t>
            </a:r>
          </a:p>
          <a:p>
            <a:pPr marL="0" indent="0" algn="ctr">
              <a:buNone/>
            </a:pPr>
            <a:r>
              <a:rPr lang="fr-CA" sz="3200" dirty="0">
                <a:latin typeface="Avenir Next LT Pro" panose="020B0504020202020204" pitchFamily="34" charset="0"/>
              </a:rPr>
              <a:t>Et toi (informel) </a:t>
            </a:r>
          </a:p>
          <a:p>
            <a:pPr marL="0" indent="0" algn="ctr">
              <a:buNone/>
            </a:pPr>
            <a:r>
              <a:rPr lang="fr-CA" sz="3200" dirty="0">
                <a:latin typeface="Avenir Next LT Pro" panose="020B0504020202020204" pitchFamily="34" charset="0"/>
              </a:rPr>
              <a:t>Et vous? (formel)</a:t>
            </a:r>
          </a:p>
          <a:p>
            <a:pPr marL="0" indent="0" algn="ctr">
              <a:buNone/>
            </a:pPr>
            <a:endParaRPr lang="fr-CA" sz="3200" dirty="0">
              <a:latin typeface="Avenir Next LT Pro" panose="020B0504020202020204" pitchFamily="34" charset="0"/>
            </a:endParaRPr>
          </a:p>
        </p:txBody>
      </p:sp>
      <p:sp>
        <p:nvSpPr>
          <p:cNvPr id="5" name="Espace réservé du numéro de diapositive 4">
            <a:extLst>
              <a:ext uri="{FF2B5EF4-FFF2-40B4-BE49-F238E27FC236}">
                <a16:creationId xmlns:a16="http://schemas.microsoft.com/office/drawing/2014/main" id="{E01E3192-804A-7772-72E7-4BAF322A399B}"/>
              </a:ext>
            </a:extLst>
          </p:cNvPr>
          <p:cNvSpPr>
            <a:spLocks noGrp="1"/>
          </p:cNvSpPr>
          <p:nvPr>
            <p:ph type="sldNum" sz="quarter" idx="12"/>
          </p:nvPr>
        </p:nvSpPr>
        <p:spPr/>
        <p:txBody>
          <a:bodyPr/>
          <a:lstStyle/>
          <a:p>
            <a:fld id="{B2DC25EE-239B-4C5F-AAD1-255A7D5F1EE2}" type="slidenum">
              <a:rPr lang="en-US" smtClean="0"/>
              <a:t>15</a:t>
            </a:fld>
            <a:endParaRPr lang="en-US"/>
          </a:p>
        </p:txBody>
      </p:sp>
    </p:spTree>
    <p:extLst>
      <p:ext uri="{BB962C8B-B14F-4D97-AF65-F5344CB8AC3E}">
        <p14:creationId xmlns:p14="http://schemas.microsoft.com/office/powerpoint/2010/main" val="24859561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2029D5AD-8348-4446-B191-6A9B6FE03F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4" name="Freeform: Shape 23">
            <a:extLst>
              <a:ext uri="{FF2B5EF4-FFF2-40B4-BE49-F238E27FC236}">
                <a16:creationId xmlns:a16="http://schemas.microsoft.com/office/drawing/2014/main" id="{A3F395A2-2B64-4749-BD93-2F159C7E1F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1899601"/>
          </a:xfrm>
          <a:custGeom>
            <a:avLst/>
            <a:gdLst>
              <a:gd name="connsiteX0" fmla="*/ 0 w 12188952"/>
              <a:gd name="connsiteY0" fmla="*/ 0 h 1899601"/>
              <a:gd name="connsiteX1" fmla="*/ 12188952 w 12188952"/>
              <a:gd name="connsiteY1" fmla="*/ 0 h 1899601"/>
              <a:gd name="connsiteX2" fmla="*/ 12188952 w 12188952"/>
              <a:gd name="connsiteY2" fmla="*/ 1635106 h 1899601"/>
              <a:gd name="connsiteX3" fmla="*/ 11356325 w 12188952"/>
              <a:gd name="connsiteY3" fmla="*/ 1707615 h 1899601"/>
              <a:gd name="connsiteX4" fmla="*/ 6096001 w 12188952"/>
              <a:gd name="connsiteY4" fmla="*/ 1899601 h 1899601"/>
              <a:gd name="connsiteX5" fmla="*/ 835678 w 12188952"/>
              <a:gd name="connsiteY5" fmla="*/ 1707615 h 1899601"/>
              <a:gd name="connsiteX6" fmla="*/ 0 w 12188952"/>
              <a:gd name="connsiteY6" fmla="*/ 1634841 h 189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88952" h="1899601">
                <a:moveTo>
                  <a:pt x="0" y="0"/>
                </a:moveTo>
                <a:lnTo>
                  <a:pt x="12188952" y="0"/>
                </a:lnTo>
                <a:lnTo>
                  <a:pt x="12188952" y="1635106"/>
                </a:lnTo>
                <a:lnTo>
                  <a:pt x="11356325" y="1707615"/>
                </a:lnTo>
                <a:cubicBezTo>
                  <a:pt x="9739512" y="1831240"/>
                  <a:pt x="7961919" y="1899601"/>
                  <a:pt x="6096001" y="1899601"/>
                </a:cubicBezTo>
                <a:cubicBezTo>
                  <a:pt x="4230084" y="1899601"/>
                  <a:pt x="2452490" y="1831240"/>
                  <a:pt x="835678" y="1707615"/>
                </a:cubicBezTo>
                <a:lnTo>
                  <a:pt x="0" y="1634841"/>
                </a:lnTo>
                <a:close/>
              </a:path>
            </a:pathLst>
          </a:cu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6" name="Freeform: Shape 25">
            <a:extLst>
              <a:ext uri="{FF2B5EF4-FFF2-40B4-BE49-F238E27FC236}">
                <a16:creationId xmlns:a16="http://schemas.microsoft.com/office/drawing/2014/main" id="{5CF0135B-EAB8-4CA0-896C-2D897ECD28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890722"/>
          </a:xfrm>
          <a:custGeom>
            <a:avLst/>
            <a:gdLst>
              <a:gd name="connsiteX0" fmla="*/ 0 w 12192000"/>
              <a:gd name="connsiteY0" fmla="*/ 0 h 1890722"/>
              <a:gd name="connsiteX1" fmla="*/ 12192000 w 12192000"/>
              <a:gd name="connsiteY1" fmla="*/ 0 h 1890722"/>
              <a:gd name="connsiteX2" fmla="*/ 12192000 w 12192000"/>
              <a:gd name="connsiteY2" fmla="*/ 1626227 h 1890722"/>
              <a:gd name="connsiteX3" fmla="*/ 11359165 w 12192000"/>
              <a:gd name="connsiteY3" fmla="*/ 1698736 h 1890722"/>
              <a:gd name="connsiteX4" fmla="*/ 6097526 w 12192000"/>
              <a:gd name="connsiteY4" fmla="*/ 1890722 h 1890722"/>
              <a:gd name="connsiteX5" fmla="*/ 835887 w 12192000"/>
              <a:gd name="connsiteY5" fmla="*/ 1698736 h 1890722"/>
              <a:gd name="connsiteX6" fmla="*/ 0 w 12192000"/>
              <a:gd name="connsiteY6" fmla="*/ 1625962 h 189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890722">
                <a:moveTo>
                  <a:pt x="0" y="0"/>
                </a:moveTo>
                <a:lnTo>
                  <a:pt x="12192000" y="0"/>
                </a:lnTo>
                <a:lnTo>
                  <a:pt x="12192000" y="1626227"/>
                </a:lnTo>
                <a:lnTo>
                  <a:pt x="11359165" y="1698736"/>
                </a:lnTo>
                <a:cubicBezTo>
                  <a:pt x="9741947" y="1822361"/>
                  <a:pt x="7963910" y="1890722"/>
                  <a:pt x="6097526" y="1890722"/>
                </a:cubicBezTo>
                <a:cubicBezTo>
                  <a:pt x="4231142" y="1890722"/>
                  <a:pt x="2453104" y="1822361"/>
                  <a:pt x="835887" y="1698736"/>
                </a:cubicBezTo>
                <a:lnTo>
                  <a:pt x="0" y="1625962"/>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E60ADCD6-B530-E67D-0C60-64FCA603DC6B}"/>
              </a:ext>
            </a:extLst>
          </p:cNvPr>
          <p:cNvSpPr>
            <a:spLocks noGrp="1"/>
          </p:cNvSpPr>
          <p:nvPr>
            <p:ph type="title"/>
          </p:nvPr>
        </p:nvSpPr>
        <p:spPr>
          <a:xfrm>
            <a:off x="838200" y="253397"/>
            <a:ext cx="10515600" cy="1273233"/>
          </a:xfrm>
        </p:spPr>
        <p:txBody>
          <a:bodyPr>
            <a:normAutofit/>
          </a:bodyPr>
          <a:lstStyle/>
          <a:p>
            <a:r>
              <a:rPr lang="fr-CA" dirty="0">
                <a:solidFill>
                  <a:srgbClr val="FFC000"/>
                </a:solidFill>
                <a:effectLst>
                  <a:outerShdw blurRad="38100" dist="38100" dir="2700000" algn="tl">
                    <a:srgbClr val="000000">
                      <a:alpha val="43137"/>
                    </a:srgbClr>
                  </a:outerShdw>
                </a:effectLst>
                <a:latin typeface="Avenir Next LT Pro Light" panose="020B0304020202020204" pitchFamily="34" charset="0"/>
              </a:rPr>
              <a:t>Comment</a:t>
            </a:r>
            <a:r>
              <a:rPr lang="fr-CA" b="1" dirty="0">
                <a:solidFill>
                  <a:srgbClr val="FFC000"/>
                </a:solidFill>
                <a:effectLst>
                  <a:outerShdw blurRad="38100" dist="38100" dir="2700000" algn="tl">
                    <a:srgbClr val="000000">
                      <a:alpha val="43137"/>
                    </a:srgbClr>
                  </a:outerShdw>
                </a:effectLst>
                <a:latin typeface="Avenir Next LT Pro Light" panose="020B0304020202020204" pitchFamily="34" charset="0"/>
              </a:rPr>
              <a:t> se présenter…</a:t>
            </a:r>
            <a:endParaRPr lang="fr-CA" dirty="0"/>
          </a:p>
        </p:txBody>
      </p:sp>
      <p:sp>
        <p:nvSpPr>
          <p:cNvPr id="28" name="Rectangle 27">
            <a:extLst>
              <a:ext uri="{FF2B5EF4-FFF2-40B4-BE49-F238E27FC236}">
                <a16:creationId xmlns:a16="http://schemas.microsoft.com/office/drawing/2014/main" id="{92C3387C-D24F-4737-8A37-1DC5CFF09C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2452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Espace réservé du contenu 2">
            <a:extLst>
              <a:ext uri="{FF2B5EF4-FFF2-40B4-BE49-F238E27FC236}">
                <a16:creationId xmlns:a16="http://schemas.microsoft.com/office/drawing/2014/main" id="{AFE6F3A0-8325-9D2D-1C1C-D6B06A8440EF}"/>
              </a:ext>
            </a:extLst>
          </p:cNvPr>
          <p:cNvSpPr>
            <a:spLocks noGrp="1"/>
          </p:cNvSpPr>
          <p:nvPr>
            <p:ph idx="1"/>
          </p:nvPr>
        </p:nvSpPr>
        <p:spPr>
          <a:xfrm>
            <a:off x="838200" y="2478024"/>
            <a:ext cx="10515600" cy="3694176"/>
          </a:xfrm>
        </p:spPr>
        <p:txBody>
          <a:bodyPr>
            <a:normAutofit lnSpcReduction="10000"/>
          </a:bodyPr>
          <a:lstStyle/>
          <a:p>
            <a:pPr marL="0" indent="0">
              <a:buNone/>
            </a:pPr>
            <a:r>
              <a:rPr lang="fr-CA" sz="2800" dirty="0">
                <a:solidFill>
                  <a:srgbClr val="B4CCEA"/>
                </a:solidFill>
                <a:latin typeface="Avenir Next LT Pro Light" panose="020B0304020202020204" pitchFamily="34" charset="0"/>
              </a:rPr>
              <a:t>Nice to </a:t>
            </a:r>
            <a:r>
              <a:rPr lang="fr-CA" sz="2800" dirty="0" err="1">
                <a:solidFill>
                  <a:srgbClr val="B4CCEA"/>
                </a:solidFill>
                <a:latin typeface="Avenir Next LT Pro Light" panose="020B0304020202020204" pitchFamily="34" charset="0"/>
              </a:rPr>
              <a:t>meet</a:t>
            </a:r>
            <a:r>
              <a:rPr lang="fr-CA" sz="2800" dirty="0">
                <a:solidFill>
                  <a:srgbClr val="B4CCEA"/>
                </a:solidFill>
                <a:latin typeface="Avenir Next LT Pro Light" panose="020B0304020202020204" pitchFamily="34" charset="0"/>
              </a:rPr>
              <a:t> </a:t>
            </a:r>
            <a:r>
              <a:rPr lang="fr-CA" sz="2800" dirty="0" err="1">
                <a:solidFill>
                  <a:srgbClr val="B4CCEA"/>
                </a:solidFill>
                <a:latin typeface="Avenir Next LT Pro Light" panose="020B0304020202020204" pitchFamily="34" charset="0"/>
              </a:rPr>
              <a:t>you</a:t>
            </a:r>
            <a:r>
              <a:rPr lang="fr-CA" sz="2800" dirty="0">
                <a:solidFill>
                  <a:srgbClr val="B4CCEA"/>
                </a:solidFill>
                <a:latin typeface="Avenir Next LT Pro Light" panose="020B0304020202020204" pitchFamily="34" charset="0"/>
              </a:rPr>
              <a:t>!</a:t>
            </a:r>
          </a:p>
          <a:p>
            <a:pPr marL="0" indent="0">
              <a:buNone/>
            </a:pPr>
            <a:r>
              <a:rPr lang="fr-CA" sz="3200" dirty="0">
                <a:latin typeface="Avenir Next LT Pro Light" panose="020B0304020202020204" pitchFamily="34" charset="0"/>
              </a:rPr>
              <a:t>Enchanté(e)!</a:t>
            </a:r>
          </a:p>
          <a:p>
            <a:pPr marL="0" indent="0">
              <a:buNone/>
            </a:pPr>
            <a:endParaRPr lang="fr-CA" sz="3200" dirty="0">
              <a:latin typeface="Avenir Next LT Pro Light" panose="020B0304020202020204" pitchFamily="34" charset="0"/>
            </a:endParaRPr>
          </a:p>
          <a:p>
            <a:pPr marL="0" indent="0">
              <a:buNone/>
            </a:pPr>
            <a:r>
              <a:rPr lang="fr-CA" sz="2800" dirty="0" err="1">
                <a:solidFill>
                  <a:srgbClr val="B4CCEA"/>
                </a:solidFill>
                <a:latin typeface="Avenir Next LT Pro Light" panose="020B0304020202020204" pitchFamily="34" charset="0"/>
              </a:rPr>
              <a:t>It’s</a:t>
            </a:r>
            <a:r>
              <a:rPr lang="fr-CA" sz="2800" dirty="0">
                <a:solidFill>
                  <a:srgbClr val="B4CCEA"/>
                </a:solidFill>
                <a:latin typeface="Avenir Next LT Pro Light" panose="020B0304020202020204" pitchFamily="34" charset="0"/>
              </a:rPr>
              <a:t> a </a:t>
            </a:r>
            <a:r>
              <a:rPr lang="fr-CA" sz="2800" dirty="0" err="1">
                <a:solidFill>
                  <a:srgbClr val="B4CCEA"/>
                </a:solidFill>
                <a:latin typeface="Avenir Next LT Pro Light" panose="020B0304020202020204" pitchFamily="34" charset="0"/>
              </a:rPr>
              <a:t>pleasure</a:t>
            </a:r>
            <a:r>
              <a:rPr lang="fr-CA" sz="2800" dirty="0">
                <a:solidFill>
                  <a:srgbClr val="B4CCEA"/>
                </a:solidFill>
                <a:latin typeface="Avenir Next LT Pro Light" panose="020B0304020202020204" pitchFamily="34" charset="0"/>
              </a:rPr>
              <a:t> to </a:t>
            </a:r>
            <a:r>
              <a:rPr lang="fr-CA" sz="2800" dirty="0" err="1">
                <a:solidFill>
                  <a:srgbClr val="B4CCEA"/>
                </a:solidFill>
                <a:latin typeface="Avenir Next LT Pro Light" panose="020B0304020202020204" pitchFamily="34" charset="0"/>
              </a:rPr>
              <a:t>meet</a:t>
            </a:r>
            <a:r>
              <a:rPr lang="fr-CA" sz="2800" dirty="0">
                <a:solidFill>
                  <a:srgbClr val="B4CCEA"/>
                </a:solidFill>
                <a:latin typeface="Avenir Next LT Pro Light" panose="020B0304020202020204" pitchFamily="34" charset="0"/>
              </a:rPr>
              <a:t> </a:t>
            </a:r>
            <a:r>
              <a:rPr lang="fr-CA" sz="2800" dirty="0" err="1">
                <a:solidFill>
                  <a:srgbClr val="B4CCEA"/>
                </a:solidFill>
                <a:latin typeface="Avenir Next LT Pro Light" panose="020B0304020202020204" pitchFamily="34" charset="0"/>
              </a:rPr>
              <a:t>you</a:t>
            </a:r>
            <a:r>
              <a:rPr lang="fr-CA" sz="2800" dirty="0">
                <a:solidFill>
                  <a:srgbClr val="B4CCEA"/>
                </a:solidFill>
                <a:latin typeface="Avenir Next LT Pro Light" panose="020B0304020202020204" pitchFamily="34" charset="0"/>
              </a:rPr>
              <a:t>. </a:t>
            </a:r>
          </a:p>
          <a:p>
            <a:pPr marL="0" indent="0">
              <a:buNone/>
            </a:pPr>
            <a:r>
              <a:rPr lang="fr-CA" sz="3200" dirty="0">
                <a:latin typeface="Avenir Next LT Pro Light" panose="020B0304020202020204" pitchFamily="34" charset="0"/>
              </a:rPr>
              <a:t>Heureux / Heureuse de te/vous  connaître. </a:t>
            </a:r>
          </a:p>
          <a:p>
            <a:pPr marL="0" indent="0">
              <a:buNone/>
            </a:pPr>
            <a:r>
              <a:rPr lang="fr-CA" sz="3200" dirty="0">
                <a:latin typeface="Avenir Next LT Pro Light" panose="020B0304020202020204" pitchFamily="34" charset="0"/>
              </a:rPr>
              <a:t>(C’est un plaisir de te/vous connaître.)</a:t>
            </a:r>
          </a:p>
          <a:p>
            <a:pPr marL="0" indent="0">
              <a:buNone/>
            </a:pPr>
            <a:endParaRPr lang="fr-CA" sz="3200" dirty="0">
              <a:latin typeface="Avenir Next LT Pro Light" panose="020B0304020202020204" pitchFamily="34" charset="0"/>
            </a:endParaRPr>
          </a:p>
          <a:p>
            <a:pPr marL="0" indent="0">
              <a:buNone/>
            </a:pPr>
            <a:endParaRPr lang="fr-CA" sz="2200" dirty="0"/>
          </a:p>
        </p:txBody>
      </p:sp>
      <p:sp>
        <p:nvSpPr>
          <p:cNvPr id="6" name="Espace réservé du numéro de diapositive 5">
            <a:extLst>
              <a:ext uri="{FF2B5EF4-FFF2-40B4-BE49-F238E27FC236}">
                <a16:creationId xmlns:a16="http://schemas.microsoft.com/office/drawing/2014/main" id="{45C58E48-F293-1980-CA23-9120E8D977F7}"/>
              </a:ext>
            </a:extLst>
          </p:cNvPr>
          <p:cNvSpPr>
            <a:spLocks noGrp="1"/>
          </p:cNvSpPr>
          <p:nvPr>
            <p:ph type="sldNum" sz="quarter" idx="12"/>
          </p:nvPr>
        </p:nvSpPr>
        <p:spPr/>
        <p:txBody>
          <a:bodyPr/>
          <a:lstStyle/>
          <a:p>
            <a:fld id="{B2DC25EE-239B-4C5F-AAD1-255A7D5F1EE2}" type="slidenum">
              <a:rPr lang="en-US" smtClean="0"/>
              <a:t>16</a:t>
            </a:fld>
            <a:endParaRPr lang="en-US"/>
          </a:p>
        </p:txBody>
      </p:sp>
    </p:spTree>
    <p:extLst>
      <p:ext uri="{BB962C8B-B14F-4D97-AF65-F5344CB8AC3E}">
        <p14:creationId xmlns:p14="http://schemas.microsoft.com/office/powerpoint/2010/main" val="37591142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0D01200-0224-43C5-AB38-FB4D16B73F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83A60A9E-A00B-47E1-347A-C322F27AE325}"/>
              </a:ext>
            </a:extLst>
          </p:cNvPr>
          <p:cNvSpPr>
            <a:spLocks noGrp="1"/>
          </p:cNvSpPr>
          <p:nvPr>
            <p:ph type="title"/>
          </p:nvPr>
        </p:nvSpPr>
        <p:spPr>
          <a:xfrm>
            <a:off x="612648" y="1078992"/>
            <a:ext cx="6268770" cy="1536192"/>
          </a:xfrm>
        </p:spPr>
        <p:txBody>
          <a:bodyPr anchor="b">
            <a:normAutofit/>
          </a:bodyPr>
          <a:lstStyle/>
          <a:p>
            <a:r>
              <a:rPr kumimoji="0" lang="fr-CA" sz="40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Avenir Next LT Pro Light" panose="020B0304020202020204" pitchFamily="34" charset="0"/>
                <a:ea typeface="+mj-ea"/>
                <a:cs typeface="+mj-cs"/>
              </a:rPr>
              <a:t>Comment se présenter…</a:t>
            </a:r>
            <a:endParaRPr lang="fr-CA" sz="4400" dirty="0"/>
          </a:p>
        </p:txBody>
      </p:sp>
      <p:sp>
        <p:nvSpPr>
          <p:cNvPr id="12" name="Rectangle 11">
            <a:extLst>
              <a:ext uri="{FF2B5EF4-FFF2-40B4-BE49-F238E27FC236}">
                <a16:creationId xmlns:a16="http://schemas.microsoft.com/office/drawing/2014/main" id="{728A44A4-A002-4A88-9FC9-1D0566C97A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3202" y="363389"/>
            <a:ext cx="73152"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3E7D5C7B-DD16-401B-85CE-4AAA2A4F51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8506" y="2935541"/>
            <a:ext cx="621792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Espace réservé du contenu 2">
            <a:extLst>
              <a:ext uri="{FF2B5EF4-FFF2-40B4-BE49-F238E27FC236}">
                <a16:creationId xmlns:a16="http://schemas.microsoft.com/office/drawing/2014/main" id="{D3D7D419-778B-875F-3B9E-8CF4302A3B4F}"/>
              </a:ext>
            </a:extLst>
          </p:cNvPr>
          <p:cNvSpPr>
            <a:spLocks noGrp="1"/>
          </p:cNvSpPr>
          <p:nvPr>
            <p:ph idx="1"/>
          </p:nvPr>
        </p:nvSpPr>
        <p:spPr>
          <a:xfrm>
            <a:off x="612647" y="3355848"/>
            <a:ext cx="7115507" cy="2825496"/>
          </a:xfrm>
        </p:spPr>
        <p:txBody>
          <a:bodyPr>
            <a:normAutofit/>
          </a:bodyPr>
          <a:lstStyle/>
          <a:p>
            <a:pPr marL="0" indent="0">
              <a:buNone/>
            </a:pPr>
            <a:r>
              <a:rPr lang="fr-CA" sz="3200" dirty="0">
                <a:latin typeface="Avenir Next LT Pro" panose="020B0504020202020204" pitchFamily="34" charset="0"/>
              </a:rPr>
              <a:t>Regardons une courte vidéo.</a:t>
            </a:r>
          </a:p>
          <a:p>
            <a:pPr marL="0" indent="0">
              <a:buNone/>
            </a:pPr>
            <a:r>
              <a:rPr lang="fr-CA" dirty="0" err="1">
                <a:solidFill>
                  <a:srgbClr val="B4CCEA"/>
                </a:solidFill>
                <a:latin typeface="Avenir Next LT Pro" panose="020B0504020202020204" pitchFamily="34" charset="0"/>
              </a:rPr>
              <a:t>Let’s</a:t>
            </a:r>
            <a:r>
              <a:rPr lang="fr-CA" dirty="0">
                <a:solidFill>
                  <a:srgbClr val="B4CCEA"/>
                </a:solidFill>
                <a:latin typeface="Avenir Next LT Pro" panose="020B0504020202020204" pitchFamily="34" charset="0"/>
              </a:rPr>
              <a:t> </a:t>
            </a:r>
            <a:r>
              <a:rPr lang="fr-CA" dirty="0" err="1">
                <a:solidFill>
                  <a:srgbClr val="B4CCEA"/>
                </a:solidFill>
                <a:latin typeface="Avenir Next LT Pro" panose="020B0504020202020204" pitchFamily="34" charset="0"/>
              </a:rPr>
              <a:t>watch</a:t>
            </a:r>
            <a:r>
              <a:rPr lang="fr-CA" dirty="0">
                <a:solidFill>
                  <a:srgbClr val="B4CCEA"/>
                </a:solidFill>
                <a:latin typeface="Avenir Next LT Pro" panose="020B0504020202020204" pitchFamily="34" charset="0"/>
              </a:rPr>
              <a:t> a short </a:t>
            </a:r>
            <a:r>
              <a:rPr lang="fr-CA" dirty="0" err="1">
                <a:solidFill>
                  <a:srgbClr val="B4CCEA"/>
                </a:solidFill>
                <a:latin typeface="Avenir Next LT Pro" panose="020B0504020202020204" pitchFamily="34" charset="0"/>
              </a:rPr>
              <a:t>video</a:t>
            </a:r>
            <a:r>
              <a:rPr lang="fr-CA" dirty="0">
                <a:solidFill>
                  <a:srgbClr val="B4CCEA"/>
                </a:solidFill>
                <a:latin typeface="Avenir Next LT Pro" panose="020B0504020202020204" pitchFamily="34" charset="0"/>
              </a:rPr>
              <a:t>. </a:t>
            </a:r>
          </a:p>
          <a:p>
            <a:pPr marL="0" indent="0">
              <a:buNone/>
            </a:pPr>
            <a:r>
              <a:rPr lang="fr-CA" sz="2400" dirty="0">
                <a:latin typeface="Avenir Next LT Pro Light" panose="020B0304020202020204" pitchFamily="34" charset="0"/>
                <a:hlinkClick r:id="rId2"/>
              </a:rPr>
              <a:t>https://www.youtube.com/watch?v=uH5GWHvrlas</a:t>
            </a:r>
            <a:endParaRPr lang="fr-CA" sz="2400" dirty="0">
              <a:latin typeface="Avenir Next LT Pro Light" panose="020B0304020202020204" pitchFamily="34" charset="0"/>
            </a:endParaRPr>
          </a:p>
          <a:p>
            <a:pPr marL="0" indent="0">
              <a:buNone/>
            </a:pPr>
            <a:endParaRPr lang="fr-CA" dirty="0">
              <a:latin typeface="Avenir Next LT Pro" panose="020B0504020202020204" pitchFamily="34" charset="0"/>
            </a:endParaRPr>
          </a:p>
          <a:p>
            <a:pPr marL="0" indent="0">
              <a:buNone/>
            </a:pPr>
            <a:endParaRPr lang="fr-CA" dirty="0">
              <a:latin typeface="Avenir Next LT Pro" panose="020B0504020202020204" pitchFamily="34" charset="0"/>
            </a:endParaRPr>
          </a:p>
          <a:p>
            <a:pPr marL="0" indent="0">
              <a:buNone/>
            </a:pPr>
            <a:endParaRPr lang="fr-CA" sz="1800" dirty="0"/>
          </a:p>
        </p:txBody>
      </p:sp>
      <p:pic>
        <p:nvPicPr>
          <p:cNvPr id="7" name="Graphic 6" descr="Video camera">
            <a:extLst>
              <a:ext uri="{FF2B5EF4-FFF2-40B4-BE49-F238E27FC236}">
                <a16:creationId xmlns:a16="http://schemas.microsoft.com/office/drawing/2014/main" id="{C0806CE6-CE68-7A9D-6531-B1705E17FAF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86451" y="4727448"/>
            <a:ext cx="2130552" cy="2130552"/>
          </a:xfrm>
          <a:prstGeom prst="rect">
            <a:avLst/>
          </a:prstGeom>
        </p:spPr>
      </p:pic>
      <p:sp>
        <p:nvSpPr>
          <p:cNvPr id="5" name="Espace réservé du numéro de diapositive 4">
            <a:extLst>
              <a:ext uri="{FF2B5EF4-FFF2-40B4-BE49-F238E27FC236}">
                <a16:creationId xmlns:a16="http://schemas.microsoft.com/office/drawing/2014/main" id="{5D37F77E-3D3F-2D7C-5B06-2199DB2D3CDF}"/>
              </a:ext>
            </a:extLst>
          </p:cNvPr>
          <p:cNvSpPr>
            <a:spLocks noGrp="1"/>
          </p:cNvSpPr>
          <p:nvPr>
            <p:ph type="sldNum" sz="quarter" idx="12"/>
          </p:nvPr>
        </p:nvSpPr>
        <p:spPr/>
        <p:txBody>
          <a:bodyPr/>
          <a:lstStyle/>
          <a:p>
            <a:fld id="{B2DC25EE-239B-4C5F-AAD1-255A7D5F1EE2}" type="slidenum">
              <a:rPr lang="en-US" smtClean="0"/>
              <a:t>17</a:t>
            </a:fld>
            <a:endParaRPr lang="en-US"/>
          </a:p>
        </p:txBody>
      </p:sp>
    </p:spTree>
    <p:extLst>
      <p:ext uri="{BB962C8B-B14F-4D97-AF65-F5344CB8AC3E}">
        <p14:creationId xmlns:p14="http://schemas.microsoft.com/office/powerpoint/2010/main" val="4001097384"/>
      </p:ext>
    </p:extLst>
  </p:cSld>
  <p:clrMapOvr>
    <a:masterClrMapping/>
  </p:clrMapOvr>
  <p:transition spd="slow">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2C9A9DA9-7DC8-488B-A882-123947B0F3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57F6BDD4-E066-4008-8011-6CC31AEB4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5" y="633619"/>
            <a:ext cx="6838569" cy="5495925"/>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5A4756B0-B943-A7A9-9EF8-EC097237E0FA}"/>
              </a:ext>
            </a:extLst>
          </p:cNvPr>
          <p:cNvSpPr>
            <a:spLocks noGrp="1"/>
          </p:cNvSpPr>
          <p:nvPr>
            <p:ph type="title"/>
          </p:nvPr>
        </p:nvSpPr>
        <p:spPr>
          <a:xfrm>
            <a:off x="841246" y="978619"/>
            <a:ext cx="5991244" cy="1106424"/>
          </a:xfrm>
        </p:spPr>
        <p:txBody>
          <a:bodyPr vert="horz" lIns="91440" tIns="45720" rIns="91440" bIns="45720" rtlCol="0">
            <a:normAutofit/>
          </a:bodyPr>
          <a:lstStyle/>
          <a:p>
            <a:r>
              <a:rPr lang="en-US" sz="3600" b="0" dirty="0" err="1">
                <a:effectLst>
                  <a:outerShdw blurRad="38100" dist="38100" dir="2700000" algn="tl">
                    <a:srgbClr val="000000">
                      <a:alpha val="43137"/>
                    </a:srgbClr>
                  </a:outerShdw>
                </a:effectLst>
                <a:latin typeface="Avenir Next LT Pro" panose="020B0504020202020204" pitchFamily="34" charset="0"/>
              </a:rPr>
              <a:t>Profil</a:t>
            </a:r>
            <a:br>
              <a:rPr lang="en-US" sz="3600" b="0" dirty="0">
                <a:effectLst>
                  <a:outerShdw blurRad="38100" dist="38100" dir="2700000" algn="tl">
                    <a:srgbClr val="000000">
                      <a:alpha val="43137"/>
                    </a:srgbClr>
                  </a:outerShdw>
                </a:effectLst>
                <a:latin typeface="Avenir Next LT Pro" panose="020B0504020202020204" pitchFamily="34" charset="0"/>
              </a:rPr>
            </a:br>
            <a:r>
              <a:rPr lang="en-US" sz="2800" b="0" dirty="0">
                <a:solidFill>
                  <a:srgbClr val="B4CCEA"/>
                </a:solidFill>
                <a:effectLst>
                  <a:outerShdw blurRad="38100" dist="38100" dir="2700000" algn="tl">
                    <a:srgbClr val="000000">
                      <a:alpha val="43137"/>
                    </a:srgbClr>
                  </a:outerShdw>
                </a:effectLst>
                <a:latin typeface="Avenir Next LT Pro" panose="020B0504020202020204" pitchFamily="34" charset="0"/>
              </a:rPr>
              <a:t>Profile</a:t>
            </a:r>
            <a:endParaRPr lang="en-US" sz="3600" b="0" dirty="0">
              <a:solidFill>
                <a:srgbClr val="B4CCEA"/>
              </a:solidFill>
              <a:latin typeface="Avenir Next LT Pro" panose="020B0504020202020204" pitchFamily="34" charset="0"/>
            </a:endParaRPr>
          </a:p>
        </p:txBody>
      </p:sp>
      <p:sp>
        <p:nvSpPr>
          <p:cNvPr id="27" name="Rectangle 26">
            <a:extLst>
              <a:ext uri="{FF2B5EF4-FFF2-40B4-BE49-F238E27FC236}">
                <a16:creationId xmlns:a16="http://schemas.microsoft.com/office/drawing/2014/main" id="{2711A8FB-68FC-45FC-B01E-38F809E2D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7" y="1171300"/>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2A865FE3-5FC9-4049-87CF-30019C46C0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8" y="2093976"/>
            <a:ext cx="5846683" cy="9144"/>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Graphic 6" descr="Utilisateur">
            <a:extLst>
              <a:ext uri="{FF2B5EF4-FFF2-40B4-BE49-F238E27FC236}">
                <a16:creationId xmlns:a16="http://schemas.microsoft.com/office/drawing/2014/main" id="{EE0698BB-8F64-ED7D-0136-223A48123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333827" y="1875388"/>
            <a:ext cx="3448598" cy="3448598"/>
          </a:xfrm>
          <a:prstGeom prst="rect">
            <a:avLst/>
          </a:prstGeom>
        </p:spPr>
      </p:pic>
      <p:graphicFrame>
        <p:nvGraphicFramePr>
          <p:cNvPr id="5" name="Diagramme 4">
            <a:extLst>
              <a:ext uri="{FF2B5EF4-FFF2-40B4-BE49-F238E27FC236}">
                <a16:creationId xmlns:a16="http://schemas.microsoft.com/office/drawing/2014/main" id="{D17853AA-FA74-61DA-AA86-71300231A3CF}"/>
              </a:ext>
            </a:extLst>
          </p:cNvPr>
          <p:cNvGraphicFramePr/>
          <p:nvPr>
            <p:extLst>
              <p:ext uri="{D42A27DB-BD31-4B8C-83A1-F6EECF244321}">
                <p14:modId xmlns:p14="http://schemas.microsoft.com/office/powerpoint/2010/main" val="983349434"/>
              </p:ext>
            </p:extLst>
          </p:nvPr>
        </p:nvGraphicFramePr>
        <p:xfrm>
          <a:off x="841248" y="2252870"/>
          <a:ext cx="5993892" cy="356025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Espace réservé du numéro de diapositive 7">
            <a:extLst>
              <a:ext uri="{FF2B5EF4-FFF2-40B4-BE49-F238E27FC236}">
                <a16:creationId xmlns:a16="http://schemas.microsoft.com/office/drawing/2014/main" id="{8EF70208-169D-74A7-5886-133FDBE55E34}"/>
              </a:ext>
            </a:extLst>
          </p:cNvPr>
          <p:cNvSpPr>
            <a:spLocks noGrp="1"/>
          </p:cNvSpPr>
          <p:nvPr>
            <p:ph type="sldNum" sz="quarter" idx="12"/>
          </p:nvPr>
        </p:nvSpPr>
        <p:spPr/>
        <p:txBody>
          <a:bodyPr/>
          <a:lstStyle/>
          <a:p>
            <a:fld id="{B2DC25EE-239B-4C5F-AAD1-255A7D5F1EE2}" type="slidenum">
              <a:rPr lang="en-US" smtClean="0"/>
              <a:t>18</a:t>
            </a:fld>
            <a:endParaRPr lang="en-US"/>
          </a:p>
        </p:txBody>
      </p:sp>
    </p:spTree>
    <p:extLst>
      <p:ext uri="{BB962C8B-B14F-4D97-AF65-F5344CB8AC3E}">
        <p14:creationId xmlns:p14="http://schemas.microsoft.com/office/powerpoint/2010/main" val="3496788558"/>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94E4D846-3AFC-4F86-8C35-24B0542A26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4" descr="Bulles de discours vides">
            <a:extLst>
              <a:ext uri="{FF2B5EF4-FFF2-40B4-BE49-F238E27FC236}">
                <a16:creationId xmlns:a16="http://schemas.microsoft.com/office/drawing/2014/main" id="{47D12755-05E0-E49E-453A-4BBC193F40F9}"/>
              </a:ext>
            </a:extLst>
          </p:cNvPr>
          <p:cNvPicPr>
            <a:picLocks noChangeAspect="1"/>
          </p:cNvPicPr>
          <p:nvPr/>
        </p:nvPicPr>
        <p:blipFill rotWithShape="1">
          <a:blip r:embed="rId2">
            <a:extLst>
              <a:ext uri="{28A0092B-C50C-407E-A947-70E740481C1C}">
                <a14:useLocalDpi xmlns:a14="http://schemas.microsoft.com/office/drawing/2010/main" val="0"/>
              </a:ext>
            </a:extLst>
          </a:blip>
          <a:srcRect b="-1"/>
          <a:stretch/>
        </p:blipFill>
        <p:spPr>
          <a:xfrm>
            <a:off x="20" y="10"/>
            <a:ext cx="8668492" cy="6857990"/>
          </a:xfrm>
          <a:prstGeom prst="rect">
            <a:avLst/>
          </a:prstGeom>
        </p:spPr>
      </p:pic>
      <p:sp>
        <p:nvSpPr>
          <p:cNvPr id="25" name="Rectangle 24">
            <a:extLst>
              <a:ext uri="{FF2B5EF4-FFF2-40B4-BE49-F238E27FC236}">
                <a16:creationId xmlns:a16="http://schemas.microsoft.com/office/drawing/2014/main" id="{4F981527-1C7E-4847-B180-945BFB1A8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435399" y="0"/>
            <a:ext cx="9756601" cy="6858000"/>
          </a:xfrm>
          <a:prstGeom prst="rect">
            <a:avLst/>
          </a:prstGeom>
          <a:gradFill>
            <a:gsLst>
              <a:gs pos="53000">
                <a:schemeClr val="bg1"/>
              </a:gs>
              <a:gs pos="35000">
                <a:schemeClr val="bg1">
                  <a:alpha val="76000"/>
                </a:schemeClr>
              </a:gs>
              <a:gs pos="19000">
                <a:schemeClr val="bg1">
                  <a:alpha val="40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re 1">
            <a:extLst>
              <a:ext uri="{FF2B5EF4-FFF2-40B4-BE49-F238E27FC236}">
                <a16:creationId xmlns:a16="http://schemas.microsoft.com/office/drawing/2014/main" id="{7C4C2282-C822-ADDB-6D99-46C044CF00A4}"/>
              </a:ext>
            </a:extLst>
          </p:cNvPr>
          <p:cNvSpPr>
            <a:spLocks noGrp="1"/>
          </p:cNvSpPr>
          <p:nvPr>
            <p:ph type="title"/>
          </p:nvPr>
        </p:nvSpPr>
        <p:spPr>
          <a:xfrm>
            <a:off x="8263395" y="1318768"/>
            <a:ext cx="4114800" cy="1124712"/>
          </a:xfrm>
        </p:spPr>
        <p:txBody>
          <a:bodyPr anchor="b">
            <a:normAutofit/>
          </a:bodyPr>
          <a:lstStyle/>
          <a:p>
            <a:r>
              <a:rPr lang="fr-CA" sz="7200" b="0" dirty="0">
                <a:effectLst>
                  <a:outerShdw blurRad="38100" dist="38100" dir="2700000" algn="tl">
                    <a:srgbClr val="000000">
                      <a:alpha val="43137"/>
                    </a:srgbClr>
                  </a:outerShdw>
                </a:effectLst>
                <a:latin typeface="Avenir Next LT Pro Light" panose="020B0304020202020204" pitchFamily="34" charset="0"/>
              </a:rPr>
              <a:t>Profil</a:t>
            </a:r>
            <a:endParaRPr lang="fr-CA" sz="7200" b="0" dirty="0"/>
          </a:p>
        </p:txBody>
      </p:sp>
      <p:sp>
        <p:nvSpPr>
          <p:cNvPr id="27" name="Rectangle 26">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687333" y="605790"/>
            <a:ext cx="73152"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53018" y="2443480"/>
            <a:ext cx="3218688" cy="9144"/>
          </a:xfrm>
          <a:prstGeom prst="rect">
            <a:avLst/>
          </a:prstGeom>
          <a:solidFill>
            <a:schemeClr val="tx2">
              <a:lumMod val="25000"/>
              <a:lumOff val="75000"/>
            </a:schemeClr>
          </a:solidFill>
          <a:ln w="3175">
            <a:solidFill>
              <a:schemeClr val="tx2">
                <a:lumMod val="25000"/>
                <a:lumOff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Espace réservé du contenu 2">
            <a:extLst>
              <a:ext uri="{FF2B5EF4-FFF2-40B4-BE49-F238E27FC236}">
                <a16:creationId xmlns:a16="http://schemas.microsoft.com/office/drawing/2014/main" id="{58AB86CD-7724-D900-0482-0DF978A48316}"/>
              </a:ext>
            </a:extLst>
          </p:cNvPr>
          <p:cNvSpPr>
            <a:spLocks noGrp="1"/>
          </p:cNvSpPr>
          <p:nvPr>
            <p:ph idx="1"/>
          </p:nvPr>
        </p:nvSpPr>
        <p:spPr>
          <a:xfrm>
            <a:off x="8449589" y="2877879"/>
            <a:ext cx="4114800" cy="3207258"/>
          </a:xfrm>
        </p:spPr>
        <p:txBody>
          <a:bodyPr anchor="t">
            <a:normAutofit/>
          </a:bodyPr>
          <a:lstStyle/>
          <a:p>
            <a:pPr marL="0" indent="0">
              <a:buNone/>
            </a:pPr>
            <a:r>
              <a:rPr lang="fr-CA" sz="4400" dirty="0">
                <a:solidFill>
                  <a:srgbClr val="B4CCEA"/>
                </a:solidFill>
                <a:latin typeface="Avenir Next LT Pro Light" panose="020B0304020202020204" pitchFamily="34" charset="0"/>
              </a:rPr>
              <a:t>I </a:t>
            </a:r>
            <a:r>
              <a:rPr lang="fr-CA" sz="4400" dirty="0" err="1">
                <a:solidFill>
                  <a:srgbClr val="B4CCEA"/>
                </a:solidFill>
                <a:latin typeface="Avenir Next LT Pro Light" panose="020B0304020202020204" pitchFamily="34" charset="0"/>
              </a:rPr>
              <a:t>speak</a:t>
            </a:r>
            <a:r>
              <a:rPr lang="fr-CA" sz="4400" dirty="0">
                <a:solidFill>
                  <a:srgbClr val="B4CCEA"/>
                </a:solidFill>
                <a:latin typeface="Avenir Next LT Pro Light" panose="020B0304020202020204" pitchFamily="34" charset="0"/>
              </a:rPr>
              <a:t>…</a:t>
            </a:r>
          </a:p>
          <a:p>
            <a:pPr marL="0" indent="0">
              <a:buNone/>
            </a:pPr>
            <a:r>
              <a:rPr lang="fr-CA" sz="4400" dirty="0">
                <a:latin typeface="Avenir Next LT Pro Light" panose="020B0304020202020204" pitchFamily="34" charset="0"/>
              </a:rPr>
              <a:t>Je parle... </a:t>
            </a:r>
          </a:p>
          <a:p>
            <a:pPr marL="0" indent="0">
              <a:buNone/>
            </a:pPr>
            <a:endParaRPr lang="fr-CA" sz="1700" dirty="0"/>
          </a:p>
        </p:txBody>
      </p:sp>
      <p:sp>
        <p:nvSpPr>
          <p:cNvPr id="6" name="Espace réservé du numéro de diapositive 5">
            <a:extLst>
              <a:ext uri="{FF2B5EF4-FFF2-40B4-BE49-F238E27FC236}">
                <a16:creationId xmlns:a16="http://schemas.microsoft.com/office/drawing/2014/main" id="{2C8D32BF-F7F0-8DB2-FD67-A04423C684F7}"/>
              </a:ext>
            </a:extLst>
          </p:cNvPr>
          <p:cNvSpPr>
            <a:spLocks noGrp="1"/>
          </p:cNvSpPr>
          <p:nvPr>
            <p:ph type="sldNum" sz="quarter" idx="12"/>
          </p:nvPr>
        </p:nvSpPr>
        <p:spPr/>
        <p:txBody>
          <a:bodyPr/>
          <a:lstStyle/>
          <a:p>
            <a:fld id="{B2DC25EE-239B-4C5F-AAD1-255A7D5F1EE2}" type="slidenum">
              <a:rPr lang="en-US" smtClean="0"/>
              <a:t>19</a:t>
            </a:fld>
            <a:endParaRPr lang="en-US"/>
          </a:p>
        </p:txBody>
      </p:sp>
    </p:spTree>
    <p:extLst>
      <p:ext uri="{BB962C8B-B14F-4D97-AF65-F5344CB8AC3E}">
        <p14:creationId xmlns:p14="http://schemas.microsoft.com/office/powerpoint/2010/main" val="3098405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44" name="Rectangle 1043">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Paris, Tour Eiffel, La France">
            <a:extLst>
              <a:ext uri="{FF2B5EF4-FFF2-40B4-BE49-F238E27FC236}">
                <a16:creationId xmlns:a16="http://schemas.microsoft.com/office/drawing/2014/main" id="{E7CEE8B7-ED41-C442-756A-2D545BE2EF3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 b="-2"/>
          <a:stretch/>
        </p:blipFill>
        <p:spPr bwMode="auto">
          <a:xfrm>
            <a:off x="4001467" y="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1046" name="Rectangle 1045">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re 1">
            <a:extLst>
              <a:ext uri="{FF2B5EF4-FFF2-40B4-BE49-F238E27FC236}">
                <a16:creationId xmlns:a16="http://schemas.microsoft.com/office/drawing/2014/main" id="{5C40A2C1-3896-6085-6A10-D63D4A820914}"/>
              </a:ext>
            </a:extLst>
          </p:cNvPr>
          <p:cNvSpPr>
            <a:spLocks noGrp="1"/>
          </p:cNvSpPr>
          <p:nvPr>
            <p:ph type="ctrTitle"/>
          </p:nvPr>
        </p:nvSpPr>
        <p:spPr>
          <a:xfrm>
            <a:off x="232814" y="48823"/>
            <a:ext cx="7537307" cy="3204134"/>
          </a:xfrm>
        </p:spPr>
        <p:txBody>
          <a:bodyPr anchor="b">
            <a:normAutofit/>
          </a:bodyPr>
          <a:lstStyle/>
          <a:p>
            <a:br>
              <a:rPr lang="fr-CA" sz="4800" dirty="0"/>
            </a:br>
            <a:br>
              <a:rPr lang="fr-CA" sz="4800" dirty="0"/>
            </a:br>
            <a:endParaRPr lang="fr-CA" sz="4800" dirty="0"/>
          </a:p>
        </p:txBody>
      </p:sp>
      <p:sp>
        <p:nvSpPr>
          <p:cNvPr id="3" name="Sous-titre 2">
            <a:extLst>
              <a:ext uri="{FF2B5EF4-FFF2-40B4-BE49-F238E27FC236}">
                <a16:creationId xmlns:a16="http://schemas.microsoft.com/office/drawing/2014/main" id="{142F4B0A-A1D9-47DD-E085-006378CDAE4B}"/>
              </a:ext>
            </a:extLst>
          </p:cNvPr>
          <p:cNvSpPr>
            <a:spLocks noGrp="1"/>
          </p:cNvSpPr>
          <p:nvPr>
            <p:ph type="subTitle" idx="1"/>
          </p:nvPr>
        </p:nvSpPr>
        <p:spPr>
          <a:xfrm>
            <a:off x="477980" y="4872922"/>
            <a:ext cx="4023359" cy="1806322"/>
          </a:xfrm>
        </p:spPr>
        <p:txBody>
          <a:bodyPr>
            <a:noAutofit/>
          </a:bodyPr>
          <a:lstStyle/>
          <a:p>
            <a:pPr algn="ctr">
              <a:lnSpc>
                <a:spcPct val="100000"/>
              </a:lnSpc>
            </a:pPr>
            <a:r>
              <a:rPr lang="fr-CA" sz="2400" b="1" dirty="0">
                <a:effectLst>
                  <a:outerShdw blurRad="50800" dist="38100" dir="18900000" algn="bl" rotWithShape="0">
                    <a:prstClr val="black">
                      <a:alpha val="40000"/>
                    </a:prstClr>
                  </a:outerShdw>
                </a:effectLst>
                <a:latin typeface="Avenir Next LT Pro" panose="020B0504020202020204" pitchFamily="34" charset="0"/>
              </a:rPr>
              <a:t>Cours</a:t>
            </a:r>
          </a:p>
          <a:p>
            <a:pPr algn="ctr">
              <a:lnSpc>
                <a:spcPct val="100000"/>
              </a:lnSpc>
            </a:pPr>
            <a:r>
              <a:rPr lang="fr-CA" sz="2400" b="1" dirty="0">
                <a:solidFill>
                  <a:srgbClr val="CC6600"/>
                </a:solidFill>
                <a:latin typeface="Avenir Next LT Pro" panose="020B0504020202020204" pitchFamily="34" charset="0"/>
              </a:rPr>
              <a:t>Se présenter</a:t>
            </a:r>
          </a:p>
          <a:p>
            <a:pPr algn="ctr">
              <a:lnSpc>
                <a:spcPct val="100000"/>
              </a:lnSpc>
            </a:pPr>
            <a:r>
              <a:rPr lang="fr-CA" sz="1800" b="1" dirty="0">
                <a:solidFill>
                  <a:srgbClr val="B4CCEA"/>
                </a:solidFill>
                <a:latin typeface="Avenir Next LT Pro" panose="020B0504020202020204" pitchFamily="34" charset="0"/>
              </a:rPr>
              <a:t>To </a:t>
            </a:r>
            <a:r>
              <a:rPr lang="fr-CA" sz="1800" b="1" dirty="0" err="1">
                <a:solidFill>
                  <a:srgbClr val="B4CCEA"/>
                </a:solidFill>
                <a:latin typeface="Avenir Next LT Pro" panose="020B0504020202020204" pitchFamily="34" charset="0"/>
              </a:rPr>
              <a:t>introduce</a:t>
            </a:r>
            <a:r>
              <a:rPr lang="fr-CA" sz="1800" b="1" dirty="0">
                <a:solidFill>
                  <a:srgbClr val="B4CCEA"/>
                </a:solidFill>
                <a:latin typeface="Avenir Next LT Pro" panose="020B0504020202020204" pitchFamily="34" charset="0"/>
              </a:rPr>
              <a:t> </a:t>
            </a:r>
            <a:r>
              <a:rPr lang="fr-CA" sz="1800" b="1" dirty="0" err="1">
                <a:solidFill>
                  <a:srgbClr val="B4CCEA"/>
                </a:solidFill>
                <a:latin typeface="Avenir Next LT Pro" panose="020B0504020202020204" pitchFamily="34" charset="0"/>
              </a:rPr>
              <a:t>yourself</a:t>
            </a:r>
            <a:r>
              <a:rPr lang="fr-CA" sz="1800" b="1" dirty="0">
                <a:solidFill>
                  <a:srgbClr val="B4CCEA"/>
                </a:solidFill>
                <a:latin typeface="Avenir Next LT Pro" panose="020B0504020202020204" pitchFamily="34" charset="0"/>
              </a:rPr>
              <a:t> </a:t>
            </a:r>
          </a:p>
        </p:txBody>
      </p:sp>
      <p:sp>
        <p:nvSpPr>
          <p:cNvPr id="1048" name="Rectangle 104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50" name="Rectangle 104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2">
              <a:lumMod val="25000"/>
              <a:lumOff val="75000"/>
            </a:schemeClr>
          </a:solidFill>
          <a:ln w="3175">
            <a:solidFill>
              <a:schemeClr val="tx2">
                <a:lumMod val="25000"/>
                <a:lumOff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0DCFF6E-01AA-53BD-192E-E22612AD6A8D}"/>
              </a:ext>
            </a:extLst>
          </p:cNvPr>
          <p:cNvSpPr/>
          <p:nvPr/>
        </p:nvSpPr>
        <p:spPr>
          <a:xfrm>
            <a:off x="232814" y="1277846"/>
            <a:ext cx="5222904" cy="2739211"/>
          </a:xfrm>
          <a:prstGeom prst="rect">
            <a:avLst/>
          </a:prstGeom>
          <a:noFill/>
        </p:spPr>
        <p:txBody>
          <a:bodyPr wrap="none" lIns="91440" tIns="45720" rIns="91440" bIns="45720">
            <a:spAutoFit/>
          </a:bodyPr>
          <a:lstStyle/>
          <a:p>
            <a:pPr algn="ctr"/>
            <a:r>
              <a:rPr lang="fr-CA" sz="5400" b="0" cap="none" spc="0" dirty="0">
                <a:ln w="0"/>
                <a:solidFill>
                  <a:srgbClr val="FFC000"/>
                </a:solidFill>
                <a:effectLst>
                  <a:outerShdw blurRad="38100" dist="38100" dir="2700000" algn="tl">
                    <a:srgbClr val="000000">
                      <a:alpha val="43137"/>
                    </a:srgbClr>
                  </a:outerShdw>
                </a:effectLst>
                <a:latin typeface="+mj-lt"/>
              </a:rPr>
              <a:t>Introduction au </a:t>
            </a:r>
          </a:p>
          <a:p>
            <a:pPr algn="ctr"/>
            <a:r>
              <a:rPr lang="fr-CA" sz="5400" dirty="0">
                <a:ln w="0"/>
                <a:solidFill>
                  <a:srgbClr val="FFC000"/>
                </a:solidFill>
                <a:effectLst>
                  <a:outerShdw blurRad="38100" dist="38100" dir="2700000" algn="tl">
                    <a:srgbClr val="000000">
                      <a:alpha val="43137"/>
                    </a:srgbClr>
                  </a:outerShdw>
                </a:effectLst>
                <a:latin typeface="+mj-lt"/>
              </a:rPr>
              <a:t>français I</a:t>
            </a:r>
            <a:endParaRPr lang="fr-CA" sz="5400" b="0" cap="none" spc="0" dirty="0">
              <a:ln w="0"/>
              <a:solidFill>
                <a:srgbClr val="FFC000"/>
              </a:solidFill>
              <a:effectLst>
                <a:outerShdw blurRad="38100" dist="38100" dir="2700000" algn="tl">
                  <a:srgbClr val="000000">
                    <a:alpha val="43137"/>
                  </a:srgbClr>
                </a:outerShdw>
              </a:effectLst>
              <a:latin typeface="+mj-lt"/>
            </a:endParaRPr>
          </a:p>
          <a:p>
            <a:pPr algn="ctr"/>
            <a:r>
              <a:rPr lang="fr-CA" sz="3200" b="0" cap="none" spc="0" dirty="0">
                <a:ln w="0"/>
                <a:solidFill>
                  <a:srgbClr val="B4CCEA"/>
                </a:solidFill>
                <a:effectLst>
                  <a:outerShdw blurRad="38100" dist="38100" dir="2700000" algn="tl">
                    <a:srgbClr val="000000">
                      <a:alpha val="43137"/>
                    </a:srgbClr>
                  </a:outerShdw>
                </a:effectLst>
                <a:latin typeface="+mj-lt"/>
              </a:rPr>
              <a:t>Introduction </a:t>
            </a:r>
            <a:br>
              <a:rPr lang="fr-CA" sz="3200" b="0" cap="none" spc="0" dirty="0">
                <a:ln w="0"/>
                <a:solidFill>
                  <a:srgbClr val="B4CCEA"/>
                </a:solidFill>
                <a:effectLst>
                  <a:outerShdw blurRad="38100" dist="38100" dir="2700000" algn="tl">
                    <a:srgbClr val="000000">
                      <a:alpha val="43137"/>
                    </a:srgbClr>
                  </a:outerShdw>
                </a:effectLst>
                <a:latin typeface="+mj-lt"/>
              </a:rPr>
            </a:br>
            <a:r>
              <a:rPr lang="fr-CA" sz="3200" b="0" cap="none" spc="0" dirty="0">
                <a:ln w="0"/>
                <a:solidFill>
                  <a:srgbClr val="B4CCEA"/>
                </a:solidFill>
                <a:effectLst>
                  <a:outerShdw blurRad="38100" dist="38100" dir="2700000" algn="tl">
                    <a:srgbClr val="000000">
                      <a:alpha val="43137"/>
                    </a:srgbClr>
                  </a:outerShdw>
                </a:effectLst>
                <a:latin typeface="+mj-lt"/>
              </a:rPr>
              <a:t>to French 1 </a:t>
            </a:r>
          </a:p>
        </p:txBody>
      </p:sp>
      <p:sp>
        <p:nvSpPr>
          <p:cNvPr id="5" name="ZoneTexte 4">
            <a:extLst>
              <a:ext uri="{FF2B5EF4-FFF2-40B4-BE49-F238E27FC236}">
                <a16:creationId xmlns:a16="http://schemas.microsoft.com/office/drawing/2014/main" id="{36420755-0CB4-F137-589A-DA2CC6C446A8}"/>
              </a:ext>
            </a:extLst>
          </p:cNvPr>
          <p:cNvSpPr txBox="1"/>
          <p:nvPr/>
        </p:nvSpPr>
        <p:spPr>
          <a:xfrm>
            <a:off x="5735780" y="6303997"/>
            <a:ext cx="6456220" cy="369332"/>
          </a:xfrm>
          <a:prstGeom prst="rect">
            <a:avLst/>
          </a:prstGeom>
          <a:noFill/>
          <a:effectLst>
            <a:outerShdw blurRad="50800" dist="50800" dir="5400000" algn="ctr" rotWithShape="0">
              <a:schemeClr val="bg1">
                <a:lumMod val="50000"/>
              </a:schemeClr>
            </a:outerShdw>
          </a:effectLst>
        </p:spPr>
        <p:txBody>
          <a:bodyPr wrap="square" rtlCol="0">
            <a:spAutoFit/>
          </a:bodyPr>
          <a:lstStyle/>
          <a:p>
            <a:r>
              <a:rPr lang="fr-CA" b="1" dirty="0">
                <a:latin typeface="Avenir Next LT Pro" panose="020B0504020202020204" pitchFamily="34" charset="0"/>
              </a:rPr>
              <a:t>«Ma patrie, c’est la langue française» -Albert Camus </a:t>
            </a:r>
          </a:p>
        </p:txBody>
      </p:sp>
    </p:spTree>
    <p:extLst>
      <p:ext uri="{BB962C8B-B14F-4D97-AF65-F5344CB8AC3E}">
        <p14:creationId xmlns:p14="http://schemas.microsoft.com/office/powerpoint/2010/main" val="34959934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94E4D846-3AFC-4F86-8C35-24B0542A26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4" descr="Bulles de discours vides">
            <a:extLst>
              <a:ext uri="{FF2B5EF4-FFF2-40B4-BE49-F238E27FC236}">
                <a16:creationId xmlns:a16="http://schemas.microsoft.com/office/drawing/2014/main" id="{47D12755-05E0-E49E-453A-4BBC193F40F9}"/>
              </a:ext>
            </a:extLst>
          </p:cNvPr>
          <p:cNvPicPr>
            <a:picLocks noChangeAspect="1"/>
          </p:cNvPicPr>
          <p:nvPr/>
        </p:nvPicPr>
        <p:blipFill rotWithShape="1">
          <a:blip r:embed="rId2">
            <a:extLst>
              <a:ext uri="{28A0092B-C50C-407E-A947-70E740481C1C}">
                <a14:useLocalDpi xmlns:a14="http://schemas.microsoft.com/office/drawing/2010/main" val="0"/>
              </a:ext>
            </a:extLst>
          </a:blip>
          <a:srcRect b="-1"/>
          <a:stretch/>
        </p:blipFill>
        <p:spPr>
          <a:xfrm>
            <a:off x="20" y="10"/>
            <a:ext cx="8668492" cy="6857990"/>
          </a:xfrm>
          <a:prstGeom prst="rect">
            <a:avLst/>
          </a:prstGeom>
        </p:spPr>
      </p:pic>
      <p:sp>
        <p:nvSpPr>
          <p:cNvPr id="25" name="Rectangle 24">
            <a:extLst>
              <a:ext uri="{FF2B5EF4-FFF2-40B4-BE49-F238E27FC236}">
                <a16:creationId xmlns:a16="http://schemas.microsoft.com/office/drawing/2014/main" id="{4F981527-1C7E-4847-B180-945BFB1A8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435399" y="0"/>
            <a:ext cx="9756601" cy="6858000"/>
          </a:xfrm>
          <a:prstGeom prst="rect">
            <a:avLst/>
          </a:prstGeom>
          <a:gradFill>
            <a:gsLst>
              <a:gs pos="53000">
                <a:schemeClr val="bg1"/>
              </a:gs>
              <a:gs pos="35000">
                <a:schemeClr val="bg1">
                  <a:alpha val="76000"/>
                </a:schemeClr>
              </a:gs>
              <a:gs pos="19000">
                <a:schemeClr val="bg1">
                  <a:alpha val="40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re 1">
            <a:extLst>
              <a:ext uri="{FF2B5EF4-FFF2-40B4-BE49-F238E27FC236}">
                <a16:creationId xmlns:a16="http://schemas.microsoft.com/office/drawing/2014/main" id="{7C4C2282-C822-ADDB-6D99-46C044CF00A4}"/>
              </a:ext>
            </a:extLst>
          </p:cNvPr>
          <p:cNvSpPr>
            <a:spLocks noGrp="1"/>
          </p:cNvSpPr>
          <p:nvPr>
            <p:ph type="title"/>
          </p:nvPr>
        </p:nvSpPr>
        <p:spPr>
          <a:xfrm>
            <a:off x="8263395" y="1318768"/>
            <a:ext cx="4114800" cy="1124712"/>
          </a:xfrm>
        </p:spPr>
        <p:txBody>
          <a:bodyPr anchor="b">
            <a:normAutofit/>
          </a:bodyPr>
          <a:lstStyle/>
          <a:p>
            <a:r>
              <a:rPr lang="fr-CA" sz="7200" b="0" dirty="0">
                <a:effectLst>
                  <a:outerShdw blurRad="38100" dist="38100" dir="2700000" algn="tl">
                    <a:srgbClr val="000000">
                      <a:alpha val="43137"/>
                    </a:srgbClr>
                  </a:outerShdw>
                </a:effectLst>
                <a:latin typeface="Avenir Next LT Pro Light" panose="020B0304020202020204" pitchFamily="34" charset="0"/>
              </a:rPr>
              <a:t>Profil</a:t>
            </a:r>
            <a:endParaRPr lang="fr-CA" sz="7200" b="0" dirty="0"/>
          </a:p>
        </p:txBody>
      </p:sp>
      <p:sp>
        <p:nvSpPr>
          <p:cNvPr id="27" name="Rectangle 26">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687333" y="605790"/>
            <a:ext cx="73152"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53018" y="2443480"/>
            <a:ext cx="3218688" cy="9144"/>
          </a:xfrm>
          <a:prstGeom prst="rect">
            <a:avLst/>
          </a:prstGeom>
          <a:solidFill>
            <a:schemeClr val="tx2">
              <a:lumMod val="25000"/>
              <a:lumOff val="75000"/>
            </a:schemeClr>
          </a:solidFill>
          <a:ln w="3175">
            <a:solidFill>
              <a:schemeClr val="tx2">
                <a:lumMod val="25000"/>
                <a:lumOff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Espace réservé du contenu 2">
            <a:extLst>
              <a:ext uri="{FF2B5EF4-FFF2-40B4-BE49-F238E27FC236}">
                <a16:creationId xmlns:a16="http://schemas.microsoft.com/office/drawing/2014/main" id="{58AB86CD-7724-D900-0482-0DF978A48316}"/>
              </a:ext>
            </a:extLst>
          </p:cNvPr>
          <p:cNvSpPr>
            <a:spLocks noGrp="1"/>
          </p:cNvSpPr>
          <p:nvPr>
            <p:ph idx="1"/>
          </p:nvPr>
        </p:nvSpPr>
        <p:spPr>
          <a:xfrm>
            <a:off x="7786255" y="2866344"/>
            <a:ext cx="4498843" cy="3207258"/>
          </a:xfrm>
        </p:spPr>
        <p:txBody>
          <a:bodyPr anchor="t">
            <a:normAutofit/>
          </a:bodyPr>
          <a:lstStyle/>
          <a:p>
            <a:pPr marL="0" indent="0">
              <a:buNone/>
            </a:pPr>
            <a:r>
              <a:rPr lang="fr-CA" sz="4400" dirty="0">
                <a:solidFill>
                  <a:srgbClr val="B4CCEA"/>
                </a:solidFill>
                <a:latin typeface="Avenir Next LT Pro Light" panose="020B0304020202020204" pitchFamily="34" charset="0"/>
              </a:rPr>
              <a:t>I </a:t>
            </a:r>
            <a:r>
              <a:rPr lang="fr-CA" sz="4400" dirty="0" err="1">
                <a:solidFill>
                  <a:srgbClr val="B4CCEA"/>
                </a:solidFill>
                <a:latin typeface="Avenir Next LT Pro Light" panose="020B0304020202020204" pitchFamily="34" charset="0"/>
              </a:rPr>
              <a:t>speak</a:t>
            </a:r>
            <a:r>
              <a:rPr lang="fr-CA" sz="4400" dirty="0">
                <a:solidFill>
                  <a:srgbClr val="B4CCEA"/>
                </a:solidFill>
                <a:latin typeface="Avenir Next LT Pro Light" panose="020B0304020202020204" pitchFamily="34" charset="0"/>
              </a:rPr>
              <a:t> English.</a:t>
            </a:r>
          </a:p>
          <a:p>
            <a:pPr marL="0" indent="0">
              <a:buNone/>
            </a:pPr>
            <a:r>
              <a:rPr lang="fr-CA" sz="4400" dirty="0">
                <a:latin typeface="Avenir Next LT Pro Light" panose="020B0304020202020204" pitchFamily="34" charset="0"/>
              </a:rPr>
              <a:t>Je parle l’anglais.</a:t>
            </a:r>
          </a:p>
          <a:p>
            <a:pPr marL="0" indent="0">
              <a:buNone/>
            </a:pPr>
            <a:endParaRPr lang="fr-CA" sz="1700" dirty="0"/>
          </a:p>
        </p:txBody>
      </p:sp>
      <p:sp>
        <p:nvSpPr>
          <p:cNvPr id="6" name="Espace réservé du numéro de diapositive 5">
            <a:extLst>
              <a:ext uri="{FF2B5EF4-FFF2-40B4-BE49-F238E27FC236}">
                <a16:creationId xmlns:a16="http://schemas.microsoft.com/office/drawing/2014/main" id="{2C8D32BF-F7F0-8DB2-FD67-A04423C684F7}"/>
              </a:ext>
            </a:extLst>
          </p:cNvPr>
          <p:cNvSpPr>
            <a:spLocks noGrp="1"/>
          </p:cNvSpPr>
          <p:nvPr>
            <p:ph type="sldNum" sz="quarter" idx="12"/>
          </p:nvPr>
        </p:nvSpPr>
        <p:spPr/>
        <p:txBody>
          <a:bodyPr/>
          <a:lstStyle/>
          <a:p>
            <a:fld id="{B2DC25EE-239B-4C5F-AAD1-255A7D5F1EE2}" type="slidenum">
              <a:rPr lang="en-US" smtClean="0"/>
              <a:t>20</a:t>
            </a:fld>
            <a:endParaRPr lang="en-US"/>
          </a:p>
        </p:txBody>
      </p:sp>
    </p:spTree>
    <p:extLst>
      <p:ext uri="{BB962C8B-B14F-4D97-AF65-F5344CB8AC3E}">
        <p14:creationId xmlns:p14="http://schemas.microsoft.com/office/powerpoint/2010/main" val="1329618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E0B521-F3AB-BC77-25B9-394D9719C5D7}"/>
              </a:ext>
            </a:extLst>
          </p:cNvPr>
          <p:cNvSpPr>
            <a:spLocks noGrp="1"/>
          </p:cNvSpPr>
          <p:nvPr>
            <p:ph type="title"/>
          </p:nvPr>
        </p:nvSpPr>
        <p:spPr/>
        <p:txBody>
          <a:bodyPr/>
          <a:lstStyle/>
          <a:p>
            <a:r>
              <a:rPr lang="fr-CA" sz="4000" b="1" dirty="0">
                <a:solidFill>
                  <a:srgbClr val="FFC000"/>
                </a:solidFill>
                <a:effectLst>
                  <a:outerShdw blurRad="38100" dist="38100" dir="2700000" algn="tl">
                    <a:srgbClr val="000000">
                      <a:alpha val="43137"/>
                    </a:srgbClr>
                  </a:outerShdw>
                </a:effectLst>
                <a:latin typeface="Avenir Next LT Pro Light" panose="020B0304020202020204" pitchFamily="34" charset="0"/>
              </a:rPr>
              <a:t>Profil</a:t>
            </a:r>
            <a:endParaRPr lang="fr-CA" dirty="0"/>
          </a:p>
        </p:txBody>
      </p:sp>
      <p:graphicFrame>
        <p:nvGraphicFramePr>
          <p:cNvPr id="5" name="Espace réservé du contenu 2">
            <a:extLst>
              <a:ext uri="{FF2B5EF4-FFF2-40B4-BE49-F238E27FC236}">
                <a16:creationId xmlns:a16="http://schemas.microsoft.com/office/drawing/2014/main" id="{BD635208-F963-94AD-8331-A37D0240969D}"/>
              </a:ext>
            </a:extLst>
          </p:cNvPr>
          <p:cNvGraphicFramePr>
            <a:graphicFrameLocks noGrp="1"/>
          </p:cNvGraphicFramePr>
          <p:nvPr>
            <p:ph idx="1"/>
            <p:extLst>
              <p:ext uri="{D42A27DB-BD31-4B8C-83A1-F6EECF244321}">
                <p14:modId xmlns:p14="http://schemas.microsoft.com/office/powerpoint/2010/main" val="3721237187"/>
              </p:ext>
            </p:extLst>
          </p:nvPr>
        </p:nvGraphicFramePr>
        <p:xfrm>
          <a:off x="1115568" y="3059916"/>
          <a:ext cx="8985695" cy="1565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Espace réservé du numéro de diapositive 5">
            <a:extLst>
              <a:ext uri="{FF2B5EF4-FFF2-40B4-BE49-F238E27FC236}">
                <a16:creationId xmlns:a16="http://schemas.microsoft.com/office/drawing/2014/main" id="{0A4925C2-8877-EEC2-C34F-9593CA2550D0}"/>
              </a:ext>
            </a:extLst>
          </p:cNvPr>
          <p:cNvSpPr>
            <a:spLocks noGrp="1"/>
          </p:cNvSpPr>
          <p:nvPr>
            <p:ph type="sldNum" sz="quarter" idx="12"/>
          </p:nvPr>
        </p:nvSpPr>
        <p:spPr/>
        <p:txBody>
          <a:bodyPr/>
          <a:lstStyle/>
          <a:p>
            <a:fld id="{B2DC25EE-239B-4C5F-AAD1-255A7D5F1EE2}" type="slidenum">
              <a:rPr lang="en-US" smtClean="0"/>
              <a:t>21</a:t>
            </a:fld>
            <a:endParaRPr lang="en-US"/>
          </a:p>
        </p:txBody>
      </p:sp>
    </p:spTree>
    <p:extLst>
      <p:ext uri="{BB962C8B-B14F-4D97-AF65-F5344CB8AC3E}">
        <p14:creationId xmlns:p14="http://schemas.microsoft.com/office/powerpoint/2010/main" val="331663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 name="Rectangle 45">
            <a:extLst>
              <a:ext uri="{FF2B5EF4-FFF2-40B4-BE49-F238E27FC236}">
                <a16:creationId xmlns:a16="http://schemas.microsoft.com/office/drawing/2014/main" id="{8380AD67-C5CA-4918-B4BB-C359BB03EE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CECB12B8-81CC-95C5-F7C5-14085DF2E17E}"/>
              </a:ext>
            </a:extLst>
          </p:cNvPr>
          <p:cNvSpPr>
            <a:spLocks noGrp="1"/>
          </p:cNvSpPr>
          <p:nvPr>
            <p:ph type="title"/>
          </p:nvPr>
        </p:nvSpPr>
        <p:spPr>
          <a:xfrm>
            <a:off x="5080216" y="1076324"/>
            <a:ext cx="6272784" cy="1535051"/>
          </a:xfrm>
        </p:spPr>
        <p:txBody>
          <a:bodyPr anchor="b">
            <a:normAutofit/>
          </a:bodyPr>
          <a:lstStyle/>
          <a:p>
            <a:r>
              <a:rPr lang="fr-CA" sz="5200" b="0">
                <a:latin typeface="Avenir Next LT Pro" panose="020B0504020202020204" pitchFamily="34" charset="0"/>
              </a:rPr>
              <a:t>Profil</a:t>
            </a:r>
            <a:endParaRPr lang="fr-CA" sz="5200" b="0" dirty="0">
              <a:latin typeface="Avenir Next LT Pro" panose="020B0504020202020204" pitchFamily="34" charset="0"/>
            </a:endParaRPr>
          </a:p>
        </p:txBody>
      </p:sp>
      <p:sp>
        <p:nvSpPr>
          <p:cNvPr id="48" name="!!accent">
            <a:extLst>
              <a:ext uri="{FF2B5EF4-FFF2-40B4-BE49-F238E27FC236}">
                <a16:creationId xmlns:a16="http://schemas.microsoft.com/office/drawing/2014/main" id="{EABAD4DA-87BA-4F70-9EF0-45C6BCF17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17960" y="363389"/>
            <a:ext cx="73152"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Rectangle 49">
            <a:extLst>
              <a:ext uri="{FF2B5EF4-FFF2-40B4-BE49-F238E27FC236}">
                <a16:creationId xmlns:a16="http://schemas.microsoft.com/office/drawing/2014/main" id="{915128D9-2797-47FA-B6FE-EC24E6B84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99266" y="2935541"/>
            <a:ext cx="621792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Espace réservé du contenu 2">
            <a:extLst>
              <a:ext uri="{FF2B5EF4-FFF2-40B4-BE49-F238E27FC236}">
                <a16:creationId xmlns:a16="http://schemas.microsoft.com/office/drawing/2014/main" id="{567884CD-A093-A043-9E24-0727732F8E17}"/>
              </a:ext>
            </a:extLst>
          </p:cNvPr>
          <p:cNvSpPr>
            <a:spLocks noGrp="1"/>
          </p:cNvSpPr>
          <p:nvPr>
            <p:ph idx="1"/>
          </p:nvPr>
        </p:nvSpPr>
        <p:spPr>
          <a:xfrm>
            <a:off x="5080216" y="3351276"/>
            <a:ext cx="6272784" cy="2825686"/>
          </a:xfrm>
        </p:spPr>
        <p:txBody>
          <a:bodyPr>
            <a:normAutofit/>
          </a:bodyPr>
          <a:lstStyle/>
          <a:p>
            <a:pPr marL="0" indent="0">
              <a:buNone/>
            </a:pPr>
            <a:r>
              <a:rPr lang="fr-CA" sz="2800">
                <a:solidFill>
                  <a:srgbClr val="B4CCEA"/>
                </a:solidFill>
                <a:latin typeface="Avenir Next LT Pro" panose="020B0504020202020204" pitchFamily="34" charset="0"/>
              </a:rPr>
              <a:t>I am living in… </a:t>
            </a:r>
          </a:p>
          <a:p>
            <a:pPr marL="0" indent="0">
              <a:buNone/>
            </a:pPr>
            <a:r>
              <a:rPr lang="fr-CA" sz="3200">
                <a:latin typeface="Avenir Next LT Pro Light" panose="020B0304020202020204" pitchFamily="34" charset="0"/>
              </a:rPr>
              <a:t>Je vis (à/au/en/aux)…</a:t>
            </a:r>
          </a:p>
          <a:p>
            <a:pPr marL="0" indent="0">
              <a:buNone/>
            </a:pPr>
            <a:r>
              <a:rPr lang="fr-CA" sz="3200">
                <a:latin typeface="Avenir Next LT Pro Light" panose="020B0304020202020204" pitchFamily="34" charset="0"/>
              </a:rPr>
              <a:t>J’habite (à/au/en/aux)…</a:t>
            </a:r>
          </a:p>
          <a:p>
            <a:pPr marL="0" indent="0">
              <a:buNone/>
            </a:pPr>
            <a:endParaRPr lang="fr-CA" sz="2800" dirty="0">
              <a:latin typeface="Avenir Next LT Pro" panose="020B0504020202020204" pitchFamily="34" charset="0"/>
            </a:endParaRPr>
          </a:p>
        </p:txBody>
      </p:sp>
      <p:sp>
        <p:nvSpPr>
          <p:cNvPr id="6" name="Espace réservé du numéro de diapositive 5">
            <a:extLst>
              <a:ext uri="{FF2B5EF4-FFF2-40B4-BE49-F238E27FC236}">
                <a16:creationId xmlns:a16="http://schemas.microsoft.com/office/drawing/2014/main" id="{56F751EF-3AB5-F3D1-41A4-CDA237218E08}"/>
              </a:ext>
            </a:extLst>
          </p:cNvPr>
          <p:cNvSpPr>
            <a:spLocks noGrp="1"/>
          </p:cNvSpPr>
          <p:nvPr>
            <p:ph type="sldNum" sz="quarter" idx="12"/>
          </p:nvPr>
        </p:nvSpPr>
        <p:spPr/>
        <p:txBody>
          <a:bodyPr/>
          <a:lstStyle/>
          <a:p>
            <a:fld id="{B2DC25EE-239B-4C5F-AAD1-255A7D5F1EE2}" type="slidenum">
              <a:rPr lang="en-US" smtClean="0"/>
              <a:t>22</a:t>
            </a:fld>
            <a:endParaRPr lang="en-US"/>
          </a:p>
        </p:txBody>
      </p:sp>
      <p:pic>
        <p:nvPicPr>
          <p:cNvPr id="5" name="Picture 4">
            <a:extLst>
              <a:ext uri="{FF2B5EF4-FFF2-40B4-BE49-F238E27FC236}">
                <a16:creationId xmlns:a16="http://schemas.microsoft.com/office/drawing/2014/main" id="{F98C6CAA-C685-E28D-245F-94EBC1B01D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572000" cy="6858000"/>
          </a:xfrm>
          <a:prstGeom prst="rect">
            <a:avLst/>
          </a:prstGeom>
        </p:spPr>
      </p:pic>
    </p:spTree>
    <p:extLst>
      <p:ext uri="{BB962C8B-B14F-4D97-AF65-F5344CB8AC3E}">
        <p14:creationId xmlns:p14="http://schemas.microsoft.com/office/powerpoint/2010/main" val="311051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 name="Rectangle 45">
            <a:extLst>
              <a:ext uri="{FF2B5EF4-FFF2-40B4-BE49-F238E27FC236}">
                <a16:creationId xmlns:a16="http://schemas.microsoft.com/office/drawing/2014/main" id="{8380AD67-C5CA-4918-B4BB-C359BB03EE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CECB12B8-81CC-95C5-F7C5-14085DF2E17E}"/>
              </a:ext>
            </a:extLst>
          </p:cNvPr>
          <p:cNvSpPr>
            <a:spLocks noGrp="1"/>
          </p:cNvSpPr>
          <p:nvPr>
            <p:ph type="title"/>
          </p:nvPr>
        </p:nvSpPr>
        <p:spPr>
          <a:xfrm>
            <a:off x="5080216" y="1076324"/>
            <a:ext cx="6272784" cy="1535051"/>
          </a:xfrm>
        </p:spPr>
        <p:txBody>
          <a:bodyPr anchor="b">
            <a:normAutofit/>
          </a:bodyPr>
          <a:lstStyle/>
          <a:p>
            <a:r>
              <a:rPr lang="fr-CA" sz="5200" b="0" dirty="0">
                <a:latin typeface="Avenir Next LT Pro" panose="020B0504020202020204" pitchFamily="34" charset="0"/>
              </a:rPr>
              <a:t>Profil</a:t>
            </a:r>
          </a:p>
        </p:txBody>
      </p:sp>
      <p:sp>
        <p:nvSpPr>
          <p:cNvPr id="48" name="!!accent">
            <a:extLst>
              <a:ext uri="{FF2B5EF4-FFF2-40B4-BE49-F238E27FC236}">
                <a16:creationId xmlns:a16="http://schemas.microsoft.com/office/drawing/2014/main" id="{EABAD4DA-87BA-4F70-9EF0-45C6BCF17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17960" y="363389"/>
            <a:ext cx="73152"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Rectangle 49">
            <a:extLst>
              <a:ext uri="{FF2B5EF4-FFF2-40B4-BE49-F238E27FC236}">
                <a16:creationId xmlns:a16="http://schemas.microsoft.com/office/drawing/2014/main" id="{915128D9-2797-47FA-B6FE-EC24E6B84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99266" y="2935541"/>
            <a:ext cx="621792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Espace réservé du contenu 2">
            <a:extLst>
              <a:ext uri="{FF2B5EF4-FFF2-40B4-BE49-F238E27FC236}">
                <a16:creationId xmlns:a16="http://schemas.microsoft.com/office/drawing/2014/main" id="{567884CD-A093-A043-9E24-0727732F8E17}"/>
              </a:ext>
            </a:extLst>
          </p:cNvPr>
          <p:cNvSpPr>
            <a:spLocks noGrp="1"/>
          </p:cNvSpPr>
          <p:nvPr>
            <p:ph idx="1"/>
          </p:nvPr>
        </p:nvSpPr>
        <p:spPr>
          <a:xfrm>
            <a:off x="5080216" y="3351276"/>
            <a:ext cx="6272784" cy="2825686"/>
          </a:xfrm>
        </p:spPr>
        <p:txBody>
          <a:bodyPr>
            <a:normAutofit/>
          </a:bodyPr>
          <a:lstStyle/>
          <a:p>
            <a:pPr marL="0" indent="0">
              <a:buNone/>
            </a:pPr>
            <a:r>
              <a:rPr lang="fr-CA" sz="2800" dirty="0">
                <a:solidFill>
                  <a:srgbClr val="B4CCEA"/>
                </a:solidFill>
                <a:latin typeface="Avenir Next LT Pro" panose="020B0504020202020204" pitchFamily="34" charset="0"/>
              </a:rPr>
              <a:t>I </a:t>
            </a:r>
            <a:r>
              <a:rPr lang="fr-CA" sz="2800" dirty="0" err="1">
                <a:solidFill>
                  <a:srgbClr val="B4CCEA"/>
                </a:solidFill>
                <a:latin typeface="Avenir Next LT Pro" panose="020B0504020202020204" pitchFamily="34" charset="0"/>
              </a:rPr>
              <a:t>am</a:t>
            </a:r>
            <a:r>
              <a:rPr lang="fr-CA" sz="2800" dirty="0">
                <a:solidFill>
                  <a:srgbClr val="B4CCEA"/>
                </a:solidFill>
                <a:latin typeface="Avenir Next LT Pro" panose="020B0504020202020204" pitchFamily="34" charset="0"/>
              </a:rPr>
              <a:t> living in Canada.</a:t>
            </a:r>
          </a:p>
          <a:p>
            <a:pPr marL="0" indent="0">
              <a:buNone/>
            </a:pPr>
            <a:r>
              <a:rPr lang="fr-CA" sz="4000" dirty="0">
                <a:latin typeface="Avenir Next LT Pro Light" panose="020B0304020202020204" pitchFamily="34" charset="0"/>
              </a:rPr>
              <a:t>Je vis au Canada. </a:t>
            </a:r>
          </a:p>
          <a:p>
            <a:pPr marL="0" indent="0">
              <a:buNone/>
            </a:pPr>
            <a:endParaRPr lang="fr-CA" sz="3200" dirty="0">
              <a:latin typeface="Avenir Next LT Pro Light" panose="020B0304020202020204" pitchFamily="34" charset="0"/>
            </a:endParaRPr>
          </a:p>
        </p:txBody>
      </p:sp>
      <p:sp>
        <p:nvSpPr>
          <p:cNvPr id="5" name="Espace réservé du numéro de diapositive 4">
            <a:extLst>
              <a:ext uri="{FF2B5EF4-FFF2-40B4-BE49-F238E27FC236}">
                <a16:creationId xmlns:a16="http://schemas.microsoft.com/office/drawing/2014/main" id="{69840AA4-9B1A-C9EA-C9F9-B37EF51925BA}"/>
              </a:ext>
            </a:extLst>
          </p:cNvPr>
          <p:cNvSpPr>
            <a:spLocks noGrp="1"/>
          </p:cNvSpPr>
          <p:nvPr>
            <p:ph type="sldNum" sz="quarter" idx="12"/>
          </p:nvPr>
        </p:nvSpPr>
        <p:spPr/>
        <p:txBody>
          <a:bodyPr/>
          <a:lstStyle/>
          <a:p>
            <a:fld id="{B2DC25EE-239B-4C5F-AAD1-255A7D5F1EE2}" type="slidenum">
              <a:rPr lang="en-US" smtClean="0"/>
              <a:t>23</a:t>
            </a:fld>
            <a:endParaRPr lang="en-US"/>
          </a:p>
        </p:txBody>
      </p:sp>
      <p:pic>
        <p:nvPicPr>
          <p:cNvPr id="6" name="Picture 5">
            <a:extLst>
              <a:ext uri="{FF2B5EF4-FFF2-40B4-BE49-F238E27FC236}">
                <a16:creationId xmlns:a16="http://schemas.microsoft.com/office/drawing/2014/main" id="{9244CFF6-9924-30B3-D3D4-9D6B790655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314575"/>
            <a:ext cx="4183665" cy="3419379"/>
          </a:xfrm>
          <a:prstGeom prst="rect">
            <a:avLst/>
          </a:prstGeom>
        </p:spPr>
      </p:pic>
    </p:spTree>
    <p:extLst>
      <p:ext uri="{BB962C8B-B14F-4D97-AF65-F5344CB8AC3E}">
        <p14:creationId xmlns:p14="http://schemas.microsoft.com/office/powerpoint/2010/main" val="26759471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8D06CE56-3881-4ADA-8CEF-D18B02C24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79F3C543-62EC-4433-9C93-A2CD8764E9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9" name="Rectangle 38">
            <a:extLst>
              <a:ext uri="{FF2B5EF4-FFF2-40B4-BE49-F238E27FC236}">
                <a16:creationId xmlns:a16="http://schemas.microsoft.com/office/drawing/2014/main" id="{55666830-9A19-4E01-8505-D6C7F9AC56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1" name="Freeform: Shape 40">
            <a:extLst>
              <a:ext uri="{FF2B5EF4-FFF2-40B4-BE49-F238E27FC236}">
                <a16:creationId xmlns:a16="http://schemas.microsoft.com/office/drawing/2014/main" id="{AE9FC877-7FB6-4D22-9988-35420644E2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chemeClr val="tx2">
                <a:lumMod val="10000"/>
                <a:lumOff val="90000"/>
              </a:schemeClr>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3" name="Freeform: Shape 42">
            <a:extLst>
              <a:ext uri="{FF2B5EF4-FFF2-40B4-BE49-F238E27FC236}">
                <a16:creationId xmlns:a16="http://schemas.microsoft.com/office/drawing/2014/main" id="{E41809D1-F12E-46BB-B804-5F209D325E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69B0257E-B442-E80E-D4A4-921175E0C2C5}"/>
              </a:ext>
            </a:extLst>
          </p:cNvPr>
          <p:cNvSpPr>
            <a:spLocks noGrp="1"/>
          </p:cNvSpPr>
          <p:nvPr>
            <p:ph type="title"/>
          </p:nvPr>
        </p:nvSpPr>
        <p:spPr>
          <a:xfrm>
            <a:off x="219875" y="1577431"/>
            <a:ext cx="4023360" cy="2323157"/>
          </a:xfrm>
        </p:spPr>
        <p:txBody>
          <a:bodyPr vert="horz" lIns="91440" tIns="45720" rIns="91440" bIns="45720" rtlCol="0" anchor="b">
            <a:normAutofit fontScale="90000"/>
          </a:bodyPr>
          <a:lstStyle/>
          <a:p>
            <a:r>
              <a:rPr lang="en-US" sz="5300" b="0" dirty="0"/>
              <a:t> </a:t>
            </a:r>
            <a:r>
              <a:rPr lang="en-US" sz="5300" b="0" dirty="0" err="1">
                <a:latin typeface="Avenir Next LT Pro" panose="020B0504020202020204" pitchFamily="34" charset="0"/>
              </a:rPr>
              <a:t>Profil</a:t>
            </a:r>
            <a:r>
              <a:rPr lang="en-US" sz="5300" b="0" dirty="0">
                <a:latin typeface="Avenir Next LT Pro" panose="020B0504020202020204" pitchFamily="34" charset="0"/>
              </a:rPr>
              <a:t> </a:t>
            </a:r>
            <a:br>
              <a:rPr lang="en-US" sz="4800" b="0" dirty="0"/>
            </a:br>
            <a:br>
              <a:rPr lang="en-US" sz="4800" b="0" dirty="0"/>
            </a:br>
            <a:br>
              <a:rPr lang="en-US" sz="4800" b="0" dirty="0"/>
            </a:br>
            <a:r>
              <a:rPr lang="en-US" sz="3600" b="0" dirty="0">
                <a:solidFill>
                  <a:srgbClr val="B4CCEA"/>
                </a:solidFill>
                <a:latin typeface="Avenir Next LT Pro" panose="020B0504020202020204" pitchFamily="34" charset="0"/>
              </a:rPr>
              <a:t>I am from… </a:t>
            </a:r>
            <a:br>
              <a:rPr lang="en-US" sz="3600" b="0" dirty="0">
                <a:latin typeface="Avenir Next LT Pro" panose="020B0504020202020204" pitchFamily="34" charset="0"/>
              </a:rPr>
            </a:br>
            <a:endParaRPr lang="en-US" b="0" dirty="0">
              <a:latin typeface="Avenir Next LT Pro" panose="020B0504020202020204" pitchFamily="34" charset="0"/>
            </a:endParaRPr>
          </a:p>
        </p:txBody>
      </p:sp>
      <p:sp>
        <p:nvSpPr>
          <p:cNvPr id="45" name="Rectangle 4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4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ZoneTexte 3">
            <a:extLst>
              <a:ext uri="{FF2B5EF4-FFF2-40B4-BE49-F238E27FC236}">
                <a16:creationId xmlns:a16="http://schemas.microsoft.com/office/drawing/2014/main" id="{294950DD-3FD3-3C73-18A3-D5A32DCA30D8}"/>
              </a:ext>
            </a:extLst>
          </p:cNvPr>
          <p:cNvSpPr txBox="1"/>
          <p:nvPr/>
        </p:nvSpPr>
        <p:spPr>
          <a:xfrm>
            <a:off x="95743" y="3577423"/>
            <a:ext cx="4453014" cy="707886"/>
          </a:xfrm>
          <a:prstGeom prst="rect">
            <a:avLst/>
          </a:prstGeom>
          <a:noFill/>
        </p:spPr>
        <p:txBody>
          <a:bodyPr wrap="none" rtlCol="0">
            <a:spAutoFit/>
          </a:bodyPr>
          <a:lstStyle/>
          <a:p>
            <a:r>
              <a:rPr lang="fr-CA" sz="3600" dirty="0">
                <a:latin typeface="Avenir Next LT Pro" panose="020B0504020202020204" pitchFamily="34" charset="0"/>
              </a:rPr>
              <a:t>Je</a:t>
            </a:r>
            <a:r>
              <a:rPr lang="fr-CA" sz="4000" dirty="0">
                <a:latin typeface="Avenir Next LT Pro" panose="020B0504020202020204" pitchFamily="34" charset="0"/>
              </a:rPr>
              <a:t> </a:t>
            </a:r>
            <a:r>
              <a:rPr lang="fr-CA" sz="3600" dirty="0">
                <a:latin typeface="Avenir Next LT Pro" panose="020B0504020202020204" pitchFamily="34" charset="0"/>
              </a:rPr>
              <a:t>viens </a:t>
            </a:r>
            <a:r>
              <a:rPr lang="fr-CA" sz="2000" dirty="0">
                <a:latin typeface="Avenir Next LT Pro" panose="020B0504020202020204" pitchFamily="34" charset="0"/>
              </a:rPr>
              <a:t>(de, de la, du, des…)</a:t>
            </a:r>
            <a:endParaRPr lang="fr-CA" sz="2400" dirty="0">
              <a:latin typeface="Avenir Next LT Pro" panose="020B0504020202020204" pitchFamily="34" charset="0"/>
            </a:endParaRPr>
          </a:p>
        </p:txBody>
      </p:sp>
      <p:sp>
        <p:nvSpPr>
          <p:cNvPr id="7" name="Espace réservé du numéro de diapositive 6">
            <a:extLst>
              <a:ext uri="{FF2B5EF4-FFF2-40B4-BE49-F238E27FC236}">
                <a16:creationId xmlns:a16="http://schemas.microsoft.com/office/drawing/2014/main" id="{986B844F-C3B3-4B44-F27D-A476686E375D}"/>
              </a:ext>
            </a:extLst>
          </p:cNvPr>
          <p:cNvSpPr>
            <a:spLocks noGrp="1"/>
          </p:cNvSpPr>
          <p:nvPr>
            <p:ph type="sldNum" sz="quarter" idx="12"/>
          </p:nvPr>
        </p:nvSpPr>
        <p:spPr/>
        <p:txBody>
          <a:bodyPr/>
          <a:lstStyle/>
          <a:p>
            <a:fld id="{B2DC25EE-239B-4C5F-AAD1-255A7D5F1EE2}" type="slidenum">
              <a:rPr lang="en-US" smtClean="0"/>
              <a:t>24</a:t>
            </a:fld>
            <a:endParaRPr lang="en-US"/>
          </a:p>
        </p:txBody>
      </p:sp>
      <p:pic>
        <p:nvPicPr>
          <p:cNvPr id="1026" name="Picture 2" descr="Free Person Holding a Globe  Stock Photo">
            <a:extLst>
              <a:ext uri="{FF2B5EF4-FFF2-40B4-BE49-F238E27FC236}">
                <a16:creationId xmlns:a16="http://schemas.microsoft.com/office/drawing/2014/main" id="{6E14EFD1-288F-ACD4-E48F-A8F9E1B10B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4132" y="0"/>
            <a:ext cx="457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27172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2C9A9DA9-7DC8-488B-A882-123947B0F3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57F6BDD4-E066-4008-8011-6CC31AEB4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5" y="633619"/>
            <a:ext cx="6838569" cy="5495925"/>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4DF6B15-3261-5A43-7C4A-846D21508CA4}"/>
              </a:ext>
            </a:extLst>
          </p:cNvPr>
          <p:cNvSpPr>
            <a:spLocks noGrp="1"/>
          </p:cNvSpPr>
          <p:nvPr>
            <p:ph type="title"/>
          </p:nvPr>
        </p:nvSpPr>
        <p:spPr>
          <a:xfrm>
            <a:off x="841246" y="978619"/>
            <a:ext cx="5991244" cy="1106424"/>
          </a:xfrm>
        </p:spPr>
        <p:txBody>
          <a:bodyPr>
            <a:normAutofit/>
          </a:bodyPr>
          <a:lstStyle/>
          <a:p>
            <a:r>
              <a:rPr lang="en-US" sz="3200" b="0" dirty="0" err="1">
                <a:latin typeface="Avenir Next LT Pro" panose="020B0504020202020204" pitchFamily="34" charset="0"/>
              </a:rPr>
              <a:t>Activité</a:t>
            </a:r>
            <a:r>
              <a:rPr lang="en-US" sz="3200" b="0" dirty="0">
                <a:latin typeface="Avenir Next LT Pro" panose="020B0504020202020204" pitchFamily="34" charset="0"/>
              </a:rPr>
              <a:t> </a:t>
            </a:r>
            <a:br>
              <a:rPr lang="en-US" sz="3200" b="0" dirty="0">
                <a:latin typeface="Avenir Next LT Pro" panose="020B0504020202020204" pitchFamily="34" charset="0"/>
              </a:rPr>
            </a:br>
            <a:r>
              <a:rPr lang="en-US" sz="2800" b="0" dirty="0">
                <a:solidFill>
                  <a:srgbClr val="B4CCEA"/>
                </a:solidFill>
                <a:latin typeface="Avenir Next LT Pro" panose="020B0504020202020204" pitchFamily="34" charset="0"/>
              </a:rPr>
              <a:t>Activity</a:t>
            </a:r>
            <a:endParaRPr lang="en-US" sz="3200" b="0" dirty="0">
              <a:solidFill>
                <a:srgbClr val="B4CCEA"/>
              </a:solidFill>
              <a:latin typeface="Avenir Next LT Pro" panose="020B0504020202020204" pitchFamily="34" charset="0"/>
            </a:endParaRPr>
          </a:p>
        </p:txBody>
      </p:sp>
      <p:sp>
        <p:nvSpPr>
          <p:cNvPr id="16" name="Rectangle 15">
            <a:extLst>
              <a:ext uri="{FF2B5EF4-FFF2-40B4-BE49-F238E27FC236}">
                <a16:creationId xmlns:a16="http://schemas.microsoft.com/office/drawing/2014/main" id="{2711A8FB-68FC-45FC-B01E-38F809E2D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7" y="1171300"/>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2A865FE3-5FC9-4049-87CF-30019C46C0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8" y="2093976"/>
            <a:ext cx="5846683" cy="9144"/>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278F463F-846B-A7A0-7F6B-5B2A53866917}"/>
              </a:ext>
            </a:extLst>
          </p:cNvPr>
          <p:cNvSpPr>
            <a:spLocks noGrp="1"/>
          </p:cNvSpPr>
          <p:nvPr>
            <p:ph idx="1"/>
          </p:nvPr>
        </p:nvSpPr>
        <p:spPr>
          <a:xfrm>
            <a:off x="711201" y="2252870"/>
            <a:ext cx="6357256" cy="3867530"/>
          </a:xfrm>
        </p:spPr>
        <p:txBody>
          <a:bodyPr>
            <a:normAutofit/>
          </a:bodyPr>
          <a:lstStyle/>
          <a:p>
            <a:pPr marL="0" indent="0">
              <a:buNone/>
            </a:pPr>
            <a:endParaRPr lang="en-US" sz="1800" b="1" dirty="0">
              <a:latin typeface="Avenir Next LT Pro" panose="020B0504020202020204" pitchFamily="34" charset="0"/>
            </a:endParaRPr>
          </a:p>
          <a:p>
            <a:pPr marL="0" indent="0">
              <a:buNone/>
            </a:pPr>
            <a:r>
              <a:rPr lang="en-US" sz="1800" b="1" dirty="0">
                <a:latin typeface="Avenir Next LT Pro" panose="020B0504020202020204" pitchFamily="34" charset="0"/>
              </a:rPr>
              <a:t>En </a:t>
            </a:r>
            <a:r>
              <a:rPr lang="en-US" sz="1800" b="1" dirty="0" err="1">
                <a:latin typeface="Avenir Next LT Pro" panose="020B0504020202020204" pitchFamily="34" charset="0"/>
              </a:rPr>
              <a:t>groupes</a:t>
            </a:r>
            <a:r>
              <a:rPr lang="en-US" sz="1800" b="1" dirty="0">
                <a:latin typeface="Avenir Next LT Pro" panose="020B0504020202020204" pitchFamily="34" charset="0"/>
              </a:rPr>
              <a:t> de 3-4 </a:t>
            </a:r>
            <a:r>
              <a:rPr lang="en-US" sz="1800" b="1" dirty="0" err="1">
                <a:latin typeface="Avenir Next LT Pro" panose="020B0504020202020204" pitchFamily="34" charset="0"/>
              </a:rPr>
              <a:t>personnes</a:t>
            </a:r>
            <a:r>
              <a:rPr lang="en-US" sz="1800" b="1" dirty="0">
                <a:latin typeface="Avenir Next LT Pro" panose="020B0504020202020204" pitchFamily="34" charset="0"/>
              </a:rPr>
              <a:t>, </a:t>
            </a:r>
            <a:r>
              <a:rPr lang="en-US" sz="1800" b="1" dirty="0" err="1">
                <a:latin typeface="Avenir Next LT Pro" panose="020B0504020202020204" pitchFamily="34" charset="0"/>
              </a:rPr>
              <a:t>présentez-vous</a:t>
            </a:r>
            <a:r>
              <a:rPr lang="en-US" sz="1800" b="1" dirty="0">
                <a:latin typeface="Avenir Next LT Pro" panose="020B0504020202020204" pitchFamily="34" charset="0"/>
              </a:rPr>
              <a:t>!</a:t>
            </a:r>
          </a:p>
          <a:p>
            <a:pPr marL="0" indent="0">
              <a:buNone/>
            </a:pPr>
            <a:r>
              <a:rPr lang="en-US" sz="1800" b="1" dirty="0">
                <a:latin typeface="Avenir Next LT Pro" panose="020B0504020202020204" pitchFamily="34" charset="0"/>
              </a:rPr>
              <a:t>Partager </a:t>
            </a:r>
            <a:r>
              <a:rPr lang="en-US" sz="1800" b="1" dirty="0" err="1">
                <a:latin typeface="Avenir Next LT Pro" panose="020B0504020202020204" pitchFamily="34" charset="0"/>
              </a:rPr>
              <a:t>aussi</a:t>
            </a:r>
            <a:r>
              <a:rPr lang="en-US" sz="1800" b="1" dirty="0">
                <a:latin typeface="Avenir Next LT Pro" panose="020B0504020202020204" pitchFamily="34" charset="0"/>
              </a:rPr>
              <a:t> </a:t>
            </a:r>
            <a:r>
              <a:rPr lang="en-US" sz="1800" b="1" dirty="0" err="1">
                <a:latin typeface="Avenir Next LT Pro" panose="020B0504020202020204" pitchFamily="34" charset="0"/>
              </a:rPr>
              <a:t>une</a:t>
            </a:r>
            <a:r>
              <a:rPr lang="en-US" sz="1800" b="1" dirty="0">
                <a:latin typeface="Avenir Next LT Pro" panose="020B0504020202020204" pitchFamily="34" charset="0"/>
              </a:rPr>
              <a:t> image qui </a:t>
            </a:r>
            <a:r>
              <a:rPr lang="en-US" sz="1800" b="1" dirty="0" err="1">
                <a:latin typeface="Avenir Next LT Pro" panose="020B0504020202020204" pitchFamily="34" charset="0"/>
              </a:rPr>
              <a:t>reflète</a:t>
            </a:r>
            <a:r>
              <a:rPr lang="en-US" sz="1800" b="1" dirty="0">
                <a:latin typeface="Avenir Next LT Pro" panose="020B0504020202020204" pitchFamily="34" charset="0"/>
              </a:rPr>
              <a:t> un de </a:t>
            </a:r>
            <a:r>
              <a:rPr lang="en-US" sz="1800" b="1" dirty="0" err="1">
                <a:latin typeface="Avenir Next LT Pro" panose="020B0504020202020204" pitchFamily="34" charset="0"/>
              </a:rPr>
              <a:t>vos</a:t>
            </a:r>
            <a:r>
              <a:rPr lang="en-US" sz="1800" b="1" dirty="0">
                <a:latin typeface="Avenir Next LT Pro" panose="020B0504020202020204" pitchFamily="34" charset="0"/>
              </a:rPr>
              <a:t> </a:t>
            </a:r>
            <a:r>
              <a:rPr lang="en-US" sz="1800" b="1" dirty="0" err="1">
                <a:latin typeface="Avenir Next LT Pro" panose="020B0504020202020204" pitchFamily="34" charset="0"/>
              </a:rPr>
              <a:t>intérêts</a:t>
            </a:r>
            <a:r>
              <a:rPr lang="en-US" sz="1800" b="1" dirty="0">
                <a:latin typeface="Avenir Next LT Pro" panose="020B0504020202020204" pitchFamily="34" charset="0"/>
              </a:rPr>
              <a:t> </a:t>
            </a:r>
            <a:r>
              <a:rPr lang="en-US" sz="1800" b="1" dirty="0" err="1">
                <a:latin typeface="Avenir Next LT Pro" panose="020B0504020202020204" pitchFamily="34" charset="0"/>
              </a:rPr>
              <a:t>personels</a:t>
            </a:r>
            <a:r>
              <a:rPr lang="en-US" sz="1800" b="1" dirty="0">
                <a:latin typeface="Avenir Next LT Pro" panose="020B0504020202020204" pitchFamily="34" charset="0"/>
              </a:rPr>
              <a:t> </a:t>
            </a:r>
            <a:r>
              <a:rPr lang="en-US" sz="1800" b="1" dirty="0" err="1">
                <a:latin typeface="Avenir Next LT Pro" panose="020B0504020202020204" pitchFamily="34" charset="0"/>
              </a:rPr>
              <a:t>ou</a:t>
            </a:r>
            <a:r>
              <a:rPr lang="en-US" sz="1800" b="1" dirty="0">
                <a:latin typeface="Avenir Next LT Pro" panose="020B0504020202020204" pitchFamily="34" charset="0"/>
              </a:rPr>
              <a:t> </a:t>
            </a:r>
            <a:r>
              <a:rPr lang="en-US" sz="1800" b="1" dirty="0" err="1">
                <a:latin typeface="Avenir Next LT Pro" panose="020B0504020202020204" pitchFamily="34" charset="0"/>
              </a:rPr>
              <a:t>une</a:t>
            </a:r>
            <a:r>
              <a:rPr lang="en-US" sz="1800" b="1" dirty="0">
                <a:latin typeface="Avenir Next LT Pro" panose="020B0504020202020204" pitchFamily="34" charset="0"/>
              </a:rPr>
              <a:t> de </a:t>
            </a:r>
            <a:r>
              <a:rPr lang="en-US" sz="1800" b="1" dirty="0" err="1">
                <a:latin typeface="Avenir Next LT Pro" panose="020B0504020202020204" pitchFamily="34" charset="0"/>
              </a:rPr>
              <a:t>vos</a:t>
            </a:r>
            <a:r>
              <a:rPr lang="en-US" sz="1800" b="1" dirty="0">
                <a:latin typeface="Avenir Next LT Pro" panose="020B0504020202020204" pitchFamily="34" charset="0"/>
              </a:rPr>
              <a:t> ambitions.   </a:t>
            </a:r>
          </a:p>
          <a:p>
            <a:pPr marL="0" indent="0">
              <a:buNone/>
            </a:pPr>
            <a:endParaRPr lang="en-US" sz="1800" dirty="0">
              <a:latin typeface="Avenir Next LT Pro" panose="020B0504020202020204" pitchFamily="34" charset="0"/>
            </a:endParaRPr>
          </a:p>
          <a:p>
            <a:pPr marL="0" indent="0">
              <a:buNone/>
            </a:pPr>
            <a:r>
              <a:rPr lang="en-US" sz="1800" b="1" dirty="0">
                <a:solidFill>
                  <a:srgbClr val="B4CCEA"/>
                </a:solidFill>
                <a:latin typeface="Avenir Next LT Pro" panose="020B0504020202020204" pitchFamily="34" charset="0"/>
              </a:rPr>
              <a:t>In groups of 3-4 people, introduce yourselves! </a:t>
            </a:r>
          </a:p>
          <a:p>
            <a:pPr marL="0" indent="0">
              <a:buNone/>
            </a:pPr>
            <a:r>
              <a:rPr lang="en-US" sz="1800" b="1" i="0" dirty="0">
                <a:solidFill>
                  <a:srgbClr val="B4CCEA"/>
                </a:solidFill>
                <a:effectLst/>
                <a:latin typeface="Avenir Next LT Pro" panose="020B0504020202020204" pitchFamily="34" charset="0"/>
              </a:rPr>
              <a:t>Also share an image that reflects one of your personal interests or goals.</a:t>
            </a:r>
            <a:endParaRPr lang="en-US" sz="1800" b="1" dirty="0">
              <a:solidFill>
                <a:srgbClr val="B4CCEA"/>
              </a:solidFill>
              <a:latin typeface="Avenir Next LT Pro" panose="020B0504020202020204" pitchFamily="34" charset="0"/>
            </a:endParaRPr>
          </a:p>
          <a:p>
            <a:pPr marL="0" indent="0">
              <a:buNone/>
            </a:pPr>
            <a:endParaRPr lang="en-US" sz="1800" dirty="0"/>
          </a:p>
          <a:p>
            <a:pPr marL="0" indent="0">
              <a:buNone/>
            </a:pPr>
            <a:endParaRPr lang="en-US" sz="1800" dirty="0"/>
          </a:p>
          <a:p>
            <a:pPr marL="0" indent="0">
              <a:buNone/>
            </a:pPr>
            <a:endParaRPr lang="en-US" sz="1800" dirty="0"/>
          </a:p>
        </p:txBody>
      </p:sp>
      <p:pic>
        <p:nvPicPr>
          <p:cNvPr id="9" name="Graphic 8" descr="Users">
            <a:extLst>
              <a:ext uri="{FF2B5EF4-FFF2-40B4-BE49-F238E27FC236}">
                <a16:creationId xmlns:a16="http://schemas.microsoft.com/office/drawing/2014/main" id="{19C39DAD-5C80-C2DC-9C03-704A91C1CC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074086" y="1939639"/>
            <a:ext cx="3324416" cy="3324416"/>
          </a:xfrm>
          <a:prstGeom prst="rect">
            <a:avLst/>
          </a:prstGeom>
        </p:spPr>
      </p:pic>
      <p:sp>
        <p:nvSpPr>
          <p:cNvPr id="5" name="Slide Number Placeholder 4">
            <a:extLst>
              <a:ext uri="{FF2B5EF4-FFF2-40B4-BE49-F238E27FC236}">
                <a16:creationId xmlns:a16="http://schemas.microsoft.com/office/drawing/2014/main" id="{560CFADA-C9EE-D399-3D0D-7F26A61E8194}"/>
              </a:ext>
            </a:extLst>
          </p:cNvPr>
          <p:cNvSpPr>
            <a:spLocks noGrp="1"/>
          </p:cNvSpPr>
          <p:nvPr>
            <p:ph type="sldNum" sz="quarter" idx="12"/>
          </p:nvPr>
        </p:nvSpPr>
        <p:spPr>
          <a:xfrm>
            <a:off x="8613648" y="6356350"/>
            <a:ext cx="2743200" cy="365125"/>
          </a:xfrm>
        </p:spPr>
        <p:txBody>
          <a:bodyPr>
            <a:normAutofit/>
          </a:bodyPr>
          <a:lstStyle/>
          <a:p>
            <a:pPr>
              <a:spcAft>
                <a:spcPts val="600"/>
              </a:spcAft>
            </a:pPr>
            <a:fld id="{B2DC25EE-239B-4C5F-AAD1-255A7D5F1EE2}" type="slidenum">
              <a:rPr lang="en-US">
                <a:solidFill>
                  <a:schemeClr val="tx2">
                    <a:lumMod val="50000"/>
                    <a:lumOff val="50000"/>
                  </a:schemeClr>
                </a:solidFill>
              </a:rPr>
              <a:pPr>
                <a:spcAft>
                  <a:spcPts val="600"/>
                </a:spcAft>
              </a:pPr>
              <a:t>25</a:t>
            </a:fld>
            <a:endParaRPr lang="en-US">
              <a:solidFill>
                <a:schemeClr val="tx2">
                  <a:lumMod val="50000"/>
                  <a:lumOff val="50000"/>
                </a:schemeClr>
              </a:solidFill>
            </a:endParaRPr>
          </a:p>
        </p:txBody>
      </p:sp>
      <p:pic>
        <p:nvPicPr>
          <p:cNvPr id="7" name="Graphic 6" descr="Exclamation mark with solid fill">
            <a:extLst>
              <a:ext uri="{FF2B5EF4-FFF2-40B4-BE49-F238E27FC236}">
                <a16:creationId xmlns:a16="http://schemas.microsoft.com/office/drawing/2014/main" id="{94E440D3-8C9B-2FB9-6A86-4E6F48266D3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24128" y="3670968"/>
            <a:ext cx="431720" cy="431720"/>
          </a:xfrm>
          <a:prstGeom prst="rect">
            <a:avLst/>
          </a:prstGeom>
        </p:spPr>
      </p:pic>
    </p:spTree>
    <p:extLst>
      <p:ext uri="{BB962C8B-B14F-4D97-AF65-F5344CB8AC3E}">
        <p14:creationId xmlns:p14="http://schemas.microsoft.com/office/powerpoint/2010/main" val="1890781452"/>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A6CA7A60-8DF8-4B78-BFE3-B372B90AB9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Univers Condensed Light"/>
              <a:ea typeface="+mn-ea"/>
              <a:cs typeface="+mn-cs"/>
            </a:endParaRPr>
          </a:p>
        </p:txBody>
      </p:sp>
      <p:sp>
        <p:nvSpPr>
          <p:cNvPr id="2" name="Titre 1">
            <a:extLst>
              <a:ext uri="{FF2B5EF4-FFF2-40B4-BE49-F238E27FC236}">
                <a16:creationId xmlns:a16="http://schemas.microsoft.com/office/drawing/2014/main" id="{0F3E4E24-7B89-8F9C-442B-A0EE3FDAEB6E}"/>
              </a:ext>
            </a:extLst>
          </p:cNvPr>
          <p:cNvSpPr>
            <a:spLocks noGrp="1"/>
          </p:cNvSpPr>
          <p:nvPr>
            <p:ph type="title"/>
          </p:nvPr>
        </p:nvSpPr>
        <p:spPr>
          <a:xfrm>
            <a:off x="541434" y="730012"/>
            <a:ext cx="3723304" cy="4938854"/>
          </a:xfrm>
        </p:spPr>
        <p:txBody>
          <a:bodyPr>
            <a:normAutofit/>
          </a:bodyPr>
          <a:lstStyle/>
          <a:p>
            <a:pPr algn="ctr"/>
            <a:r>
              <a:rPr lang="fr-CA" i="0" dirty="0">
                <a:solidFill>
                  <a:schemeClr val="tx1"/>
                </a:solidFill>
                <a:effectLst>
                  <a:outerShdw blurRad="38100" dist="38100" dir="2700000" algn="tl">
                    <a:srgbClr val="000000">
                      <a:alpha val="43137"/>
                    </a:srgbClr>
                  </a:outerShdw>
                </a:effectLst>
                <a:latin typeface="Avenir Next LT Pro" panose="020B0504020202020204" pitchFamily="34" charset="0"/>
              </a:rPr>
              <a:t>Activité </a:t>
            </a:r>
          </a:p>
        </p:txBody>
      </p:sp>
      <p:cxnSp>
        <p:nvCxnSpPr>
          <p:cNvPr id="14" name="Straight Connector 13">
            <a:extLst>
              <a:ext uri="{FF2B5EF4-FFF2-40B4-BE49-F238E27FC236}">
                <a16:creationId xmlns:a16="http://schemas.microsoft.com/office/drawing/2014/main" id="{4BCE8AF9-FB73-4BD9-BA50-43BF340CB0E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532336" y="0"/>
            <a:ext cx="2086972" cy="68580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1CEFB97-33B1-4F90-A6B8-EAA26EEA1E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4519615" y="0"/>
            <a:ext cx="583558" cy="68580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6" name="Espace réservé du numéro de diapositive 5">
            <a:extLst>
              <a:ext uri="{FF2B5EF4-FFF2-40B4-BE49-F238E27FC236}">
                <a16:creationId xmlns:a16="http://schemas.microsoft.com/office/drawing/2014/main" id="{AAEB12FE-2C05-7F10-DCC1-C3D3F3E64B0E}"/>
              </a:ext>
            </a:extLst>
          </p:cNvPr>
          <p:cNvSpPr>
            <a:spLocks noGrp="1"/>
          </p:cNvSpPr>
          <p:nvPr>
            <p:ph type="sldNum" sz="quarter" idx="12"/>
          </p:nvPr>
        </p:nvSpPr>
        <p:spPr>
          <a:xfrm>
            <a:off x="11602477" y="6398878"/>
            <a:ext cx="470887"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312CC964-A50B-4C29-B4E4-2C30BB34CCF3}" type="slidenum">
              <a:rPr kumimoji="0" lang="en-US" sz="1100" b="0" i="0" u="none" strike="noStrike" kern="1200" cap="none" spc="0" normalizeH="0" baseline="0" noProof="0" smtClean="0">
                <a:ln>
                  <a:noFill/>
                </a:ln>
                <a:solidFill>
                  <a:srgbClr val="001E2E"/>
                </a:solidFill>
                <a:effectLst/>
                <a:uLnTx/>
                <a:uFillTx/>
                <a:latin typeface="Univers Condensed Light"/>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26</a:t>
            </a:fld>
            <a:endParaRPr kumimoji="0" lang="en-US" sz="1100" b="0" i="0" u="none" strike="noStrike" kern="1200" cap="none" spc="0" normalizeH="0" baseline="0" noProof="0">
              <a:ln>
                <a:noFill/>
              </a:ln>
              <a:solidFill>
                <a:srgbClr val="001E2E"/>
              </a:solidFill>
              <a:effectLst/>
              <a:uLnTx/>
              <a:uFillTx/>
              <a:latin typeface="Univers Condensed Light"/>
              <a:ea typeface="+mn-ea"/>
              <a:cs typeface="+mn-cs"/>
            </a:endParaRPr>
          </a:p>
        </p:txBody>
      </p:sp>
      <p:graphicFrame>
        <p:nvGraphicFramePr>
          <p:cNvPr id="8" name="Espace réservé du contenu 2">
            <a:extLst>
              <a:ext uri="{FF2B5EF4-FFF2-40B4-BE49-F238E27FC236}">
                <a16:creationId xmlns:a16="http://schemas.microsoft.com/office/drawing/2014/main" id="{3878706B-C2B6-C2E7-0DD3-605D480E698A}"/>
              </a:ext>
            </a:extLst>
          </p:cNvPr>
          <p:cNvGraphicFramePr>
            <a:graphicFrameLocks noGrp="1"/>
          </p:cNvGraphicFramePr>
          <p:nvPr>
            <p:ph idx="1"/>
            <p:extLst>
              <p:ext uri="{D42A27DB-BD31-4B8C-83A1-F6EECF244321}">
                <p14:modId xmlns:p14="http://schemas.microsoft.com/office/powerpoint/2010/main" val="125265512"/>
              </p:ext>
            </p:extLst>
          </p:nvPr>
        </p:nvGraphicFramePr>
        <p:xfrm>
          <a:off x="5466196" y="1125107"/>
          <a:ext cx="6585222" cy="51797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1915824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A6CA7A60-8DF8-4B78-BFE3-B372B90AB9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F52F645B-D531-049D-F42E-6DF9F0C2F844}"/>
              </a:ext>
            </a:extLst>
          </p:cNvPr>
          <p:cNvSpPr>
            <a:spLocks noGrp="1"/>
          </p:cNvSpPr>
          <p:nvPr>
            <p:ph type="title"/>
          </p:nvPr>
        </p:nvSpPr>
        <p:spPr>
          <a:xfrm>
            <a:off x="1088090" y="730012"/>
            <a:ext cx="3723304" cy="4938854"/>
          </a:xfrm>
        </p:spPr>
        <p:txBody>
          <a:bodyPr>
            <a:normAutofit/>
          </a:bodyPr>
          <a:lstStyle/>
          <a:p>
            <a:r>
              <a:rPr lang="fr-CA" i="0" dirty="0">
                <a:solidFill>
                  <a:schemeClr val="tx1"/>
                </a:solidFill>
                <a:effectLst>
                  <a:outerShdw blurRad="38100" dist="38100" dir="2700000" algn="tl">
                    <a:srgbClr val="000000">
                      <a:alpha val="43137"/>
                    </a:srgbClr>
                  </a:outerShdw>
                </a:effectLst>
                <a:latin typeface="Avenir Next LT Pro" panose="020B0504020202020204" pitchFamily="34" charset="0"/>
              </a:rPr>
              <a:t>Activité </a:t>
            </a:r>
            <a:endParaRPr lang="fr-CA" i="0" cap="none" dirty="0">
              <a:ln w="0"/>
              <a:solidFill>
                <a:srgbClr val="CC6600"/>
              </a:solidFill>
              <a:effectLst>
                <a:outerShdw blurRad="38100" dist="19050" dir="2700000" algn="tl" rotWithShape="0">
                  <a:schemeClr val="dk1">
                    <a:alpha val="40000"/>
                  </a:schemeClr>
                </a:outerShdw>
              </a:effectLst>
              <a:latin typeface="Avenir Next LT Pro" panose="020B0504020202020204" pitchFamily="34" charset="0"/>
            </a:endParaRPr>
          </a:p>
        </p:txBody>
      </p:sp>
      <p:cxnSp>
        <p:nvCxnSpPr>
          <p:cNvPr id="32" name="Straight Connector 31">
            <a:extLst>
              <a:ext uri="{FF2B5EF4-FFF2-40B4-BE49-F238E27FC236}">
                <a16:creationId xmlns:a16="http://schemas.microsoft.com/office/drawing/2014/main" id="{4BCE8AF9-FB73-4BD9-BA50-43BF340CB0E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532336" y="0"/>
            <a:ext cx="2086972" cy="68580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1CEFB97-33B1-4F90-A6B8-EAA26EEA1E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4519615" y="0"/>
            <a:ext cx="583558" cy="68580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5" name="Espace réservé du numéro de diapositive 4">
            <a:extLst>
              <a:ext uri="{FF2B5EF4-FFF2-40B4-BE49-F238E27FC236}">
                <a16:creationId xmlns:a16="http://schemas.microsoft.com/office/drawing/2014/main" id="{0052E0AE-66D7-D09D-DEFE-137B276B8503}"/>
              </a:ext>
            </a:extLst>
          </p:cNvPr>
          <p:cNvSpPr>
            <a:spLocks noGrp="1"/>
          </p:cNvSpPr>
          <p:nvPr>
            <p:ph type="sldNum" sz="quarter" idx="12"/>
          </p:nvPr>
        </p:nvSpPr>
        <p:spPr>
          <a:xfrm>
            <a:off x="11602477" y="6398878"/>
            <a:ext cx="470887" cy="365125"/>
          </a:xfrm>
        </p:spPr>
        <p:txBody>
          <a:bodyPr>
            <a:normAutofit/>
          </a:bodyPr>
          <a:lstStyle/>
          <a:p>
            <a:pPr marL="0" marR="0" lvl="0" indent="0" defTabSz="914400" rtl="0" eaLnBrk="1" fontAlgn="auto" latinLnBrk="0" hangingPunct="1">
              <a:spcBef>
                <a:spcPts val="0"/>
              </a:spcBef>
              <a:spcAft>
                <a:spcPts val="600"/>
              </a:spcAft>
              <a:buClrTx/>
              <a:buSzTx/>
              <a:buFontTx/>
              <a:buNone/>
              <a:tabLst/>
              <a:defRPr/>
            </a:pPr>
            <a:fld id="{312CC964-A50B-4C29-B4E4-2C30BB34CCF3}" type="slidenum">
              <a:rPr kumimoji="0" lang="en-US" b="0" i="0" u="none" strike="noStrike" kern="1200" cap="none" spc="0" normalizeH="0" baseline="0" noProof="0" smtClean="0">
                <a:ln>
                  <a:noFill/>
                </a:ln>
                <a:effectLst/>
                <a:uLnTx/>
                <a:uFillTx/>
                <a:latin typeface="Univers Condensed Light"/>
                <a:ea typeface="+mn-ea"/>
                <a:cs typeface="+mn-cs"/>
              </a:rPr>
              <a:pPr marL="0" marR="0" lvl="0" indent="0" defTabSz="914400" rtl="0" eaLnBrk="1" fontAlgn="auto" latinLnBrk="0" hangingPunct="1">
                <a:spcBef>
                  <a:spcPts val="0"/>
                </a:spcBef>
                <a:spcAft>
                  <a:spcPts val="600"/>
                </a:spcAft>
                <a:buClrTx/>
                <a:buSzTx/>
                <a:buFontTx/>
                <a:buNone/>
                <a:tabLst/>
                <a:defRPr/>
              </a:pPr>
              <a:t>27</a:t>
            </a:fld>
            <a:endParaRPr kumimoji="0" lang="en-US" b="0" i="0" u="none" strike="noStrike" kern="1200" cap="none" spc="0" normalizeH="0" baseline="0" noProof="0">
              <a:ln>
                <a:noFill/>
              </a:ln>
              <a:effectLst/>
              <a:uLnTx/>
              <a:uFillTx/>
              <a:latin typeface="Univers Condensed Light"/>
              <a:ea typeface="+mn-ea"/>
              <a:cs typeface="+mn-cs"/>
            </a:endParaRPr>
          </a:p>
        </p:txBody>
      </p:sp>
      <p:graphicFrame>
        <p:nvGraphicFramePr>
          <p:cNvPr id="7" name="Espace réservé du contenu 2">
            <a:extLst>
              <a:ext uri="{FF2B5EF4-FFF2-40B4-BE49-F238E27FC236}">
                <a16:creationId xmlns:a16="http://schemas.microsoft.com/office/drawing/2014/main" id="{64B7DACA-6C47-2DB5-5E6C-292EAC486C02}"/>
              </a:ext>
            </a:extLst>
          </p:cNvPr>
          <p:cNvGraphicFramePr>
            <a:graphicFrameLocks noGrp="1"/>
          </p:cNvGraphicFramePr>
          <p:nvPr>
            <p:ph idx="1"/>
            <p:extLst>
              <p:ext uri="{D42A27DB-BD31-4B8C-83A1-F6EECF244321}">
                <p14:modId xmlns:p14="http://schemas.microsoft.com/office/powerpoint/2010/main" val="142285050"/>
              </p:ext>
            </p:extLst>
          </p:nvPr>
        </p:nvGraphicFramePr>
        <p:xfrm>
          <a:off x="5134705" y="412652"/>
          <a:ext cx="7077644" cy="64453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B9A588DB-DD13-C7FF-6655-CE5F2E3ABC88}"/>
              </a:ext>
            </a:extLst>
          </p:cNvPr>
          <p:cNvSpPr txBox="1"/>
          <p:nvPr/>
        </p:nvSpPr>
        <p:spPr>
          <a:xfrm>
            <a:off x="6844146" y="5799017"/>
            <a:ext cx="5912015" cy="646331"/>
          </a:xfrm>
          <a:prstGeom prst="rect">
            <a:avLst/>
          </a:prstGeom>
          <a:noFill/>
        </p:spPr>
        <p:txBody>
          <a:bodyPr wrap="square" rtlCol="0">
            <a:spAutoFit/>
          </a:bodyPr>
          <a:lstStyle/>
          <a:p>
            <a:r>
              <a:rPr lang="en-US" dirty="0" err="1"/>
              <a:t>Voici</a:t>
            </a:r>
            <a:r>
              <a:rPr lang="en-US" dirty="0"/>
              <a:t> </a:t>
            </a:r>
            <a:r>
              <a:rPr lang="en-US" dirty="0" err="1"/>
              <a:t>une</a:t>
            </a:r>
            <a:r>
              <a:rPr lang="en-US" dirty="0"/>
              <a:t> image qui me </a:t>
            </a:r>
            <a:r>
              <a:rPr lang="en-US" dirty="0" err="1"/>
              <a:t>représente</a:t>
            </a:r>
            <a:r>
              <a:rPr lang="en-US" dirty="0"/>
              <a:t>... Here is an image that represents me...</a:t>
            </a:r>
          </a:p>
        </p:txBody>
      </p:sp>
      <p:pic>
        <p:nvPicPr>
          <p:cNvPr id="8" name="Graphic 7" descr="Images outline">
            <a:extLst>
              <a:ext uri="{FF2B5EF4-FFF2-40B4-BE49-F238E27FC236}">
                <a16:creationId xmlns:a16="http://schemas.microsoft.com/office/drawing/2014/main" id="{86F72FB5-9287-D5BD-C4AF-923641D0BF6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843134" y="5702566"/>
            <a:ext cx="914400" cy="914400"/>
          </a:xfrm>
          <a:prstGeom prst="rect">
            <a:avLst/>
          </a:prstGeom>
        </p:spPr>
      </p:pic>
    </p:spTree>
    <p:extLst>
      <p:ext uri="{BB962C8B-B14F-4D97-AF65-F5344CB8AC3E}">
        <p14:creationId xmlns:p14="http://schemas.microsoft.com/office/powerpoint/2010/main" val="1607054097"/>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 name="Rectangle 80">
            <a:extLst>
              <a:ext uri="{FF2B5EF4-FFF2-40B4-BE49-F238E27FC236}">
                <a16:creationId xmlns:a16="http://schemas.microsoft.com/office/drawing/2014/main" id="{8D06CE56-3881-4ADA-8CEF-D18B02C24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2" name="Rectangle 81">
            <a:extLst>
              <a:ext uri="{FF2B5EF4-FFF2-40B4-BE49-F238E27FC236}">
                <a16:creationId xmlns:a16="http://schemas.microsoft.com/office/drawing/2014/main" id="{79F3C543-62EC-4433-9C93-A2CD8764E9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83" name="Rectangle 82">
            <a:extLst>
              <a:ext uri="{FF2B5EF4-FFF2-40B4-BE49-F238E27FC236}">
                <a16:creationId xmlns:a16="http://schemas.microsoft.com/office/drawing/2014/main" id="{031EA4A4-5D79-4817-B146-24029A2F3C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ZoneTexte 5">
            <a:extLst>
              <a:ext uri="{FF2B5EF4-FFF2-40B4-BE49-F238E27FC236}">
                <a16:creationId xmlns:a16="http://schemas.microsoft.com/office/drawing/2014/main" id="{3D2B84AE-6554-CB9D-1F00-F852BE63AD09}"/>
              </a:ext>
            </a:extLst>
          </p:cNvPr>
          <p:cNvSpPr txBox="1"/>
          <p:nvPr/>
        </p:nvSpPr>
        <p:spPr>
          <a:xfrm>
            <a:off x="7559294" y="1168082"/>
            <a:ext cx="4343380" cy="3351407"/>
          </a:xfrm>
          <a:prstGeom prst="rect">
            <a:avLst/>
          </a:prstGeom>
        </p:spPr>
        <p:txBody>
          <a:bodyPr vert="horz" lIns="91440" tIns="45720" rIns="91440" bIns="45720" rtlCol="0" anchor="b">
            <a:normAutofit fontScale="70000" lnSpcReduction="20000"/>
          </a:bodyPr>
          <a:lstStyle/>
          <a:p>
            <a:pPr>
              <a:lnSpc>
                <a:spcPct val="90000"/>
              </a:lnSpc>
              <a:spcBef>
                <a:spcPct val="0"/>
              </a:spcBef>
              <a:spcAft>
                <a:spcPts val="600"/>
              </a:spcAft>
            </a:pPr>
            <a:endParaRPr lang="en-US" sz="4800" dirty="0">
              <a:latin typeface="+mj-lt"/>
              <a:ea typeface="+mj-ea"/>
              <a:cs typeface="+mj-cs"/>
            </a:endParaRPr>
          </a:p>
          <a:p>
            <a:pPr>
              <a:lnSpc>
                <a:spcPct val="90000"/>
              </a:lnSpc>
              <a:spcBef>
                <a:spcPct val="0"/>
              </a:spcBef>
              <a:spcAft>
                <a:spcPts val="600"/>
              </a:spcAft>
            </a:pPr>
            <a:endParaRPr lang="en-US" sz="4800" dirty="0">
              <a:solidFill>
                <a:srgbClr val="FFC000"/>
              </a:solidFill>
              <a:effectLst>
                <a:outerShdw blurRad="38100" dist="38100" dir="2700000" algn="tl">
                  <a:srgbClr val="000000">
                    <a:alpha val="43137"/>
                  </a:srgbClr>
                </a:outerShdw>
              </a:effectLst>
              <a:latin typeface="Bradley Hand ITC" panose="03070402050302030203" pitchFamily="66" charset="0"/>
              <a:ea typeface="+mj-ea"/>
              <a:cs typeface="+mj-cs"/>
            </a:endParaRPr>
          </a:p>
          <a:p>
            <a:pPr>
              <a:lnSpc>
                <a:spcPct val="90000"/>
              </a:lnSpc>
              <a:spcBef>
                <a:spcPct val="0"/>
              </a:spcBef>
              <a:spcAft>
                <a:spcPts val="600"/>
              </a:spcAft>
            </a:pPr>
            <a:r>
              <a:rPr lang="en-US" sz="6400" dirty="0" err="1">
                <a:solidFill>
                  <a:srgbClr val="FFC000"/>
                </a:solidFill>
                <a:effectLst>
                  <a:outerShdw blurRad="38100" dist="38100" dir="2700000" algn="tl">
                    <a:srgbClr val="000000">
                      <a:alpha val="43137"/>
                    </a:srgbClr>
                  </a:outerShdw>
                </a:effectLst>
                <a:latin typeface="Candara Light" panose="020E0502030303020204" pitchFamily="34" charset="0"/>
                <a:ea typeface="+mj-ea"/>
                <a:cs typeface="+mj-cs"/>
              </a:rPr>
              <a:t>Passez</a:t>
            </a:r>
            <a:r>
              <a:rPr lang="en-US" sz="6400" dirty="0">
                <a:solidFill>
                  <a:srgbClr val="FFC000"/>
                </a:solidFill>
                <a:effectLst>
                  <a:outerShdw blurRad="38100" dist="38100" dir="2700000" algn="tl">
                    <a:srgbClr val="000000">
                      <a:alpha val="43137"/>
                    </a:srgbClr>
                  </a:outerShdw>
                </a:effectLst>
                <a:latin typeface="Candara Light" panose="020E0502030303020204" pitchFamily="34" charset="0"/>
                <a:ea typeface="+mj-ea"/>
                <a:cs typeface="+mj-cs"/>
              </a:rPr>
              <a:t> </a:t>
            </a:r>
            <a:r>
              <a:rPr lang="en-US" sz="6400" dirty="0" err="1">
                <a:solidFill>
                  <a:srgbClr val="FFC000"/>
                </a:solidFill>
                <a:effectLst>
                  <a:outerShdw blurRad="38100" dist="38100" dir="2700000" algn="tl">
                    <a:srgbClr val="000000">
                      <a:alpha val="43137"/>
                    </a:srgbClr>
                  </a:outerShdw>
                </a:effectLst>
                <a:latin typeface="Candara Light" panose="020E0502030303020204" pitchFamily="34" charset="0"/>
                <a:ea typeface="+mj-ea"/>
                <a:cs typeface="+mj-cs"/>
              </a:rPr>
              <a:t>une</a:t>
            </a:r>
            <a:r>
              <a:rPr lang="en-US" sz="6400" dirty="0">
                <a:solidFill>
                  <a:srgbClr val="FFC000"/>
                </a:solidFill>
                <a:effectLst>
                  <a:outerShdw blurRad="38100" dist="38100" dir="2700000" algn="tl">
                    <a:srgbClr val="000000">
                      <a:alpha val="43137"/>
                    </a:srgbClr>
                  </a:outerShdw>
                </a:effectLst>
                <a:latin typeface="Candara Light" panose="020E0502030303020204" pitchFamily="34" charset="0"/>
                <a:ea typeface="+mj-ea"/>
                <a:cs typeface="+mj-cs"/>
              </a:rPr>
              <a:t> </a:t>
            </a:r>
            <a:r>
              <a:rPr lang="en-US" sz="6400" dirty="0" err="1">
                <a:solidFill>
                  <a:srgbClr val="FFC000"/>
                </a:solidFill>
                <a:effectLst>
                  <a:outerShdw blurRad="38100" dist="38100" dir="2700000" algn="tl">
                    <a:srgbClr val="000000">
                      <a:alpha val="43137"/>
                    </a:srgbClr>
                  </a:outerShdw>
                </a:effectLst>
                <a:latin typeface="Candara Light" panose="020E0502030303020204" pitchFamily="34" charset="0"/>
                <a:ea typeface="+mj-ea"/>
                <a:cs typeface="+mj-cs"/>
              </a:rPr>
              <a:t>agréable</a:t>
            </a:r>
            <a:r>
              <a:rPr lang="en-US" sz="6400" dirty="0">
                <a:solidFill>
                  <a:srgbClr val="FFC000"/>
                </a:solidFill>
                <a:effectLst>
                  <a:outerShdw blurRad="38100" dist="38100" dir="2700000" algn="tl">
                    <a:srgbClr val="000000">
                      <a:alpha val="43137"/>
                    </a:srgbClr>
                  </a:outerShdw>
                </a:effectLst>
                <a:latin typeface="Candara Light" panose="020E0502030303020204" pitchFamily="34" charset="0"/>
                <a:ea typeface="+mj-ea"/>
                <a:cs typeface="+mj-cs"/>
              </a:rPr>
              <a:t> </a:t>
            </a:r>
            <a:r>
              <a:rPr lang="en-US" sz="6400" dirty="0" err="1">
                <a:solidFill>
                  <a:srgbClr val="FFC000"/>
                </a:solidFill>
                <a:effectLst>
                  <a:outerShdw blurRad="38100" dist="38100" dir="2700000" algn="tl">
                    <a:srgbClr val="000000">
                      <a:alpha val="43137"/>
                    </a:srgbClr>
                  </a:outerShdw>
                </a:effectLst>
                <a:latin typeface="Candara Light" panose="020E0502030303020204" pitchFamily="34" charset="0"/>
                <a:ea typeface="+mj-ea"/>
                <a:cs typeface="+mj-cs"/>
              </a:rPr>
              <a:t>journée</a:t>
            </a:r>
            <a:r>
              <a:rPr lang="en-US" sz="6400" dirty="0">
                <a:solidFill>
                  <a:srgbClr val="FFC000"/>
                </a:solidFill>
                <a:effectLst>
                  <a:outerShdw blurRad="38100" dist="38100" dir="2700000" algn="tl">
                    <a:srgbClr val="000000">
                      <a:alpha val="43137"/>
                    </a:srgbClr>
                  </a:outerShdw>
                </a:effectLst>
                <a:latin typeface="Candara Light" panose="020E0502030303020204" pitchFamily="34" charset="0"/>
                <a:ea typeface="+mj-ea"/>
                <a:cs typeface="+mj-cs"/>
              </a:rPr>
              <a:t>!  </a:t>
            </a:r>
          </a:p>
          <a:p>
            <a:pPr>
              <a:lnSpc>
                <a:spcPct val="90000"/>
              </a:lnSpc>
              <a:spcBef>
                <a:spcPct val="0"/>
              </a:spcBef>
              <a:spcAft>
                <a:spcPts val="600"/>
              </a:spcAft>
            </a:pPr>
            <a:endParaRPr lang="en-US" sz="4800" dirty="0">
              <a:latin typeface="Candara Light" panose="020E0502030303020204" pitchFamily="34" charset="0"/>
              <a:ea typeface="+mj-ea"/>
              <a:cs typeface="+mj-cs"/>
            </a:endParaRPr>
          </a:p>
          <a:p>
            <a:pPr>
              <a:lnSpc>
                <a:spcPct val="90000"/>
              </a:lnSpc>
              <a:spcBef>
                <a:spcPct val="0"/>
              </a:spcBef>
              <a:spcAft>
                <a:spcPts val="600"/>
              </a:spcAft>
            </a:pPr>
            <a:r>
              <a:rPr lang="en-US" sz="4600" dirty="0">
                <a:solidFill>
                  <a:srgbClr val="B4CCEA"/>
                </a:solidFill>
                <a:latin typeface="Candara Light" panose="020E0502030303020204" pitchFamily="34" charset="0"/>
                <a:ea typeface="+mj-ea"/>
                <a:cs typeface="+mj-cs"/>
              </a:rPr>
              <a:t>Have a pleasant day! </a:t>
            </a:r>
          </a:p>
          <a:p>
            <a:pPr>
              <a:lnSpc>
                <a:spcPct val="90000"/>
              </a:lnSpc>
              <a:spcBef>
                <a:spcPct val="0"/>
              </a:spcBef>
              <a:spcAft>
                <a:spcPts val="600"/>
              </a:spcAft>
            </a:pPr>
            <a:endParaRPr lang="en-US" sz="4800" dirty="0">
              <a:latin typeface="+mj-lt"/>
              <a:ea typeface="+mj-ea"/>
              <a:cs typeface="+mj-cs"/>
            </a:endParaRPr>
          </a:p>
        </p:txBody>
      </p:sp>
      <p:sp>
        <p:nvSpPr>
          <p:cNvPr id="84" name="Rectangle 8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5" name="Rectangle 8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397764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Espace réservé du numéro de diapositive 4">
            <a:extLst>
              <a:ext uri="{FF2B5EF4-FFF2-40B4-BE49-F238E27FC236}">
                <a16:creationId xmlns:a16="http://schemas.microsoft.com/office/drawing/2014/main" id="{2F20069C-05B9-6C61-ADC2-6EC6486A19F0}"/>
              </a:ext>
            </a:extLst>
          </p:cNvPr>
          <p:cNvSpPr>
            <a:spLocks noGrp="1"/>
          </p:cNvSpPr>
          <p:nvPr>
            <p:ph type="sldNum" sz="quarter" idx="12"/>
          </p:nvPr>
        </p:nvSpPr>
        <p:spPr>
          <a:xfrm>
            <a:off x="11104418" y="6356350"/>
            <a:ext cx="721822" cy="365125"/>
          </a:xfrm>
        </p:spPr>
        <p:txBody>
          <a:bodyPr vert="horz" lIns="91440" tIns="45720" rIns="91440" bIns="45720" rtlCol="0" anchor="ctr">
            <a:normAutofit/>
          </a:bodyPr>
          <a:lstStyle/>
          <a:p>
            <a:pPr>
              <a:spcAft>
                <a:spcPts val="600"/>
              </a:spcAft>
            </a:pPr>
            <a:fld id="{B2DC25EE-239B-4C5F-AAD1-255A7D5F1EE2}" type="slidenum">
              <a:rPr lang="en-US" smtClean="0">
                <a:solidFill>
                  <a:schemeClr val="tx2">
                    <a:lumMod val="50000"/>
                    <a:lumOff val="50000"/>
                  </a:schemeClr>
                </a:solidFill>
              </a:rPr>
              <a:pPr>
                <a:spcAft>
                  <a:spcPts val="600"/>
                </a:spcAft>
              </a:pPr>
              <a:t>28</a:t>
            </a:fld>
            <a:endParaRPr lang="en-US">
              <a:solidFill>
                <a:schemeClr val="tx2">
                  <a:lumMod val="50000"/>
                  <a:lumOff val="50000"/>
                </a:schemeClr>
              </a:solidFill>
            </a:endParaRPr>
          </a:p>
        </p:txBody>
      </p:sp>
      <p:pic>
        <p:nvPicPr>
          <p:cNvPr id="3" name="Picture 2">
            <a:extLst>
              <a:ext uri="{FF2B5EF4-FFF2-40B4-BE49-F238E27FC236}">
                <a16:creationId xmlns:a16="http://schemas.microsoft.com/office/drawing/2014/main" id="{1F7E2BFB-1DB4-46E0-30C0-A04651C679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2982" y="1113972"/>
            <a:ext cx="3325684" cy="4988526"/>
          </a:xfrm>
          <a:prstGeom prst="rect">
            <a:avLst/>
          </a:prstGeom>
        </p:spPr>
      </p:pic>
    </p:spTree>
    <p:extLst>
      <p:ext uri="{BB962C8B-B14F-4D97-AF65-F5344CB8AC3E}">
        <p14:creationId xmlns:p14="http://schemas.microsoft.com/office/powerpoint/2010/main" val="16277738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useBgFill="1">
        <p:nvSpPr>
          <p:cNvPr id="33" name="!!Rectangle">
            <a:extLst>
              <a:ext uri="{FF2B5EF4-FFF2-40B4-BE49-F238E27FC236}">
                <a16:creationId xmlns:a16="http://schemas.microsoft.com/office/drawing/2014/main" id="{7C432AFE-B3D2-4BFF-BF8F-96C27AFF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8B7393A2-002B-A6E7-5C38-8F4D386EDA6A}"/>
              </a:ext>
            </a:extLst>
          </p:cNvPr>
          <p:cNvSpPr>
            <a:spLocks noGrp="1"/>
          </p:cNvSpPr>
          <p:nvPr>
            <p:ph type="title"/>
          </p:nvPr>
        </p:nvSpPr>
        <p:spPr>
          <a:xfrm>
            <a:off x="841249" y="941832"/>
            <a:ext cx="10506456" cy="2057400"/>
          </a:xfrm>
        </p:spPr>
        <p:txBody>
          <a:bodyPr anchor="b">
            <a:normAutofit/>
          </a:bodyPr>
          <a:lstStyle/>
          <a:p>
            <a:r>
              <a:rPr lang="fr-CA" sz="5000" dirty="0">
                <a:effectLst>
                  <a:outerShdw blurRad="38100" dist="38100" dir="2700000" algn="tl">
                    <a:srgbClr val="000000">
                      <a:alpha val="43137"/>
                    </a:srgbClr>
                  </a:outerShdw>
                </a:effectLst>
                <a:latin typeface="Avenir Next LT Pro Light" panose="020B0304020202020204" pitchFamily="34" charset="0"/>
              </a:rPr>
              <a:t>Contenu de la leçon</a:t>
            </a:r>
            <a:endParaRPr lang="fr-CA" sz="5000" dirty="0">
              <a:effectLst>
                <a:outerShdw blurRad="38100" dist="38100" dir="2700000" algn="tl">
                  <a:srgbClr val="000000">
                    <a:alpha val="43137"/>
                  </a:srgbClr>
                </a:outerShdw>
              </a:effectLst>
            </a:endParaRPr>
          </a:p>
        </p:txBody>
      </p:sp>
      <p:sp>
        <p:nvSpPr>
          <p:cNvPr id="35" name="Rectangle 3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0140"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3241202"/>
            <a:ext cx="10506456"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Espace réservé du contenu 2">
            <a:extLst>
              <a:ext uri="{FF2B5EF4-FFF2-40B4-BE49-F238E27FC236}">
                <a16:creationId xmlns:a16="http://schemas.microsoft.com/office/drawing/2014/main" id="{2F0782C0-A463-3571-3FA6-8B943C0B3AF1}"/>
              </a:ext>
            </a:extLst>
          </p:cNvPr>
          <p:cNvSpPr>
            <a:spLocks noGrp="1"/>
          </p:cNvSpPr>
          <p:nvPr>
            <p:ph idx="1"/>
          </p:nvPr>
        </p:nvSpPr>
        <p:spPr>
          <a:xfrm>
            <a:off x="841248" y="3502152"/>
            <a:ext cx="10506456" cy="2670048"/>
          </a:xfrm>
        </p:spPr>
        <p:txBody>
          <a:bodyPr>
            <a:normAutofit/>
          </a:bodyPr>
          <a:lstStyle/>
          <a:p>
            <a:pPr>
              <a:buFont typeface="Wingdings" panose="05000000000000000000" pitchFamily="2" charset="2"/>
              <a:buChar char="Ø"/>
            </a:pPr>
            <a:r>
              <a:rPr lang="fr-CA" sz="2800" dirty="0">
                <a:latin typeface="Avenir Next LT Pro Light" panose="020B0304020202020204" pitchFamily="34" charset="0"/>
              </a:rPr>
              <a:t>Présentation de l’instructeur </a:t>
            </a:r>
          </a:p>
          <a:p>
            <a:pPr>
              <a:buFont typeface="Wingdings" panose="05000000000000000000" pitchFamily="2" charset="2"/>
              <a:buChar char="Ø"/>
            </a:pPr>
            <a:r>
              <a:rPr lang="fr-CA" sz="2800" dirty="0">
                <a:latin typeface="Avenir Next LT Pro Light" panose="020B0304020202020204" pitchFamily="34" charset="0"/>
              </a:rPr>
              <a:t>Formules et expressions pour se présenter</a:t>
            </a:r>
          </a:p>
          <a:p>
            <a:pPr>
              <a:buFont typeface="Wingdings" panose="05000000000000000000" pitchFamily="2" charset="2"/>
              <a:buChar char="Ø"/>
            </a:pPr>
            <a:r>
              <a:rPr lang="fr-CA" sz="2800" dirty="0">
                <a:latin typeface="Avenir Next LT Pro Light" panose="020B0304020202020204" pitchFamily="34" charset="0"/>
              </a:rPr>
              <a:t>Partages d’intérêts personnels</a:t>
            </a:r>
          </a:p>
          <a:p>
            <a:pPr>
              <a:buFont typeface="Wingdings" panose="05000000000000000000" pitchFamily="2" charset="2"/>
              <a:buChar char="Ø"/>
            </a:pPr>
            <a:r>
              <a:rPr lang="fr-CA" sz="2800" dirty="0">
                <a:latin typeface="Avenir Next LT Pro Light" panose="020B0304020202020204" pitchFamily="34" charset="0"/>
              </a:rPr>
              <a:t>Pratique et discussions</a:t>
            </a:r>
          </a:p>
          <a:p>
            <a:pPr>
              <a:buFont typeface="Wingdings" panose="05000000000000000000" pitchFamily="2" charset="2"/>
              <a:buChar char="Ø"/>
            </a:pPr>
            <a:endParaRPr lang="fr-CA" sz="2800" dirty="0">
              <a:latin typeface="Avenir Next LT Pro Light" panose="020B0304020202020204" pitchFamily="34" charset="0"/>
            </a:endParaRPr>
          </a:p>
          <a:p>
            <a:pPr marL="0" indent="0">
              <a:buNone/>
            </a:pPr>
            <a:endParaRPr lang="fr-CA" sz="2800" dirty="0">
              <a:latin typeface="Avenir Next LT Pro Light" panose="020B0304020202020204" pitchFamily="34" charset="0"/>
            </a:endParaRPr>
          </a:p>
          <a:p>
            <a:pPr marL="0" indent="0">
              <a:buNone/>
            </a:pPr>
            <a:endParaRPr lang="fr-CA" sz="2000" dirty="0"/>
          </a:p>
        </p:txBody>
      </p:sp>
      <mc:AlternateContent xmlns:mc="http://schemas.openxmlformats.org/markup-compatibility/2006">
        <mc:Choice xmlns:am3d="http://schemas.microsoft.com/office/drawing/2017/model3d" Requires="am3d">
          <p:graphicFrame>
            <p:nvGraphicFramePr>
              <p:cNvPr id="6" name="Modèle 3D 5" descr="Tableau blanc réversible autonome">
                <a:extLst>
                  <a:ext uri="{FF2B5EF4-FFF2-40B4-BE49-F238E27FC236}">
                    <a16:creationId xmlns:a16="http://schemas.microsoft.com/office/drawing/2014/main" id="{EF42CCBE-C797-D83C-E09E-DAFFD94E50D7}"/>
                  </a:ext>
                </a:extLst>
              </p:cNvPr>
              <p:cNvGraphicFramePr>
                <a:graphicFrameLocks noChangeAspect="1"/>
              </p:cNvGraphicFramePr>
              <p:nvPr>
                <p:extLst>
                  <p:ext uri="{D42A27DB-BD31-4B8C-83A1-F6EECF244321}">
                    <p14:modId xmlns:p14="http://schemas.microsoft.com/office/powerpoint/2010/main" val="1325005327"/>
                  </p:ext>
                </p:extLst>
              </p:nvPr>
            </p:nvGraphicFramePr>
            <p:xfrm>
              <a:off x="10177724" y="3830362"/>
              <a:ext cx="1605023" cy="2217002"/>
            </p:xfrm>
            <a:graphic>
              <a:graphicData uri="http://schemas.microsoft.com/office/drawing/2017/model3d">
                <am3d:model3d r:embed="rId2">
                  <am3d:spPr>
                    <a:xfrm>
                      <a:off x="0" y="0"/>
                      <a:ext cx="1605023" cy="2217002"/>
                    </a:xfrm>
                    <a:prstGeom prst="rect">
                      <a:avLst/>
                    </a:prstGeom>
                  </am3d:spPr>
                  <am3d:camera>
                    <am3d:pos x="0" y="0" z="64662750"/>
                    <am3d:up dx="0" dy="36000000" dz="0"/>
                    <am3d:lookAt x="0" y="0" z="0"/>
                    <am3d:perspective fov="2700000"/>
                  </am3d:camera>
                  <am3d:trans>
                    <am3d:meterPerModelUnit n="477478" d="1000000"/>
                    <am3d:preTrans dx="0" dy="-1821638" dz="0"/>
                    <am3d:scale>
                      <am3d:sx n="1000000" d="1000000"/>
                      <am3d:sy n="1000000" d="1000000"/>
                      <am3d:sz n="1000000" d="1000000"/>
                    </am3d:scale>
                    <am3d:rot ax="838315" ay="-2083809" az="-484056"/>
                    <am3d:postTrans dx="0" dy="0" dz="0"/>
                  </am3d:trans>
                  <am3d:raster rName="Office3DRenderer" rVer="16.0.8326">
                    <am3d:blip r:embed="rId3"/>
                  </am3d:raster>
                  <am3d:objViewport viewportSz="247876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Modèle 3D 5" descr="Tableau blanc réversible autonome">
                <a:extLst>
                  <a:ext uri="{FF2B5EF4-FFF2-40B4-BE49-F238E27FC236}">
                    <a16:creationId xmlns:a16="http://schemas.microsoft.com/office/drawing/2014/main" id="{EF42CCBE-C797-D83C-E09E-DAFFD94E50D7}"/>
                  </a:ext>
                </a:extLst>
              </p:cNvPr>
              <p:cNvPicPr>
                <a:picLocks noGrp="1" noRot="1" noChangeAspect="1" noMove="1" noResize="1" noEditPoints="1" noAdjustHandles="1" noChangeArrowheads="1" noChangeShapeType="1" noCrop="1"/>
              </p:cNvPicPr>
              <p:nvPr/>
            </p:nvPicPr>
            <p:blipFill>
              <a:blip r:embed="rId3"/>
              <a:stretch>
                <a:fillRect/>
              </a:stretch>
            </p:blipFill>
            <p:spPr>
              <a:xfrm>
                <a:off x="10177724" y="3830362"/>
                <a:ext cx="1605023" cy="2217002"/>
              </a:xfrm>
              <a:prstGeom prst="rect">
                <a:avLst/>
              </a:prstGeom>
            </p:spPr>
          </p:pic>
        </mc:Fallback>
      </mc:AlternateContent>
      <p:sp>
        <p:nvSpPr>
          <p:cNvPr id="8" name="Espace réservé du numéro de diapositive 7">
            <a:extLst>
              <a:ext uri="{FF2B5EF4-FFF2-40B4-BE49-F238E27FC236}">
                <a16:creationId xmlns:a16="http://schemas.microsoft.com/office/drawing/2014/main" id="{052722C6-8475-4ADA-2FDF-F207002E173B}"/>
              </a:ext>
            </a:extLst>
          </p:cNvPr>
          <p:cNvSpPr>
            <a:spLocks noGrp="1"/>
          </p:cNvSpPr>
          <p:nvPr>
            <p:ph type="sldNum" sz="quarter" idx="12"/>
          </p:nvPr>
        </p:nvSpPr>
        <p:spPr/>
        <p:txBody>
          <a:bodyPr/>
          <a:lstStyle/>
          <a:p>
            <a:fld id="{B2DC25EE-239B-4C5F-AAD1-255A7D5F1EE2}" type="slidenum">
              <a:rPr lang="en-US" smtClean="0"/>
              <a:t>3</a:t>
            </a:fld>
            <a:endParaRPr lang="en-US"/>
          </a:p>
        </p:txBody>
      </p:sp>
    </p:spTree>
    <p:extLst>
      <p:ext uri="{BB962C8B-B14F-4D97-AF65-F5344CB8AC3E}">
        <p14:creationId xmlns:p14="http://schemas.microsoft.com/office/powerpoint/2010/main" val="1253963866"/>
      </p:ext>
    </p:extLst>
  </p:cSld>
  <p:clrMapOvr>
    <a:overrideClrMapping bg1="dk1" tx1="lt1" bg2="dk2" tx2="lt2" accent1="accent1" accent2="accent2" accent3="accent3" accent4="accent4" accent5="accent5" accent6="accent6" hlink="hlink" folHlink="folHlink"/>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useBgFill="1">
        <p:nvSpPr>
          <p:cNvPr id="33" name="!!Rectangle">
            <a:extLst>
              <a:ext uri="{FF2B5EF4-FFF2-40B4-BE49-F238E27FC236}">
                <a16:creationId xmlns:a16="http://schemas.microsoft.com/office/drawing/2014/main" id="{7C432AFE-B3D2-4BFF-BF8F-96C27AFF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8B7393A2-002B-A6E7-5C38-8F4D386EDA6A}"/>
              </a:ext>
            </a:extLst>
          </p:cNvPr>
          <p:cNvSpPr>
            <a:spLocks noGrp="1"/>
          </p:cNvSpPr>
          <p:nvPr>
            <p:ph type="title"/>
          </p:nvPr>
        </p:nvSpPr>
        <p:spPr>
          <a:xfrm>
            <a:off x="841249" y="941832"/>
            <a:ext cx="10506456" cy="2057400"/>
          </a:xfrm>
        </p:spPr>
        <p:txBody>
          <a:bodyPr anchor="b">
            <a:normAutofit/>
          </a:bodyPr>
          <a:lstStyle/>
          <a:p>
            <a:r>
              <a:rPr lang="fr-CA" sz="5000" dirty="0">
                <a:effectLst>
                  <a:outerShdw blurRad="38100" dist="38100" dir="2700000" algn="tl">
                    <a:srgbClr val="000000">
                      <a:alpha val="43137"/>
                    </a:srgbClr>
                  </a:outerShdw>
                </a:effectLst>
                <a:latin typeface="Avenir Next LT Pro Light" panose="020B0304020202020204" pitchFamily="34" charset="0"/>
              </a:rPr>
              <a:t>Lesson content</a:t>
            </a:r>
            <a:endParaRPr lang="fr-CA" sz="5000" dirty="0">
              <a:effectLst>
                <a:outerShdw blurRad="38100" dist="38100" dir="2700000" algn="tl">
                  <a:srgbClr val="000000">
                    <a:alpha val="43137"/>
                  </a:srgbClr>
                </a:outerShdw>
              </a:effectLst>
            </a:endParaRPr>
          </a:p>
        </p:txBody>
      </p:sp>
      <p:sp>
        <p:nvSpPr>
          <p:cNvPr id="35" name="Rectangle 3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0140"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3241202"/>
            <a:ext cx="10506456"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Espace réservé du contenu 2">
            <a:extLst>
              <a:ext uri="{FF2B5EF4-FFF2-40B4-BE49-F238E27FC236}">
                <a16:creationId xmlns:a16="http://schemas.microsoft.com/office/drawing/2014/main" id="{2F0782C0-A463-3571-3FA6-8B943C0B3AF1}"/>
              </a:ext>
            </a:extLst>
          </p:cNvPr>
          <p:cNvSpPr>
            <a:spLocks noGrp="1"/>
          </p:cNvSpPr>
          <p:nvPr>
            <p:ph idx="1"/>
          </p:nvPr>
        </p:nvSpPr>
        <p:spPr>
          <a:xfrm>
            <a:off x="841248" y="3502152"/>
            <a:ext cx="10506456" cy="2670048"/>
          </a:xfrm>
        </p:spPr>
        <p:txBody>
          <a:bodyPr>
            <a:normAutofit/>
          </a:bodyPr>
          <a:lstStyle/>
          <a:p>
            <a:pPr>
              <a:buFont typeface="Wingdings" panose="05000000000000000000" pitchFamily="2" charset="2"/>
              <a:buChar char="Ø"/>
            </a:pPr>
            <a:r>
              <a:rPr lang="fr-CA" sz="2800" dirty="0" err="1">
                <a:latin typeface="Avenir Next LT Pro Light" panose="020B0304020202020204" pitchFamily="34" charset="0"/>
              </a:rPr>
              <a:t>Instructor’s</a:t>
            </a:r>
            <a:r>
              <a:rPr lang="fr-CA" sz="2800" dirty="0">
                <a:latin typeface="Avenir Next LT Pro Light" panose="020B0304020202020204" pitchFamily="34" charset="0"/>
              </a:rPr>
              <a:t> introduction</a:t>
            </a:r>
          </a:p>
          <a:p>
            <a:pPr>
              <a:buFont typeface="Wingdings" panose="05000000000000000000" pitchFamily="2" charset="2"/>
              <a:buChar char="Ø"/>
            </a:pPr>
            <a:r>
              <a:rPr lang="fr-CA" sz="2800" dirty="0">
                <a:latin typeface="Avenir Next LT Pro Light" panose="020B0304020202020204" pitchFamily="34" charset="0"/>
              </a:rPr>
              <a:t>Formulations to </a:t>
            </a:r>
            <a:r>
              <a:rPr lang="fr-CA" sz="2800" dirty="0" err="1">
                <a:latin typeface="Avenir Next LT Pro Light" panose="020B0304020202020204" pitchFamily="34" charset="0"/>
              </a:rPr>
              <a:t>introduce</a:t>
            </a:r>
            <a:r>
              <a:rPr lang="fr-CA" sz="2800" dirty="0">
                <a:latin typeface="Avenir Next LT Pro Light" panose="020B0304020202020204" pitchFamily="34" charset="0"/>
              </a:rPr>
              <a:t> </a:t>
            </a:r>
            <a:r>
              <a:rPr lang="fr-CA" sz="2800" dirty="0" err="1">
                <a:latin typeface="Avenir Next LT Pro Light" panose="020B0304020202020204" pitchFamily="34" charset="0"/>
              </a:rPr>
              <a:t>yourself</a:t>
            </a:r>
            <a:endParaRPr lang="fr-CA" sz="2800" dirty="0">
              <a:latin typeface="Avenir Next LT Pro Light" panose="020B0304020202020204" pitchFamily="34" charset="0"/>
            </a:endParaRPr>
          </a:p>
          <a:p>
            <a:pPr>
              <a:buFont typeface="Wingdings" panose="05000000000000000000" pitchFamily="2" charset="2"/>
              <a:buChar char="Ø"/>
            </a:pPr>
            <a:r>
              <a:rPr lang="fr-CA" sz="2800" dirty="0">
                <a:latin typeface="Avenir Next LT Pro Light" panose="020B0304020202020204" pitchFamily="34" charset="0"/>
              </a:rPr>
              <a:t>Discussion about </a:t>
            </a:r>
            <a:r>
              <a:rPr lang="fr-CA" sz="2800" dirty="0" err="1">
                <a:latin typeface="Avenir Next LT Pro Light" panose="020B0304020202020204" pitchFamily="34" charset="0"/>
              </a:rPr>
              <a:t>personal</a:t>
            </a:r>
            <a:r>
              <a:rPr lang="fr-CA" sz="2800" dirty="0">
                <a:latin typeface="Avenir Next LT Pro Light" panose="020B0304020202020204" pitchFamily="34" charset="0"/>
              </a:rPr>
              <a:t> </a:t>
            </a:r>
            <a:r>
              <a:rPr lang="fr-CA" sz="2800" dirty="0" err="1">
                <a:latin typeface="Avenir Next LT Pro Light" panose="020B0304020202020204" pitchFamily="34" charset="0"/>
              </a:rPr>
              <a:t>interests</a:t>
            </a:r>
            <a:endParaRPr lang="fr-CA" sz="2800" dirty="0">
              <a:latin typeface="Avenir Next LT Pro Light" panose="020B0304020202020204" pitchFamily="34" charset="0"/>
            </a:endParaRPr>
          </a:p>
          <a:p>
            <a:pPr>
              <a:buFont typeface="Wingdings" panose="05000000000000000000" pitchFamily="2" charset="2"/>
              <a:buChar char="Ø"/>
            </a:pPr>
            <a:r>
              <a:rPr lang="fr-CA" sz="2800" dirty="0">
                <a:latin typeface="Avenir Next LT Pro Light" panose="020B0304020202020204" pitchFamily="34" charset="0"/>
              </a:rPr>
              <a:t>Speaking practice</a:t>
            </a:r>
          </a:p>
          <a:p>
            <a:pPr marL="0" indent="0">
              <a:buNone/>
            </a:pPr>
            <a:endParaRPr lang="fr-CA" sz="2800" dirty="0">
              <a:latin typeface="Avenir Next LT Pro Light" panose="020B0304020202020204" pitchFamily="34" charset="0"/>
            </a:endParaRPr>
          </a:p>
          <a:p>
            <a:pPr marL="0" indent="0">
              <a:buNone/>
            </a:pPr>
            <a:endParaRPr lang="fr-CA" sz="2000" dirty="0"/>
          </a:p>
        </p:txBody>
      </p:sp>
      <mc:AlternateContent xmlns:mc="http://schemas.openxmlformats.org/markup-compatibility/2006">
        <mc:Choice xmlns:am3d="http://schemas.microsoft.com/office/drawing/2017/model3d" Requires="am3d">
          <p:graphicFrame>
            <p:nvGraphicFramePr>
              <p:cNvPr id="6" name="Modèle 3D 5" descr="Tableau blanc réversible autonome">
                <a:extLst>
                  <a:ext uri="{FF2B5EF4-FFF2-40B4-BE49-F238E27FC236}">
                    <a16:creationId xmlns:a16="http://schemas.microsoft.com/office/drawing/2014/main" id="{EF42CCBE-C797-D83C-E09E-DAFFD94E50D7}"/>
                  </a:ext>
                </a:extLst>
              </p:cNvPr>
              <p:cNvGraphicFramePr>
                <a:graphicFrameLocks noChangeAspect="1"/>
              </p:cNvGraphicFramePr>
              <p:nvPr/>
            </p:nvGraphicFramePr>
            <p:xfrm>
              <a:off x="10177724" y="3830362"/>
              <a:ext cx="1605023" cy="2217002"/>
            </p:xfrm>
            <a:graphic>
              <a:graphicData uri="http://schemas.microsoft.com/office/drawing/2017/model3d">
                <am3d:model3d r:embed="rId2">
                  <am3d:spPr>
                    <a:xfrm>
                      <a:off x="0" y="0"/>
                      <a:ext cx="1605023" cy="2217002"/>
                    </a:xfrm>
                    <a:prstGeom prst="rect">
                      <a:avLst/>
                    </a:prstGeom>
                  </am3d:spPr>
                  <am3d:camera>
                    <am3d:pos x="0" y="0" z="64662750"/>
                    <am3d:up dx="0" dy="36000000" dz="0"/>
                    <am3d:lookAt x="0" y="0" z="0"/>
                    <am3d:perspective fov="2700000"/>
                  </am3d:camera>
                  <am3d:trans>
                    <am3d:meterPerModelUnit n="477478" d="1000000"/>
                    <am3d:preTrans dx="0" dy="-1821638" dz="0"/>
                    <am3d:scale>
                      <am3d:sx n="1000000" d="1000000"/>
                      <am3d:sy n="1000000" d="1000000"/>
                      <am3d:sz n="1000000" d="1000000"/>
                    </am3d:scale>
                    <am3d:rot ax="838315" ay="-2083809" az="-484056"/>
                    <am3d:postTrans dx="0" dy="0" dz="0"/>
                  </am3d:trans>
                  <am3d:raster rName="Office3DRenderer" rVer="16.0.8326">
                    <am3d:blip r:embed="rId3"/>
                  </am3d:raster>
                  <am3d:objViewport viewportSz="247876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Modèle 3D 5" descr="Tableau blanc réversible autonome">
                <a:extLst>
                  <a:ext uri="{FF2B5EF4-FFF2-40B4-BE49-F238E27FC236}">
                    <a16:creationId xmlns:a16="http://schemas.microsoft.com/office/drawing/2014/main" id="{EF42CCBE-C797-D83C-E09E-DAFFD94E50D7}"/>
                  </a:ext>
                </a:extLst>
              </p:cNvPr>
              <p:cNvPicPr>
                <a:picLocks noGrp="1" noRot="1" noChangeAspect="1" noMove="1" noResize="1" noEditPoints="1" noAdjustHandles="1" noChangeArrowheads="1" noChangeShapeType="1" noCrop="1"/>
              </p:cNvPicPr>
              <p:nvPr/>
            </p:nvPicPr>
            <p:blipFill>
              <a:blip r:embed="rId3"/>
              <a:stretch>
                <a:fillRect/>
              </a:stretch>
            </p:blipFill>
            <p:spPr>
              <a:xfrm>
                <a:off x="10177724" y="3830362"/>
                <a:ext cx="1605023" cy="2217002"/>
              </a:xfrm>
              <a:prstGeom prst="rect">
                <a:avLst/>
              </a:prstGeom>
            </p:spPr>
          </p:pic>
        </mc:Fallback>
      </mc:AlternateContent>
      <p:sp>
        <p:nvSpPr>
          <p:cNvPr id="8" name="Espace réservé du numéro de diapositive 7">
            <a:extLst>
              <a:ext uri="{FF2B5EF4-FFF2-40B4-BE49-F238E27FC236}">
                <a16:creationId xmlns:a16="http://schemas.microsoft.com/office/drawing/2014/main" id="{052722C6-8475-4ADA-2FDF-F207002E173B}"/>
              </a:ext>
            </a:extLst>
          </p:cNvPr>
          <p:cNvSpPr>
            <a:spLocks noGrp="1"/>
          </p:cNvSpPr>
          <p:nvPr>
            <p:ph type="sldNum" sz="quarter" idx="12"/>
          </p:nvPr>
        </p:nvSpPr>
        <p:spPr/>
        <p:txBody>
          <a:bodyPr/>
          <a:lstStyle/>
          <a:p>
            <a:fld id="{B2DC25EE-239B-4C5F-AAD1-255A7D5F1EE2}" type="slidenum">
              <a:rPr lang="en-US" smtClean="0"/>
              <a:t>4</a:t>
            </a:fld>
            <a:endParaRPr lang="en-US"/>
          </a:p>
        </p:txBody>
      </p:sp>
    </p:spTree>
    <p:extLst>
      <p:ext uri="{BB962C8B-B14F-4D97-AF65-F5344CB8AC3E}">
        <p14:creationId xmlns:p14="http://schemas.microsoft.com/office/powerpoint/2010/main" val="1447839799"/>
      </p:ext>
    </p:extLst>
  </p:cSld>
  <p:clrMapOvr>
    <a:overrideClrMapping bg1="dk1" tx1="lt1" bg2="dk2" tx2="lt2" accent1="accent1" accent2="accent2" accent3="accent3" accent4="accent4" accent5="accent5" accent6="accent6" hlink="hlink" folHlink="folHlink"/>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8D06CE56-3881-4ADA-8CEF-D18B02C24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79F3C543-62EC-4433-9C93-A2CD8764E9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7" name="Rectangle 26">
            <a:extLst>
              <a:ext uri="{FF2B5EF4-FFF2-40B4-BE49-F238E27FC236}">
                <a16:creationId xmlns:a16="http://schemas.microsoft.com/office/drawing/2014/main" id="{5DCB5928-DC7D-4612-9922-441966E156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9" name="Freeform: Shape 28">
            <a:extLst>
              <a:ext uri="{FF2B5EF4-FFF2-40B4-BE49-F238E27FC236}">
                <a16:creationId xmlns:a16="http://schemas.microsoft.com/office/drawing/2014/main" id="{682C1161-1736-45EC-99B7-33F3CAE9D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chemeClr val="tx2">
                <a:lumMod val="10000"/>
                <a:lumOff val="90000"/>
              </a:schemeClr>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1" name="Freeform: Shape 30">
            <a:extLst>
              <a:ext uri="{FF2B5EF4-FFF2-40B4-BE49-F238E27FC236}">
                <a16:creationId xmlns:a16="http://schemas.microsoft.com/office/drawing/2014/main" id="{84D4DDB8-B68F-45B0-9F62-C4279996F6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C6A79506-2B4A-81B9-E66F-9FF97C97A2B2}"/>
              </a:ext>
            </a:extLst>
          </p:cNvPr>
          <p:cNvSpPr>
            <a:spLocks noGrp="1"/>
          </p:cNvSpPr>
          <p:nvPr>
            <p:ph type="title"/>
          </p:nvPr>
        </p:nvSpPr>
        <p:spPr>
          <a:xfrm>
            <a:off x="462763" y="1011668"/>
            <a:ext cx="4023360" cy="3204134"/>
          </a:xfrm>
        </p:spPr>
        <p:txBody>
          <a:bodyPr vert="horz" lIns="91440" tIns="45720" rIns="91440" bIns="45720" rtlCol="0" anchor="b">
            <a:normAutofit/>
          </a:bodyPr>
          <a:lstStyle/>
          <a:p>
            <a:r>
              <a:rPr lang="en-US" sz="4800" b="0" dirty="0" err="1">
                <a:effectLst>
                  <a:outerShdw blurRad="38100" dist="38100" dir="2700000" algn="tl">
                    <a:srgbClr val="000000">
                      <a:alpha val="43137"/>
                    </a:srgbClr>
                  </a:outerShdw>
                </a:effectLst>
                <a:latin typeface="Avenir Next LT Pro" panose="020B0504020202020204" pitchFamily="34" charset="0"/>
              </a:rPr>
              <a:t>Objectifs</a:t>
            </a:r>
            <a:r>
              <a:rPr lang="en-US" sz="4800" b="0" dirty="0">
                <a:effectLst>
                  <a:outerShdw blurRad="38100" dist="38100" dir="2700000" algn="tl">
                    <a:srgbClr val="000000">
                      <a:alpha val="43137"/>
                    </a:srgbClr>
                  </a:outerShdw>
                </a:effectLst>
                <a:latin typeface="Avenir Next LT Pro" panose="020B0504020202020204" pitchFamily="34" charset="0"/>
              </a:rPr>
              <a:t> </a:t>
            </a:r>
            <a:r>
              <a:rPr lang="en-US" sz="4800" b="0" dirty="0" err="1">
                <a:effectLst>
                  <a:outerShdw blurRad="38100" dist="38100" dir="2700000" algn="tl">
                    <a:srgbClr val="000000">
                      <a:alpha val="43137"/>
                    </a:srgbClr>
                  </a:outerShdw>
                </a:effectLst>
                <a:latin typeface="Avenir Next LT Pro" panose="020B0504020202020204" pitchFamily="34" charset="0"/>
              </a:rPr>
              <a:t>principaux</a:t>
            </a:r>
            <a:endParaRPr lang="en-US" sz="4800" b="0" dirty="0">
              <a:effectLst>
                <a:outerShdw blurRad="38100" dist="38100" dir="2700000" algn="tl">
                  <a:srgbClr val="000000">
                    <a:alpha val="43137"/>
                  </a:srgbClr>
                </a:outerShdw>
              </a:effectLst>
              <a:latin typeface="Avenir Next LT Pro" panose="020B0504020202020204" pitchFamily="34" charset="0"/>
            </a:endParaRPr>
          </a:p>
        </p:txBody>
      </p:sp>
      <p:sp>
        <p:nvSpPr>
          <p:cNvPr id="33" name="Rectangle 3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ectangle 3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mc:AlternateContent xmlns:mc="http://schemas.openxmlformats.org/markup-compatibility/2006">
        <mc:Choice xmlns:am3d="http://schemas.microsoft.com/office/drawing/2017/model3d" Requires="am3d">
          <p:graphicFrame>
            <p:nvGraphicFramePr>
              <p:cNvPr id="4" name="Modèle 3D 3" descr="Coche">
                <a:extLst>
                  <a:ext uri="{FF2B5EF4-FFF2-40B4-BE49-F238E27FC236}">
                    <a16:creationId xmlns:a16="http://schemas.microsoft.com/office/drawing/2014/main" id="{53CF6954-965E-F614-0D0A-909989A5335A}"/>
                  </a:ext>
                </a:extLst>
              </p:cNvPr>
              <p:cNvGraphicFramePr>
                <a:graphicFrameLocks noChangeAspect="1"/>
              </p:cNvGraphicFramePr>
              <p:nvPr>
                <p:extLst>
                  <p:ext uri="{D42A27DB-BD31-4B8C-83A1-F6EECF244321}">
                    <p14:modId xmlns:p14="http://schemas.microsoft.com/office/powerpoint/2010/main" val="4127040458"/>
                  </p:ext>
                </p:extLst>
              </p:nvPr>
            </p:nvGraphicFramePr>
            <p:xfrm>
              <a:off x="9649024" y="4839343"/>
              <a:ext cx="2292785" cy="1962888"/>
            </p:xfrm>
            <a:graphic>
              <a:graphicData uri="http://schemas.microsoft.com/office/drawing/2017/model3d">
                <am3d:model3d r:embed="rId2">
                  <am3d:spPr>
                    <a:xfrm>
                      <a:off x="0" y="0"/>
                      <a:ext cx="2292785" cy="1962888"/>
                    </a:xfrm>
                    <a:prstGeom prst="rect">
                      <a:avLst/>
                    </a:prstGeom>
                    <a:effectLst>
                      <a:outerShdw blurRad="50800" dist="50800" dir="5400000" algn="ctr" rotWithShape="0">
                        <a:schemeClr val="bg2">
                          <a:alpha val="0"/>
                        </a:schemeClr>
                      </a:outerShdw>
                    </a:effectLst>
                  </am3d:spPr>
                  <am3d:camera>
                    <am3d:pos x="0" y="0" z="64721046"/>
                    <am3d:up dx="0" dy="36000000" dz="0"/>
                    <am3d:lookAt x="0" y="0" z="0"/>
                    <am3d:perspective fov="2700000"/>
                  </am3d:camera>
                  <am3d:trans>
                    <am3d:meterPerModelUnit n="124794" d="1000000"/>
                    <am3d:preTrans dx="-3284626" dy="-18000000" dz="1468428"/>
                    <am3d:scale>
                      <am3d:sx n="1000000" d="1000000"/>
                      <am3d:sy n="1000000" d="1000000"/>
                      <am3d:sz n="1000000" d="1000000"/>
                    </am3d:scale>
                    <am3d:rot ax="2511427" ay="-321523" az="-286944"/>
                    <am3d:postTrans dx="0" dy="0" dz="0"/>
                  </am3d:trans>
                  <am3d:raster rName="Office3DRenderer" rVer="16.0.8326">
                    <am3d:blip r:embed="rId3"/>
                  </am3d:raster>
                  <am3d:objViewport viewportSz="310653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Modèle 3D 3" descr="Coche">
                <a:extLst>
                  <a:ext uri="{FF2B5EF4-FFF2-40B4-BE49-F238E27FC236}">
                    <a16:creationId xmlns:a16="http://schemas.microsoft.com/office/drawing/2014/main" id="{53CF6954-965E-F614-0D0A-909989A5335A}"/>
                  </a:ext>
                </a:extLst>
              </p:cNvPr>
              <p:cNvPicPr>
                <a:picLocks noGrp="1" noRot="1" noChangeAspect="1" noMove="1" noResize="1" noEditPoints="1" noAdjustHandles="1" noChangeArrowheads="1" noChangeShapeType="1" noCrop="1"/>
              </p:cNvPicPr>
              <p:nvPr/>
            </p:nvPicPr>
            <p:blipFill>
              <a:blip r:embed="rId3"/>
              <a:stretch>
                <a:fillRect/>
              </a:stretch>
            </p:blipFill>
            <p:spPr>
              <a:xfrm>
                <a:off x="9649024" y="4839343"/>
                <a:ext cx="2292785" cy="1962888"/>
              </a:xfrm>
              <a:prstGeom prst="rect">
                <a:avLst/>
              </a:prstGeom>
              <a:effectLst>
                <a:outerShdw blurRad="50800" dist="50800" dir="5400000" algn="ctr" rotWithShape="0">
                  <a:schemeClr val="bg2">
                    <a:alpha val="0"/>
                  </a:schemeClr>
                </a:outerShdw>
              </a:effectLst>
            </p:spPr>
          </p:pic>
        </mc:Fallback>
      </mc:AlternateContent>
      <p:sp>
        <p:nvSpPr>
          <p:cNvPr id="5" name="ZoneTexte 4">
            <a:extLst>
              <a:ext uri="{FF2B5EF4-FFF2-40B4-BE49-F238E27FC236}">
                <a16:creationId xmlns:a16="http://schemas.microsoft.com/office/drawing/2014/main" id="{B44455FF-9438-7985-19FA-98EFEBDB6E02}"/>
              </a:ext>
            </a:extLst>
          </p:cNvPr>
          <p:cNvSpPr txBox="1"/>
          <p:nvPr/>
        </p:nvSpPr>
        <p:spPr>
          <a:xfrm>
            <a:off x="5267325" y="2301030"/>
            <a:ext cx="5672138" cy="830997"/>
          </a:xfrm>
          <a:prstGeom prst="rect">
            <a:avLst/>
          </a:prstGeom>
          <a:noFill/>
        </p:spPr>
        <p:txBody>
          <a:bodyPr wrap="square" rtlCol="0">
            <a:spAutoFit/>
          </a:bodyPr>
          <a:lstStyle/>
          <a:p>
            <a:pPr marL="0" indent="0">
              <a:buNone/>
            </a:pPr>
            <a:r>
              <a:rPr lang="fr-CA" sz="2400" b="1" dirty="0">
                <a:effectLst>
                  <a:outerShdw blurRad="38100" dist="38100" dir="2700000" algn="tl">
                    <a:srgbClr val="000000">
                      <a:alpha val="43137"/>
                    </a:srgbClr>
                  </a:outerShdw>
                </a:effectLst>
                <a:latin typeface="Avenir Next LT Pro Light" panose="020B0304020202020204" pitchFamily="34" charset="0"/>
              </a:rPr>
              <a:t>À la fin de cette leçon, vous devriez être capable de…</a:t>
            </a:r>
          </a:p>
        </p:txBody>
      </p:sp>
      <p:sp>
        <p:nvSpPr>
          <p:cNvPr id="6" name="ZoneTexte 5">
            <a:extLst>
              <a:ext uri="{FF2B5EF4-FFF2-40B4-BE49-F238E27FC236}">
                <a16:creationId xmlns:a16="http://schemas.microsoft.com/office/drawing/2014/main" id="{3E6DFE06-16AA-F193-AF95-6C2D309A2917}"/>
              </a:ext>
            </a:extLst>
          </p:cNvPr>
          <p:cNvSpPr txBox="1"/>
          <p:nvPr/>
        </p:nvSpPr>
        <p:spPr>
          <a:xfrm>
            <a:off x="4978399" y="3318713"/>
            <a:ext cx="6732572" cy="1569660"/>
          </a:xfrm>
          <a:prstGeom prst="rect">
            <a:avLst/>
          </a:prstGeom>
          <a:noFill/>
        </p:spPr>
        <p:txBody>
          <a:bodyPr wrap="square" rtlCol="0">
            <a:spAutoFit/>
          </a:bodyPr>
          <a:lstStyle/>
          <a:p>
            <a:pPr marL="342900" indent="-342900">
              <a:lnSpc>
                <a:spcPct val="150000"/>
              </a:lnSpc>
              <a:buFont typeface="Wingdings" panose="05000000000000000000" pitchFamily="2" charset="2"/>
              <a:buChar char="q"/>
            </a:pPr>
            <a:r>
              <a:rPr lang="fr-CA" sz="2400" dirty="0">
                <a:latin typeface="Avenir Next LT Pro Light" panose="020B0304020202020204" pitchFamily="34" charset="0"/>
              </a:rPr>
              <a:t>Vous présenter </a:t>
            </a:r>
          </a:p>
          <a:p>
            <a:pPr marL="342900" indent="-342900">
              <a:buFont typeface="Wingdings" panose="05000000000000000000" pitchFamily="2" charset="2"/>
              <a:buChar char="q"/>
            </a:pPr>
            <a:r>
              <a:rPr lang="fr-CA" sz="2400" dirty="0">
                <a:latin typeface="Avenir Next LT Pro Light" panose="020B0304020202020204" pitchFamily="34" charset="0"/>
              </a:rPr>
              <a:t>Comprendre quelqu’un qui se présente</a:t>
            </a:r>
          </a:p>
          <a:p>
            <a:endParaRPr lang="fr-CA" sz="1800" dirty="0">
              <a:latin typeface="Avenir Next LT Pro Light" panose="020B0304020202020204" pitchFamily="34" charset="0"/>
            </a:endParaRPr>
          </a:p>
          <a:p>
            <a:endParaRPr lang="fr-CA" dirty="0"/>
          </a:p>
        </p:txBody>
      </p:sp>
      <p:sp>
        <p:nvSpPr>
          <p:cNvPr id="9" name="Espace réservé du numéro de diapositive 8">
            <a:extLst>
              <a:ext uri="{FF2B5EF4-FFF2-40B4-BE49-F238E27FC236}">
                <a16:creationId xmlns:a16="http://schemas.microsoft.com/office/drawing/2014/main" id="{FF0D76C6-87D4-80C5-A339-C639BF37D518}"/>
              </a:ext>
            </a:extLst>
          </p:cNvPr>
          <p:cNvSpPr>
            <a:spLocks noGrp="1"/>
          </p:cNvSpPr>
          <p:nvPr>
            <p:ph type="sldNum" sz="quarter" idx="12"/>
          </p:nvPr>
        </p:nvSpPr>
        <p:spPr/>
        <p:txBody>
          <a:bodyPr/>
          <a:lstStyle/>
          <a:p>
            <a:fld id="{B2DC25EE-239B-4C5F-AAD1-255A7D5F1EE2}" type="slidenum">
              <a:rPr lang="en-US" smtClean="0"/>
              <a:t>5</a:t>
            </a:fld>
            <a:endParaRPr lang="en-US"/>
          </a:p>
        </p:txBody>
      </p:sp>
    </p:spTree>
    <p:extLst>
      <p:ext uri="{BB962C8B-B14F-4D97-AF65-F5344CB8AC3E}">
        <p14:creationId xmlns:p14="http://schemas.microsoft.com/office/powerpoint/2010/main" val="3500614166"/>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8D06CE56-3881-4ADA-8CEF-D18B02C24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79F3C543-62EC-4433-9C93-A2CD8764E9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7" name="Rectangle 26">
            <a:extLst>
              <a:ext uri="{FF2B5EF4-FFF2-40B4-BE49-F238E27FC236}">
                <a16:creationId xmlns:a16="http://schemas.microsoft.com/office/drawing/2014/main" id="{5DCB5928-DC7D-4612-9922-441966E156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9" name="Freeform: Shape 28">
            <a:extLst>
              <a:ext uri="{FF2B5EF4-FFF2-40B4-BE49-F238E27FC236}">
                <a16:creationId xmlns:a16="http://schemas.microsoft.com/office/drawing/2014/main" id="{682C1161-1736-45EC-99B7-33F3CAE9D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chemeClr val="tx2">
                <a:lumMod val="10000"/>
                <a:lumOff val="90000"/>
              </a:schemeClr>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1" name="Freeform: Shape 30">
            <a:extLst>
              <a:ext uri="{FF2B5EF4-FFF2-40B4-BE49-F238E27FC236}">
                <a16:creationId xmlns:a16="http://schemas.microsoft.com/office/drawing/2014/main" id="{84D4DDB8-B68F-45B0-9F62-C4279996F6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re 1">
            <a:extLst>
              <a:ext uri="{FF2B5EF4-FFF2-40B4-BE49-F238E27FC236}">
                <a16:creationId xmlns:a16="http://schemas.microsoft.com/office/drawing/2014/main" id="{C6A79506-2B4A-81B9-E66F-9FF97C97A2B2}"/>
              </a:ext>
            </a:extLst>
          </p:cNvPr>
          <p:cNvSpPr>
            <a:spLocks noGrp="1"/>
          </p:cNvSpPr>
          <p:nvPr>
            <p:ph type="title"/>
          </p:nvPr>
        </p:nvSpPr>
        <p:spPr>
          <a:xfrm>
            <a:off x="462763" y="1011668"/>
            <a:ext cx="4023360" cy="3204134"/>
          </a:xfrm>
        </p:spPr>
        <p:txBody>
          <a:bodyPr vert="horz" lIns="91440" tIns="45720" rIns="91440" bIns="45720" rtlCol="0" anchor="b">
            <a:normAutofit/>
          </a:bodyPr>
          <a:lstStyle/>
          <a:p>
            <a:r>
              <a:rPr lang="en-US" sz="4800" b="0" dirty="0">
                <a:effectLst>
                  <a:outerShdw blurRad="38100" dist="38100" dir="2700000" algn="tl">
                    <a:srgbClr val="000000">
                      <a:alpha val="43137"/>
                    </a:srgbClr>
                  </a:outerShdw>
                </a:effectLst>
                <a:latin typeface="Avenir Next LT Pro" panose="020B0504020202020204" pitchFamily="34" charset="0"/>
              </a:rPr>
              <a:t>Main goals</a:t>
            </a:r>
          </a:p>
        </p:txBody>
      </p:sp>
      <p:sp>
        <p:nvSpPr>
          <p:cNvPr id="33" name="Rectangle 3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ectangle 3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mc:AlternateContent xmlns:mc="http://schemas.openxmlformats.org/markup-compatibility/2006">
        <mc:Choice xmlns:am3d="http://schemas.microsoft.com/office/drawing/2017/model3d" Requires="am3d">
          <p:graphicFrame>
            <p:nvGraphicFramePr>
              <p:cNvPr id="4" name="Modèle 3D 3" descr="Coche">
                <a:extLst>
                  <a:ext uri="{FF2B5EF4-FFF2-40B4-BE49-F238E27FC236}">
                    <a16:creationId xmlns:a16="http://schemas.microsoft.com/office/drawing/2014/main" id="{53CF6954-965E-F614-0D0A-909989A5335A}"/>
                  </a:ext>
                </a:extLst>
              </p:cNvPr>
              <p:cNvGraphicFramePr>
                <a:graphicFrameLocks noChangeAspect="1"/>
              </p:cNvGraphicFramePr>
              <p:nvPr/>
            </p:nvGraphicFramePr>
            <p:xfrm>
              <a:off x="9649024" y="4839343"/>
              <a:ext cx="2292785" cy="1962888"/>
            </p:xfrm>
            <a:graphic>
              <a:graphicData uri="http://schemas.microsoft.com/office/drawing/2017/model3d">
                <am3d:model3d r:embed="rId2">
                  <am3d:spPr>
                    <a:xfrm>
                      <a:off x="0" y="0"/>
                      <a:ext cx="2292785" cy="1962888"/>
                    </a:xfrm>
                    <a:prstGeom prst="rect">
                      <a:avLst/>
                    </a:prstGeom>
                    <a:effectLst>
                      <a:outerShdw blurRad="50800" dist="50800" dir="5400000" algn="ctr" rotWithShape="0">
                        <a:schemeClr val="bg2">
                          <a:alpha val="0"/>
                        </a:schemeClr>
                      </a:outerShdw>
                    </a:effectLst>
                  </am3d:spPr>
                  <am3d:camera>
                    <am3d:pos x="0" y="0" z="64721046"/>
                    <am3d:up dx="0" dy="36000000" dz="0"/>
                    <am3d:lookAt x="0" y="0" z="0"/>
                    <am3d:perspective fov="2700000"/>
                  </am3d:camera>
                  <am3d:trans>
                    <am3d:meterPerModelUnit n="124794" d="1000000"/>
                    <am3d:preTrans dx="-3284626" dy="-18000000" dz="1468428"/>
                    <am3d:scale>
                      <am3d:sx n="1000000" d="1000000"/>
                      <am3d:sy n="1000000" d="1000000"/>
                      <am3d:sz n="1000000" d="1000000"/>
                    </am3d:scale>
                    <am3d:rot ax="2511427" ay="-321523" az="-286944"/>
                    <am3d:postTrans dx="0" dy="0" dz="0"/>
                  </am3d:trans>
                  <am3d:raster rName="Office3DRenderer" rVer="16.0.8326">
                    <am3d:blip r:embed="rId3"/>
                  </am3d:raster>
                  <am3d:objViewport viewportSz="310653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Modèle 3D 3" descr="Coche">
                <a:extLst>
                  <a:ext uri="{FF2B5EF4-FFF2-40B4-BE49-F238E27FC236}">
                    <a16:creationId xmlns:a16="http://schemas.microsoft.com/office/drawing/2014/main" id="{53CF6954-965E-F614-0D0A-909989A5335A}"/>
                  </a:ext>
                </a:extLst>
              </p:cNvPr>
              <p:cNvPicPr>
                <a:picLocks noGrp="1" noRot="1" noChangeAspect="1" noMove="1" noResize="1" noEditPoints="1" noAdjustHandles="1" noChangeArrowheads="1" noChangeShapeType="1" noCrop="1"/>
              </p:cNvPicPr>
              <p:nvPr/>
            </p:nvPicPr>
            <p:blipFill>
              <a:blip r:embed="rId3"/>
              <a:stretch>
                <a:fillRect/>
              </a:stretch>
            </p:blipFill>
            <p:spPr>
              <a:xfrm>
                <a:off x="9649024" y="4839343"/>
                <a:ext cx="2292785" cy="1962888"/>
              </a:xfrm>
              <a:prstGeom prst="rect">
                <a:avLst/>
              </a:prstGeom>
              <a:effectLst>
                <a:outerShdw blurRad="50800" dist="50800" dir="5400000" algn="ctr" rotWithShape="0">
                  <a:schemeClr val="bg2">
                    <a:alpha val="0"/>
                  </a:schemeClr>
                </a:outerShdw>
              </a:effectLst>
            </p:spPr>
          </p:pic>
        </mc:Fallback>
      </mc:AlternateContent>
      <p:sp>
        <p:nvSpPr>
          <p:cNvPr id="5" name="ZoneTexte 4">
            <a:extLst>
              <a:ext uri="{FF2B5EF4-FFF2-40B4-BE49-F238E27FC236}">
                <a16:creationId xmlns:a16="http://schemas.microsoft.com/office/drawing/2014/main" id="{B44455FF-9438-7985-19FA-98EFEBDB6E02}"/>
              </a:ext>
            </a:extLst>
          </p:cNvPr>
          <p:cNvSpPr txBox="1"/>
          <p:nvPr/>
        </p:nvSpPr>
        <p:spPr>
          <a:xfrm>
            <a:off x="5267325" y="2301030"/>
            <a:ext cx="5672138" cy="1200329"/>
          </a:xfrm>
          <a:prstGeom prst="rect">
            <a:avLst/>
          </a:prstGeom>
          <a:noFill/>
        </p:spPr>
        <p:txBody>
          <a:bodyPr wrap="square" rtlCol="0">
            <a:spAutoFit/>
          </a:bodyPr>
          <a:lstStyle/>
          <a:p>
            <a:pPr marL="0" indent="0">
              <a:buNone/>
            </a:pPr>
            <a:r>
              <a:rPr lang="fr-CA" sz="2400" b="1" dirty="0">
                <a:effectLst>
                  <a:outerShdw blurRad="38100" dist="38100" dir="2700000" algn="tl">
                    <a:srgbClr val="000000">
                      <a:alpha val="43137"/>
                    </a:srgbClr>
                  </a:outerShdw>
                </a:effectLst>
                <a:latin typeface="Avenir Next LT Pro Light" panose="020B0304020202020204" pitchFamily="34" charset="0"/>
              </a:rPr>
              <a:t>At the end of </a:t>
            </a:r>
            <a:r>
              <a:rPr lang="fr-CA" sz="2400" b="1" dirty="0" err="1">
                <a:effectLst>
                  <a:outerShdw blurRad="38100" dist="38100" dir="2700000" algn="tl">
                    <a:srgbClr val="000000">
                      <a:alpha val="43137"/>
                    </a:srgbClr>
                  </a:outerShdw>
                </a:effectLst>
                <a:latin typeface="Avenir Next LT Pro Light" panose="020B0304020202020204" pitchFamily="34" charset="0"/>
              </a:rPr>
              <a:t>this</a:t>
            </a:r>
            <a:r>
              <a:rPr lang="fr-CA" sz="2400" b="1" dirty="0">
                <a:effectLst>
                  <a:outerShdw blurRad="38100" dist="38100" dir="2700000" algn="tl">
                    <a:srgbClr val="000000">
                      <a:alpha val="43137"/>
                    </a:srgbClr>
                  </a:outerShdw>
                </a:effectLst>
                <a:latin typeface="Avenir Next LT Pro Light" panose="020B0304020202020204" pitchFamily="34" charset="0"/>
              </a:rPr>
              <a:t> </a:t>
            </a:r>
            <a:r>
              <a:rPr lang="fr-CA" sz="2400" b="1" dirty="0" err="1">
                <a:effectLst>
                  <a:outerShdw blurRad="38100" dist="38100" dir="2700000" algn="tl">
                    <a:srgbClr val="000000">
                      <a:alpha val="43137"/>
                    </a:srgbClr>
                  </a:outerShdw>
                </a:effectLst>
                <a:latin typeface="Avenir Next LT Pro Light" panose="020B0304020202020204" pitchFamily="34" charset="0"/>
              </a:rPr>
              <a:t>lesson</a:t>
            </a:r>
            <a:r>
              <a:rPr lang="fr-CA" sz="2400" b="1" dirty="0">
                <a:effectLst>
                  <a:outerShdw blurRad="38100" dist="38100" dir="2700000" algn="tl">
                    <a:srgbClr val="000000">
                      <a:alpha val="43137"/>
                    </a:srgbClr>
                  </a:outerShdw>
                </a:effectLst>
                <a:latin typeface="Avenir Next LT Pro Light" panose="020B0304020202020204" pitchFamily="34" charset="0"/>
              </a:rPr>
              <a:t>, </a:t>
            </a:r>
            <a:r>
              <a:rPr lang="fr-CA" sz="2400" b="1" dirty="0" err="1">
                <a:effectLst>
                  <a:outerShdw blurRad="38100" dist="38100" dir="2700000" algn="tl">
                    <a:srgbClr val="000000">
                      <a:alpha val="43137"/>
                    </a:srgbClr>
                  </a:outerShdw>
                </a:effectLst>
                <a:latin typeface="Avenir Next LT Pro Light" panose="020B0304020202020204" pitchFamily="34" charset="0"/>
              </a:rPr>
              <a:t>you</a:t>
            </a:r>
            <a:r>
              <a:rPr lang="fr-CA" sz="2400" b="1" dirty="0">
                <a:effectLst>
                  <a:outerShdw blurRad="38100" dist="38100" dir="2700000" algn="tl">
                    <a:srgbClr val="000000">
                      <a:alpha val="43137"/>
                    </a:srgbClr>
                  </a:outerShdw>
                </a:effectLst>
                <a:latin typeface="Avenir Next LT Pro Light" panose="020B0304020202020204" pitchFamily="34" charset="0"/>
              </a:rPr>
              <a:t> </a:t>
            </a:r>
            <a:r>
              <a:rPr lang="fr-CA" sz="2400" b="1" dirty="0" err="1">
                <a:effectLst>
                  <a:outerShdw blurRad="38100" dist="38100" dir="2700000" algn="tl">
                    <a:srgbClr val="000000">
                      <a:alpha val="43137"/>
                    </a:srgbClr>
                  </a:outerShdw>
                </a:effectLst>
                <a:latin typeface="Avenir Next LT Pro Light" panose="020B0304020202020204" pitchFamily="34" charset="0"/>
              </a:rPr>
              <a:t>should</a:t>
            </a:r>
            <a:r>
              <a:rPr lang="fr-CA" sz="2400" b="1" dirty="0">
                <a:effectLst>
                  <a:outerShdw blurRad="38100" dist="38100" dir="2700000" algn="tl">
                    <a:srgbClr val="000000">
                      <a:alpha val="43137"/>
                    </a:srgbClr>
                  </a:outerShdw>
                </a:effectLst>
                <a:latin typeface="Avenir Next LT Pro Light" panose="020B0304020202020204" pitchFamily="34" charset="0"/>
              </a:rPr>
              <a:t> </a:t>
            </a:r>
            <a:r>
              <a:rPr lang="fr-CA" sz="2400" b="1" dirty="0" err="1">
                <a:effectLst>
                  <a:outerShdw blurRad="38100" dist="38100" dir="2700000" algn="tl">
                    <a:srgbClr val="000000">
                      <a:alpha val="43137"/>
                    </a:srgbClr>
                  </a:outerShdw>
                </a:effectLst>
                <a:latin typeface="Avenir Next LT Pro Light" panose="020B0304020202020204" pitchFamily="34" charset="0"/>
              </a:rPr>
              <a:t>be</a:t>
            </a:r>
            <a:r>
              <a:rPr lang="fr-CA" sz="2400" b="1" dirty="0">
                <a:effectLst>
                  <a:outerShdw blurRad="38100" dist="38100" dir="2700000" algn="tl">
                    <a:srgbClr val="000000">
                      <a:alpha val="43137"/>
                    </a:srgbClr>
                  </a:outerShdw>
                </a:effectLst>
                <a:latin typeface="Avenir Next LT Pro Light" panose="020B0304020202020204" pitchFamily="34" charset="0"/>
              </a:rPr>
              <a:t> able to…</a:t>
            </a:r>
          </a:p>
          <a:p>
            <a:pPr marL="0" indent="0">
              <a:buNone/>
            </a:pPr>
            <a:endParaRPr lang="fr-CA" sz="2400" b="1" dirty="0">
              <a:effectLst>
                <a:outerShdw blurRad="38100" dist="38100" dir="2700000" algn="tl">
                  <a:srgbClr val="000000">
                    <a:alpha val="43137"/>
                  </a:srgbClr>
                </a:outerShdw>
              </a:effectLst>
              <a:latin typeface="Avenir Next LT Pro Light" panose="020B0304020202020204" pitchFamily="34" charset="0"/>
            </a:endParaRPr>
          </a:p>
        </p:txBody>
      </p:sp>
      <p:sp>
        <p:nvSpPr>
          <p:cNvPr id="6" name="ZoneTexte 5">
            <a:extLst>
              <a:ext uri="{FF2B5EF4-FFF2-40B4-BE49-F238E27FC236}">
                <a16:creationId xmlns:a16="http://schemas.microsoft.com/office/drawing/2014/main" id="{3E6DFE06-16AA-F193-AF95-6C2D309A2917}"/>
              </a:ext>
            </a:extLst>
          </p:cNvPr>
          <p:cNvSpPr txBox="1"/>
          <p:nvPr/>
        </p:nvSpPr>
        <p:spPr>
          <a:xfrm>
            <a:off x="4978399" y="3318713"/>
            <a:ext cx="6732572" cy="1938992"/>
          </a:xfrm>
          <a:prstGeom prst="rect">
            <a:avLst/>
          </a:prstGeom>
          <a:noFill/>
        </p:spPr>
        <p:txBody>
          <a:bodyPr wrap="square" rtlCol="0">
            <a:spAutoFit/>
          </a:bodyPr>
          <a:lstStyle/>
          <a:p>
            <a:pPr marL="342900" indent="-342900">
              <a:lnSpc>
                <a:spcPct val="150000"/>
              </a:lnSpc>
              <a:buFont typeface="Wingdings" panose="05000000000000000000" pitchFamily="2" charset="2"/>
              <a:buChar char="q"/>
            </a:pPr>
            <a:r>
              <a:rPr lang="fr-CA" sz="2400" dirty="0">
                <a:latin typeface="Avenir Next LT Pro Light" panose="020B0304020202020204" pitchFamily="34" charset="0"/>
              </a:rPr>
              <a:t>Introduce </a:t>
            </a:r>
            <a:r>
              <a:rPr lang="fr-CA" sz="2400" dirty="0" err="1">
                <a:latin typeface="Avenir Next LT Pro Light" panose="020B0304020202020204" pitchFamily="34" charset="0"/>
              </a:rPr>
              <a:t>yourself</a:t>
            </a:r>
            <a:r>
              <a:rPr lang="fr-CA" sz="2400" dirty="0">
                <a:latin typeface="Avenir Next LT Pro Light" panose="020B0304020202020204" pitchFamily="34" charset="0"/>
              </a:rPr>
              <a:t> in French </a:t>
            </a:r>
          </a:p>
          <a:p>
            <a:pPr marL="342900" indent="-342900">
              <a:buFont typeface="Wingdings" panose="05000000000000000000" pitchFamily="2" charset="2"/>
              <a:buChar char="q"/>
            </a:pPr>
            <a:r>
              <a:rPr lang="fr-CA" sz="2400" dirty="0">
                <a:latin typeface="Avenir Next LT Pro Light" panose="020B0304020202020204" pitchFamily="34" charset="0"/>
              </a:rPr>
              <a:t>Understand </a:t>
            </a:r>
            <a:r>
              <a:rPr lang="fr-CA" sz="2400" dirty="0" err="1">
                <a:latin typeface="Avenir Next LT Pro Light" panose="020B0304020202020204" pitchFamily="34" charset="0"/>
              </a:rPr>
              <a:t>someone</a:t>
            </a:r>
            <a:r>
              <a:rPr lang="fr-CA" sz="2400" dirty="0">
                <a:latin typeface="Avenir Next LT Pro Light" panose="020B0304020202020204" pitchFamily="34" charset="0"/>
              </a:rPr>
              <a:t> </a:t>
            </a:r>
            <a:r>
              <a:rPr lang="fr-CA" sz="2400" dirty="0" err="1">
                <a:latin typeface="Avenir Next LT Pro Light" panose="020B0304020202020204" pitchFamily="34" charset="0"/>
              </a:rPr>
              <a:t>introducing</a:t>
            </a:r>
            <a:r>
              <a:rPr lang="fr-CA" sz="2400" dirty="0">
                <a:latin typeface="Avenir Next LT Pro Light" panose="020B0304020202020204" pitchFamily="34" charset="0"/>
              </a:rPr>
              <a:t> </a:t>
            </a:r>
            <a:r>
              <a:rPr lang="fr-CA" sz="2400" dirty="0" err="1">
                <a:latin typeface="Avenir Next LT Pro Light" panose="020B0304020202020204" pitchFamily="34" charset="0"/>
              </a:rPr>
              <a:t>himself</a:t>
            </a:r>
            <a:r>
              <a:rPr lang="fr-CA" sz="2400" dirty="0">
                <a:latin typeface="Avenir Next LT Pro Light" panose="020B0304020202020204" pitchFamily="34" charset="0"/>
              </a:rPr>
              <a:t> or </a:t>
            </a:r>
            <a:r>
              <a:rPr lang="fr-CA" sz="2400" dirty="0" err="1">
                <a:latin typeface="Avenir Next LT Pro Light" panose="020B0304020202020204" pitchFamily="34" charset="0"/>
              </a:rPr>
              <a:t>herself</a:t>
            </a:r>
            <a:r>
              <a:rPr lang="fr-CA" sz="2400" dirty="0">
                <a:latin typeface="Avenir Next LT Pro Light" panose="020B0304020202020204" pitchFamily="34" charset="0"/>
              </a:rPr>
              <a:t> in French</a:t>
            </a:r>
          </a:p>
          <a:p>
            <a:endParaRPr lang="fr-CA" sz="1800" dirty="0">
              <a:latin typeface="Avenir Next LT Pro Light" panose="020B0304020202020204" pitchFamily="34" charset="0"/>
            </a:endParaRPr>
          </a:p>
          <a:p>
            <a:endParaRPr lang="fr-CA" dirty="0"/>
          </a:p>
        </p:txBody>
      </p:sp>
      <p:sp>
        <p:nvSpPr>
          <p:cNvPr id="9" name="Espace réservé du numéro de diapositive 8">
            <a:extLst>
              <a:ext uri="{FF2B5EF4-FFF2-40B4-BE49-F238E27FC236}">
                <a16:creationId xmlns:a16="http://schemas.microsoft.com/office/drawing/2014/main" id="{FF0D76C6-87D4-80C5-A339-C639BF37D518}"/>
              </a:ext>
            </a:extLst>
          </p:cNvPr>
          <p:cNvSpPr>
            <a:spLocks noGrp="1"/>
          </p:cNvSpPr>
          <p:nvPr>
            <p:ph type="sldNum" sz="quarter" idx="12"/>
          </p:nvPr>
        </p:nvSpPr>
        <p:spPr/>
        <p:txBody>
          <a:bodyPr/>
          <a:lstStyle/>
          <a:p>
            <a:fld id="{B2DC25EE-239B-4C5F-AAD1-255A7D5F1EE2}" type="slidenum">
              <a:rPr lang="en-US" smtClean="0"/>
              <a:t>6</a:t>
            </a:fld>
            <a:endParaRPr lang="en-US"/>
          </a:p>
        </p:txBody>
      </p:sp>
    </p:spTree>
    <p:extLst>
      <p:ext uri="{BB962C8B-B14F-4D97-AF65-F5344CB8AC3E}">
        <p14:creationId xmlns:p14="http://schemas.microsoft.com/office/powerpoint/2010/main" val="2467920699"/>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21A75659-5A6F-4F77-9679-678A00B9D8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FAEC92A-2230-45B0-A12F-07F9F9EA45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435399" y="0"/>
            <a:ext cx="9756601" cy="6858000"/>
          </a:xfrm>
          <a:prstGeom prst="rect">
            <a:avLst/>
          </a:prstGeom>
          <a:gradFill>
            <a:gsLst>
              <a:gs pos="53000">
                <a:schemeClr val="bg1"/>
              </a:gs>
              <a:gs pos="35000">
                <a:schemeClr val="bg1">
                  <a:alpha val="76000"/>
                </a:schemeClr>
              </a:gs>
              <a:gs pos="19000">
                <a:schemeClr val="bg1">
                  <a:alpha val="40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re 1">
            <a:extLst>
              <a:ext uri="{FF2B5EF4-FFF2-40B4-BE49-F238E27FC236}">
                <a16:creationId xmlns:a16="http://schemas.microsoft.com/office/drawing/2014/main" id="{F07958B5-05BC-1722-BF95-8031E42F0AC2}"/>
              </a:ext>
            </a:extLst>
          </p:cNvPr>
          <p:cNvSpPr>
            <a:spLocks noGrp="1"/>
          </p:cNvSpPr>
          <p:nvPr>
            <p:ph type="title"/>
          </p:nvPr>
        </p:nvSpPr>
        <p:spPr>
          <a:xfrm>
            <a:off x="2799864" y="580232"/>
            <a:ext cx="6592271" cy="1418009"/>
          </a:xfrm>
        </p:spPr>
        <p:txBody>
          <a:bodyPr anchor="b">
            <a:normAutofit/>
          </a:bodyPr>
          <a:lstStyle/>
          <a:p>
            <a:r>
              <a:rPr lang="fr-CA" sz="3200" dirty="0">
                <a:effectLst>
                  <a:outerShdw blurRad="38100" dist="38100" dir="2700000" algn="tl">
                    <a:srgbClr val="000000">
                      <a:alpha val="43137"/>
                    </a:srgbClr>
                  </a:outerShdw>
                </a:effectLst>
                <a:latin typeface="Avenir Next LT Pro Light" panose="020B0304020202020204" pitchFamily="34" charset="0"/>
              </a:rPr>
              <a:t>Présentation de l’instructeur</a:t>
            </a:r>
            <a:br>
              <a:rPr lang="fr-CA" sz="3200" dirty="0">
                <a:effectLst>
                  <a:outerShdw blurRad="38100" dist="38100" dir="2700000" algn="tl">
                    <a:srgbClr val="000000">
                      <a:alpha val="43137"/>
                    </a:srgbClr>
                  </a:outerShdw>
                </a:effectLst>
                <a:latin typeface="Avenir Next LT Pro Light" panose="020B0304020202020204" pitchFamily="34" charset="0"/>
              </a:rPr>
            </a:br>
            <a:r>
              <a:rPr lang="fr-CA" sz="2400" dirty="0" err="1">
                <a:solidFill>
                  <a:srgbClr val="B4CCEA"/>
                </a:solidFill>
                <a:effectLst>
                  <a:outerShdw blurRad="38100" dist="38100" dir="2700000" algn="tl">
                    <a:srgbClr val="000000">
                      <a:alpha val="43137"/>
                    </a:srgbClr>
                  </a:outerShdw>
                </a:effectLst>
                <a:latin typeface="Avenir Next LT Pro Light" panose="020B0304020202020204" pitchFamily="34" charset="0"/>
              </a:rPr>
              <a:t>Instructor’s</a:t>
            </a:r>
            <a:r>
              <a:rPr lang="fr-CA" sz="2400" dirty="0">
                <a:solidFill>
                  <a:srgbClr val="B4CCEA"/>
                </a:solidFill>
                <a:effectLst>
                  <a:outerShdw blurRad="38100" dist="38100" dir="2700000" algn="tl">
                    <a:srgbClr val="000000">
                      <a:alpha val="43137"/>
                    </a:srgbClr>
                  </a:outerShdw>
                </a:effectLst>
                <a:latin typeface="Avenir Next LT Pro Light" panose="020B0304020202020204" pitchFamily="34" charset="0"/>
              </a:rPr>
              <a:t> introduction</a:t>
            </a:r>
            <a:endParaRPr lang="fr-CA" sz="3200" dirty="0">
              <a:solidFill>
                <a:srgbClr val="B4CCEA"/>
              </a:solidFill>
              <a:effectLst>
                <a:outerShdw blurRad="38100" dist="38100" dir="2700000" algn="tl">
                  <a:srgbClr val="000000">
                    <a:alpha val="43137"/>
                  </a:srgbClr>
                </a:outerShdw>
              </a:effectLst>
              <a:latin typeface="Avenir Next LT Pro Light" panose="020B0304020202020204" pitchFamily="34" charset="0"/>
            </a:endParaRPr>
          </a:p>
        </p:txBody>
      </p:sp>
      <p:sp>
        <p:nvSpPr>
          <p:cNvPr id="15" name="Rectangle 14">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687333" y="605790"/>
            <a:ext cx="73152"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53018" y="2443480"/>
            <a:ext cx="3218688"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Content Placeholder 7">
            <a:extLst>
              <a:ext uri="{FF2B5EF4-FFF2-40B4-BE49-F238E27FC236}">
                <a16:creationId xmlns:a16="http://schemas.microsoft.com/office/drawing/2014/main" id="{16A1C092-D9DF-75CC-8805-1F74A1A5FA3A}"/>
              </a:ext>
            </a:extLst>
          </p:cNvPr>
          <p:cNvSpPr>
            <a:spLocks noGrp="1"/>
          </p:cNvSpPr>
          <p:nvPr>
            <p:ph idx="1"/>
          </p:nvPr>
        </p:nvSpPr>
        <p:spPr>
          <a:xfrm>
            <a:off x="6972339" y="2691293"/>
            <a:ext cx="5219661" cy="3742182"/>
          </a:xfrm>
        </p:spPr>
        <p:txBody>
          <a:bodyPr anchor="t">
            <a:normAutofit fontScale="77500" lnSpcReduction="20000"/>
          </a:bodyPr>
          <a:lstStyle/>
          <a:p>
            <a:pPr>
              <a:lnSpc>
                <a:spcPct val="100000"/>
              </a:lnSpc>
              <a:buFont typeface="Wingdings" panose="05000000000000000000" pitchFamily="2" charset="2"/>
              <a:buChar char="v"/>
            </a:pPr>
            <a:r>
              <a:rPr lang="fr-CA" dirty="0">
                <a:latin typeface="Avenir Next LT Pro Light" panose="020B0304020202020204" pitchFamily="34" charset="0"/>
              </a:rPr>
              <a:t>Langue maternelle    </a:t>
            </a:r>
          </a:p>
          <a:p>
            <a:pPr marL="0" indent="0">
              <a:lnSpc>
                <a:spcPct val="100000"/>
              </a:lnSpc>
              <a:buNone/>
            </a:pPr>
            <a:r>
              <a:rPr lang="fr-CA" sz="1400" dirty="0">
                <a:solidFill>
                  <a:srgbClr val="B4CCEA"/>
                </a:solidFill>
                <a:latin typeface="Avenir Next LT Pro Light" panose="020B0304020202020204" pitchFamily="34" charset="0"/>
              </a:rPr>
              <a:t>Mother Tongue </a:t>
            </a:r>
          </a:p>
          <a:p>
            <a:pPr>
              <a:buFont typeface="Wingdings" panose="05000000000000000000" pitchFamily="2" charset="2"/>
              <a:buChar char="v"/>
            </a:pPr>
            <a:r>
              <a:rPr lang="fr-CA" dirty="0">
                <a:latin typeface="Avenir Next LT Pro Light" panose="020B0304020202020204" pitchFamily="34" charset="0"/>
              </a:rPr>
              <a:t>Origine </a:t>
            </a:r>
          </a:p>
          <a:p>
            <a:pPr marL="0" indent="0">
              <a:buNone/>
            </a:pPr>
            <a:r>
              <a:rPr lang="fr-CA" sz="1400" dirty="0">
                <a:solidFill>
                  <a:srgbClr val="B4CCEA"/>
                </a:solidFill>
                <a:latin typeface="Avenir Next LT Pro Light" panose="020B0304020202020204" pitchFamily="34" charset="0"/>
              </a:rPr>
              <a:t>Origin  </a:t>
            </a:r>
            <a:r>
              <a:rPr lang="fr-CA" dirty="0">
                <a:solidFill>
                  <a:srgbClr val="B4CCEA"/>
                </a:solidFill>
                <a:latin typeface="Avenir Next LT Pro Light" panose="020B0304020202020204" pitchFamily="34" charset="0"/>
              </a:rPr>
              <a:t> </a:t>
            </a:r>
            <a:r>
              <a:rPr lang="fr-CA" dirty="0">
                <a:latin typeface="Avenir Next LT Pro Light" panose="020B0304020202020204" pitchFamily="34" charset="0"/>
              </a:rPr>
              <a:t>              </a:t>
            </a:r>
          </a:p>
          <a:p>
            <a:pPr>
              <a:lnSpc>
                <a:spcPct val="150000"/>
              </a:lnSpc>
              <a:buFont typeface="Wingdings" panose="05000000000000000000" pitchFamily="2" charset="2"/>
              <a:buChar char="v"/>
            </a:pPr>
            <a:r>
              <a:rPr lang="fr-CA" sz="2200" dirty="0">
                <a:latin typeface="Avenir Next LT Pro Light" panose="020B0304020202020204" pitchFamily="34" charset="0"/>
              </a:rPr>
              <a:t>Parcours professionnel                      </a:t>
            </a:r>
          </a:p>
          <a:p>
            <a:pPr marL="0" indent="0">
              <a:lnSpc>
                <a:spcPct val="150000"/>
              </a:lnSpc>
              <a:buNone/>
            </a:pPr>
            <a:r>
              <a:rPr lang="fr-CA" sz="1500" dirty="0">
                <a:solidFill>
                  <a:srgbClr val="B4CCEA"/>
                </a:solidFill>
                <a:latin typeface="Avenir Next LT Pro Light" panose="020B0304020202020204" pitchFamily="34" charset="0"/>
              </a:rPr>
              <a:t>Professional </a:t>
            </a:r>
            <a:r>
              <a:rPr lang="fr-CA" sz="1500" dirty="0" err="1">
                <a:solidFill>
                  <a:srgbClr val="B4CCEA"/>
                </a:solidFill>
                <a:latin typeface="Avenir Next LT Pro Light" panose="020B0304020202020204" pitchFamily="34" charset="0"/>
              </a:rPr>
              <a:t>achievements</a:t>
            </a:r>
            <a:endParaRPr lang="fr-CA" sz="1500" dirty="0">
              <a:solidFill>
                <a:srgbClr val="B4CCEA"/>
              </a:solidFill>
              <a:latin typeface="Avenir Next LT Pro Light" panose="020B0304020202020204" pitchFamily="34" charset="0"/>
            </a:endParaRPr>
          </a:p>
          <a:p>
            <a:pPr>
              <a:lnSpc>
                <a:spcPct val="150000"/>
              </a:lnSpc>
              <a:buFont typeface="Wingdings" panose="05000000000000000000" pitchFamily="2" charset="2"/>
              <a:buChar char="v"/>
            </a:pPr>
            <a:r>
              <a:rPr lang="fr-CA" dirty="0">
                <a:latin typeface="Avenir Next LT Pro Light" panose="020B0304020202020204" pitchFamily="34" charset="0"/>
              </a:rPr>
              <a:t>Principaux intérêts personnels </a:t>
            </a:r>
          </a:p>
          <a:p>
            <a:pPr marL="0" indent="0">
              <a:lnSpc>
                <a:spcPct val="150000"/>
              </a:lnSpc>
              <a:buNone/>
            </a:pPr>
            <a:r>
              <a:rPr lang="fr-CA" sz="1600" dirty="0">
                <a:solidFill>
                  <a:srgbClr val="B4CCEA"/>
                </a:solidFill>
                <a:latin typeface="Avenir Next LT Pro Light" panose="020B0304020202020204" pitchFamily="34" charset="0"/>
              </a:rPr>
              <a:t>Main </a:t>
            </a:r>
            <a:r>
              <a:rPr lang="fr-CA" sz="1600" dirty="0" err="1">
                <a:solidFill>
                  <a:srgbClr val="B4CCEA"/>
                </a:solidFill>
                <a:latin typeface="Avenir Next LT Pro Light" panose="020B0304020202020204" pitchFamily="34" charset="0"/>
              </a:rPr>
              <a:t>personal</a:t>
            </a:r>
            <a:r>
              <a:rPr lang="fr-CA" sz="1600" dirty="0">
                <a:solidFill>
                  <a:srgbClr val="B4CCEA"/>
                </a:solidFill>
                <a:latin typeface="Avenir Next LT Pro Light" panose="020B0304020202020204" pitchFamily="34" charset="0"/>
              </a:rPr>
              <a:t> </a:t>
            </a:r>
            <a:r>
              <a:rPr lang="fr-CA" sz="1600" dirty="0" err="1">
                <a:solidFill>
                  <a:srgbClr val="B4CCEA"/>
                </a:solidFill>
                <a:latin typeface="Avenir Next LT Pro Light" panose="020B0304020202020204" pitchFamily="34" charset="0"/>
              </a:rPr>
              <a:t>interests</a:t>
            </a:r>
            <a:endParaRPr lang="fr-CA" sz="1600" dirty="0">
              <a:solidFill>
                <a:srgbClr val="B4CCEA"/>
              </a:solidFill>
              <a:latin typeface="Avenir Next LT Pro Light" panose="020B0304020202020204" pitchFamily="34" charset="0"/>
            </a:endParaRPr>
          </a:p>
          <a:p>
            <a:pPr marL="0" indent="0">
              <a:lnSpc>
                <a:spcPct val="150000"/>
              </a:lnSpc>
              <a:buNone/>
            </a:pPr>
            <a:r>
              <a:rPr lang="fr-CA" dirty="0">
                <a:latin typeface="Avenir Next LT Pro Light" panose="020B0304020202020204" pitchFamily="34" charset="0"/>
              </a:rPr>
              <a:t>       </a:t>
            </a:r>
          </a:p>
          <a:p>
            <a:pPr marL="0" indent="0">
              <a:buNone/>
            </a:pPr>
            <a:endParaRPr lang="en-US" sz="1700" dirty="0"/>
          </a:p>
        </p:txBody>
      </p:sp>
      <p:sp>
        <p:nvSpPr>
          <p:cNvPr id="6" name="Espace réservé du numéro de diapositive 5">
            <a:extLst>
              <a:ext uri="{FF2B5EF4-FFF2-40B4-BE49-F238E27FC236}">
                <a16:creationId xmlns:a16="http://schemas.microsoft.com/office/drawing/2014/main" id="{7B832715-7844-3230-0690-2920AEA314EC}"/>
              </a:ext>
            </a:extLst>
          </p:cNvPr>
          <p:cNvSpPr>
            <a:spLocks noGrp="1"/>
          </p:cNvSpPr>
          <p:nvPr>
            <p:ph type="sldNum" sz="quarter" idx="12"/>
          </p:nvPr>
        </p:nvSpPr>
        <p:spPr/>
        <p:txBody>
          <a:bodyPr/>
          <a:lstStyle/>
          <a:p>
            <a:fld id="{B2DC25EE-239B-4C5F-AAD1-255A7D5F1EE2}" type="slidenum">
              <a:rPr lang="en-US" smtClean="0"/>
              <a:t>7</a:t>
            </a:fld>
            <a:endParaRPr lang="en-US"/>
          </a:p>
        </p:txBody>
      </p:sp>
      <p:sp>
        <p:nvSpPr>
          <p:cNvPr id="3" name="Rectangle 2">
            <a:extLst>
              <a:ext uri="{FF2B5EF4-FFF2-40B4-BE49-F238E27FC236}">
                <a16:creationId xmlns:a16="http://schemas.microsoft.com/office/drawing/2014/main" id="{7926C24D-C15F-90F8-0A3A-92C597BB605B}"/>
              </a:ext>
            </a:extLst>
          </p:cNvPr>
          <p:cNvSpPr/>
          <p:nvPr/>
        </p:nvSpPr>
        <p:spPr>
          <a:xfrm>
            <a:off x="1094509" y="2691293"/>
            <a:ext cx="4835236" cy="308956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b="1" dirty="0"/>
              <a:t>Photo de </a:t>
            </a:r>
            <a:r>
              <a:rPr lang="en-US" sz="2000" b="1" dirty="0" err="1"/>
              <a:t>l’instructeur</a:t>
            </a:r>
            <a:r>
              <a:rPr lang="en-US" sz="2000" b="1" dirty="0"/>
              <a:t> </a:t>
            </a:r>
            <a:r>
              <a:rPr lang="en-US" sz="2000" dirty="0"/>
              <a:t>(Ou quelque chose qui le/la </a:t>
            </a:r>
            <a:r>
              <a:rPr lang="en-US" sz="2000" dirty="0" err="1"/>
              <a:t>représente</a:t>
            </a:r>
            <a:r>
              <a:rPr lang="en-US" sz="2000" dirty="0"/>
              <a:t>) </a:t>
            </a:r>
          </a:p>
          <a:p>
            <a:pPr algn="ctr"/>
            <a:endParaRPr lang="en-US" b="1" dirty="0">
              <a:solidFill>
                <a:srgbClr val="B4CCEA"/>
              </a:solidFill>
            </a:endParaRPr>
          </a:p>
          <a:p>
            <a:pPr algn="ctr"/>
            <a:r>
              <a:rPr lang="en-US" b="1" dirty="0">
                <a:solidFill>
                  <a:srgbClr val="B4CCEA"/>
                </a:solidFill>
              </a:rPr>
              <a:t>Picture of the instructor </a:t>
            </a:r>
            <a:r>
              <a:rPr lang="en-US" dirty="0">
                <a:solidFill>
                  <a:srgbClr val="B4CCEA"/>
                </a:solidFill>
              </a:rPr>
              <a:t>(Or something that represents him/her)</a:t>
            </a:r>
            <a:endParaRPr lang="en-US" dirty="0"/>
          </a:p>
        </p:txBody>
      </p:sp>
    </p:spTree>
    <p:extLst>
      <p:ext uri="{BB962C8B-B14F-4D97-AF65-F5344CB8AC3E}">
        <p14:creationId xmlns:p14="http://schemas.microsoft.com/office/powerpoint/2010/main" val="17248919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8D06CE56-3881-4ADA-8CEF-D18B02C24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Rectangle 49">
            <a:extLst>
              <a:ext uri="{FF2B5EF4-FFF2-40B4-BE49-F238E27FC236}">
                <a16:creationId xmlns:a16="http://schemas.microsoft.com/office/drawing/2014/main" id="{79F3C543-62EC-4433-9C93-A2CD8764E9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52" name="Rectangle 51">
            <a:extLst>
              <a:ext uri="{FF2B5EF4-FFF2-40B4-BE49-F238E27FC236}">
                <a16:creationId xmlns:a16="http://schemas.microsoft.com/office/drawing/2014/main" id="{031EA4A4-5D79-4817-B146-24029A2F3C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BC6DE036-F644-D594-1A28-7ECFA776BEA1}"/>
              </a:ext>
            </a:extLst>
          </p:cNvPr>
          <p:cNvSpPr>
            <a:spLocks noGrp="1"/>
          </p:cNvSpPr>
          <p:nvPr>
            <p:ph type="title"/>
          </p:nvPr>
        </p:nvSpPr>
        <p:spPr>
          <a:xfrm>
            <a:off x="7728175" y="1224549"/>
            <a:ext cx="4463825" cy="3204134"/>
          </a:xfrm>
        </p:spPr>
        <p:txBody>
          <a:bodyPr vert="horz" lIns="91440" tIns="45720" rIns="91440" bIns="45720" rtlCol="0" anchor="b">
            <a:normAutofit fontScale="90000"/>
          </a:bodyPr>
          <a:lstStyle/>
          <a:p>
            <a:pPr marL="0" indent="0"/>
            <a:br>
              <a:rPr lang="en-US" sz="4400" dirty="0"/>
            </a:br>
            <a:r>
              <a:rPr lang="en-US" sz="4400" dirty="0">
                <a:effectLst>
                  <a:outerShdw blurRad="38100" dist="38100" dir="2700000" algn="tl">
                    <a:srgbClr val="000000">
                      <a:alpha val="43137"/>
                    </a:srgbClr>
                  </a:outerShdw>
                </a:effectLst>
                <a:latin typeface="Avenir Next LT Pro" panose="020B0504020202020204" pitchFamily="34" charset="0"/>
              </a:rPr>
              <a:t>S</a:t>
            </a:r>
            <a:r>
              <a:rPr lang="en-US" sz="4400" b="1" dirty="0">
                <a:effectLst>
                  <a:outerShdw blurRad="38100" dist="38100" dir="2700000" algn="tl">
                    <a:srgbClr val="000000">
                      <a:alpha val="43137"/>
                    </a:srgbClr>
                  </a:outerShdw>
                </a:effectLst>
                <a:latin typeface="Avenir Next LT Pro" panose="020B0504020202020204" pitchFamily="34" charset="0"/>
              </a:rPr>
              <a:t>e </a:t>
            </a:r>
            <a:r>
              <a:rPr lang="en-US" sz="4400" b="1" dirty="0" err="1">
                <a:effectLst>
                  <a:outerShdw blurRad="38100" dist="38100" dir="2700000" algn="tl">
                    <a:srgbClr val="000000">
                      <a:alpha val="43137"/>
                    </a:srgbClr>
                  </a:outerShdw>
                </a:effectLst>
                <a:latin typeface="Avenir Next LT Pro" panose="020B0504020202020204" pitchFamily="34" charset="0"/>
              </a:rPr>
              <a:t>saluer</a:t>
            </a:r>
            <a:r>
              <a:rPr lang="en-US" sz="4400" b="1" dirty="0">
                <a:effectLst>
                  <a:outerShdw blurRad="38100" dist="38100" dir="2700000" algn="tl">
                    <a:srgbClr val="000000">
                      <a:alpha val="43137"/>
                    </a:srgbClr>
                  </a:outerShdw>
                </a:effectLst>
                <a:latin typeface="Avenir Next LT Pro" panose="020B0504020202020204" pitchFamily="34" charset="0"/>
              </a:rPr>
              <a:t> et se </a:t>
            </a:r>
            <a:r>
              <a:rPr lang="en-US" sz="4400" b="1" dirty="0" err="1">
                <a:effectLst>
                  <a:outerShdw blurRad="38100" dist="38100" dir="2700000" algn="tl">
                    <a:srgbClr val="000000">
                      <a:alpha val="43137"/>
                    </a:srgbClr>
                  </a:outerShdw>
                </a:effectLst>
                <a:latin typeface="Avenir Next LT Pro" panose="020B0504020202020204" pitchFamily="34" charset="0"/>
              </a:rPr>
              <a:t>présenter</a:t>
            </a:r>
            <a:br>
              <a:rPr lang="en-US" sz="3700" b="1" dirty="0">
                <a:effectLst>
                  <a:outerShdw blurRad="38100" dist="38100" dir="2700000" algn="tl">
                    <a:srgbClr val="000000">
                      <a:alpha val="43137"/>
                    </a:srgbClr>
                  </a:outerShdw>
                </a:effectLst>
                <a:latin typeface="Avenir Next LT Pro" panose="020B0504020202020204" pitchFamily="34" charset="0"/>
              </a:rPr>
            </a:br>
            <a:br>
              <a:rPr lang="en-US" sz="3700" b="1" dirty="0">
                <a:effectLst>
                  <a:outerShdw blurRad="38100" dist="38100" dir="2700000" algn="tl">
                    <a:srgbClr val="000000">
                      <a:alpha val="43137"/>
                    </a:srgbClr>
                  </a:outerShdw>
                </a:effectLst>
                <a:latin typeface="Avenir Next LT Pro" panose="020B0504020202020204" pitchFamily="34" charset="0"/>
              </a:rPr>
            </a:br>
            <a:r>
              <a:rPr lang="en-US" sz="3100" b="1" dirty="0">
                <a:solidFill>
                  <a:srgbClr val="B4CCEA"/>
                </a:solidFill>
                <a:effectLst>
                  <a:outerShdw blurRad="38100" dist="38100" dir="2700000" algn="tl">
                    <a:srgbClr val="000000">
                      <a:alpha val="43137"/>
                    </a:srgbClr>
                  </a:outerShdw>
                </a:effectLst>
                <a:latin typeface="Avenir Next LT Pro" panose="020B0504020202020204" pitchFamily="34" charset="0"/>
              </a:rPr>
              <a:t>Greeting and introduc</a:t>
            </a:r>
            <a:r>
              <a:rPr lang="en-US" sz="3100" dirty="0">
                <a:solidFill>
                  <a:srgbClr val="B4CCEA"/>
                </a:solidFill>
                <a:effectLst>
                  <a:outerShdw blurRad="38100" dist="38100" dir="2700000" algn="tl">
                    <a:srgbClr val="000000">
                      <a:alpha val="43137"/>
                    </a:srgbClr>
                  </a:outerShdw>
                </a:effectLst>
                <a:latin typeface="Avenir Next LT Pro" panose="020B0504020202020204" pitchFamily="34" charset="0"/>
              </a:rPr>
              <a:t>ing</a:t>
            </a:r>
            <a:r>
              <a:rPr lang="en-US" sz="3100" b="1" dirty="0">
                <a:solidFill>
                  <a:srgbClr val="B4CCEA"/>
                </a:solidFill>
                <a:effectLst>
                  <a:outerShdw blurRad="38100" dist="38100" dir="2700000" algn="tl">
                    <a:srgbClr val="000000">
                      <a:alpha val="43137"/>
                    </a:srgbClr>
                  </a:outerShdw>
                </a:effectLst>
                <a:latin typeface="Avenir Next LT Pro" panose="020B0504020202020204" pitchFamily="34" charset="0"/>
              </a:rPr>
              <a:t> each other</a:t>
            </a:r>
            <a:br>
              <a:rPr lang="en-US" sz="3700" b="1" dirty="0">
                <a:effectLst>
                  <a:outerShdw blurRad="38100" dist="38100" dir="2700000" algn="tl">
                    <a:srgbClr val="000000">
                      <a:alpha val="43137"/>
                    </a:srgbClr>
                  </a:outerShdw>
                </a:effectLst>
              </a:rPr>
            </a:br>
            <a:endParaRPr lang="en-US" sz="3700" dirty="0"/>
          </a:p>
        </p:txBody>
      </p:sp>
      <p:pic>
        <p:nvPicPr>
          <p:cNvPr id="4" name="Espace réservé du contenu 3">
            <a:extLst>
              <a:ext uri="{FF2B5EF4-FFF2-40B4-BE49-F238E27FC236}">
                <a16:creationId xmlns:a16="http://schemas.microsoft.com/office/drawing/2014/main" id="{103297BB-8384-89D2-1DA5-1B359CCFF048}"/>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0" y="0"/>
            <a:ext cx="7227256" cy="6839712"/>
          </a:xfrm>
          <a:prstGeom prst="rect">
            <a:avLst/>
          </a:prstGeom>
        </p:spPr>
      </p:pic>
      <p:sp>
        <p:nvSpPr>
          <p:cNvPr id="54" name="Rectangle 5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6" name="Rectangle 5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397764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Espace réservé du numéro de diapositive 6">
            <a:extLst>
              <a:ext uri="{FF2B5EF4-FFF2-40B4-BE49-F238E27FC236}">
                <a16:creationId xmlns:a16="http://schemas.microsoft.com/office/drawing/2014/main" id="{4308594C-4B88-D81C-DE5D-DAC233439144}"/>
              </a:ext>
            </a:extLst>
          </p:cNvPr>
          <p:cNvSpPr>
            <a:spLocks noGrp="1"/>
          </p:cNvSpPr>
          <p:nvPr>
            <p:ph type="sldNum" sz="quarter" idx="12"/>
          </p:nvPr>
        </p:nvSpPr>
        <p:spPr/>
        <p:txBody>
          <a:bodyPr/>
          <a:lstStyle/>
          <a:p>
            <a:fld id="{B2DC25EE-239B-4C5F-AAD1-255A7D5F1EE2}" type="slidenum">
              <a:rPr lang="en-US" smtClean="0"/>
              <a:t>8</a:t>
            </a:fld>
            <a:endParaRPr lang="en-US"/>
          </a:p>
        </p:txBody>
      </p:sp>
    </p:spTree>
    <p:extLst>
      <p:ext uri="{BB962C8B-B14F-4D97-AF65-F5344CB8AC3E}">
        <p14:creationId xmlns:p14="http://schemas.microsoft.com/office/powerpoint/2010/main" val="39593716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973DC12-85A5-A053-8A19-97AB35BC140A}"/>
              </a:ext>
            </a:extLst>
          </p:cNvPr>
          <p:cNvSpPr>
            <a:spLocks noGrp="1"/>
          </p:cNvSpPr>
          <p:nvPr>
            <p:ph type="title"/>
          </p:nvPr>
        </p:nvSpPr>
        <p:spPr/>
        <p:txBody>
          <a:bodyPr>
            <a:normAutofit fontScale="90000"/>
          </a:bodyPr>
          <a:lstStyle/>
          <a:p>
            <a:r>
              <a:rPr lang="fr-CA" sz="4400" b="1" dirty="0">
                <a:solidFill>
                  <a:srgbClr val="FFC000"/>
                </a:solidFill>
                <a:effectLst>
                  <a:outerShdw blurRad="38100" dist="38100" dir="2700000" algn="tl">
                    <a:srgbClr val="000000">
                      <a:alpha val="43137"/>
                    </a:srgbClr>
                  </a:outerShdw>
                </a:effectLst>
                <a:latin typeface="Avenir Next LT Pro Light" panose="020B0304020202020204" pitchFamily="34" charset="0"/>
              </a:rPr>
              <a:t>Formules pour se présenter </a:t>
            </a:r>
            <a:br>
              <a:rPr lang="fr-CA" sz="4400" b="1" dirty="0">
                <a:solidFill>
                  <a:srgbClr val="FFC000"/>
                </a:solidFill>
                <a:effectLst>
                  <a:outerShdw blurRad="38100" dist="38100" dir="2700000" algn="tl">
                    <a:srgbClr val="000000">
                      <a:alpha val="43137"/>
                    </a:srgbClr>
                  </a:outerShdw>
                </a:effectLst>
                <a:latin typeface="Avenir Next LT Pro Light" panose="020B0304020202020204" pitchFamily="34" charset="0"/>
              </a:rPr>
            </a:br>
            <a:r>
              <a:rPr lang="fr-CA" sz="3600" b="1" dirty="0">
                <a:solidFill>
                  <a:srgbClr val="B4CCEA"/>
                </a:solidFill>
                <a:effectLst>
                  <a:outerShdw blurRad="38100" dist="38100" dir="2700000" algn="tl">
                    <a:srgbClr val="000000">
                      <a:alpha val="43137"/>
                    </a:srgbClr>
                  </a:outerShdw>
                </a:effectLst>
                <a:latin typeface="Avenir Next LT Pro Light" panose="020B0304020202020204" pitchFamily="34" charset="0"/>
              </a:rPr>
              <a:t>Formulations to </a:t>
            </a:r>
            <a:r>
              <a:rPr lang="fr-CA" sz="3600" b="1" dirty="0" err="1">
                <a:solidFill>
                  <a:srgbClr val="B4CCEA"/>
                </a:solidFill>
                <a:effectLst>
                  <a:outerShdw blurRad="38100" dist="38100" dir="2700000" algn="tl">
                    <a:srgbClr val="000000">
                      <a:alpha val="43137"/>
                    </a:srgbClr>
                  </a:outerShdw>
                </a:effectLst>
                <a:latin typeface="Avenir Next LT Pro Light" panose="020B0304020202020204" pitchFamily="34" charset="0"/>
              </a:rPr>
              <a:t>introduce</a:t>
            </a:r>
            <a:r>
              <a:rPr lang="fr-CA" sz="3600" b="1" dirty="0">
                <a:solidFill>
                  <a:srgbClr val="B4CCEA"/>
                </a:solidFill>
                <a:effectLst>
                  <a:outerShdw blurRad="38100" dist="38100" dir="2700000" algn="tl">
                    <a:srgbClr val="000000">
                      <a:alpha val="43137"/>
                    </a:srgbClr>
                  </a:outerShdw>
                </a:effectLst>
                <a:latin typeface="Avenir Next LT Pro Light" panose="020B0304020202020204" pitchFamily="34" charset="0"/>
              </a:rPr>
              <a:t> </a:t>
            </a:r>
            <a:r>
              <a:rPr lang="fr-CA" sz="3600" b="1" dirty="0" err="1">
                <a:solidFill>
                  <a:srgbClr val="B4CCEA"/>
                </a:solidFill>
                <a:effectLst>
                  <a:outerShdw blurRad="38100" dist="38100" dir="2700000" algn="tl">
                    <a:srgbClr val="000000">
                      <a:alpha val="43137"/>
                    </a:srgbClr>
                  </a:outerShdw>
                </a:effectLst>
                <a:latin typeface="Avenir Next LT Pro Light" panose="020B0304020202020204" pitchFamily="34" charset="0"/>
              </a:rPr>
              <a:t>yourself</a:t>
            </a:r>
            <a:r>
              <a:rPr lang="fr-CA" sz="3600" b="1" dirty="0">
                <a:solidFill>
                  <a:srgbClr val="B4CCEA"/>
                </a:solidFill>
                <a:effectLst>
                  <a:outerShdw blurRad="38100" dist="38100" dir="2700000" algn="tl">
                    <a:srgbClr val="000000">
                      <a:alpha val="43137"/>
                    </a:srgbClr>
                  </a:outerShdw>
                </a:effectLst>
                <a:latin typeface="Avenir Next LT Pro Light" panose="020B0304020202020204" pitchFamily="34" charset="0"/>
              </a:rPr>
              <a:t> </a:t>
            </a:r>
            <a:endParaRPr lang="fr-CA" sz="4400" dirty="0">
              <a:solidFill>
                <a:srgbClr val="B4CCEA"/>
              </a:solidFill>
            </a:endParaRPr>
          </a:p>
        </p:txBody>
      </p:sp>
      <p:graphicFrame>
        <p:nvGraphicFramePr>
          <p:cNvPr id="5" name="Espace réservé du contenu 2">
            <a:extLst>
              <a:ext uri="{FF2B5EF4-FFF2-40B4-BE49-F238E27FC236}">
                <a16:creationId xmlns:a16="http://schemas.microsoft.com/office/drawing/2014/main" id="{E796F239-627E-309F-0975-1E2C9D98DBB4}"/>
              </a:ext>
            </a:extLst>
          </p:cNvPr>
          <p:cNvGraphicFramePr>
            <a:graphicFrameLocks noGrp="1"/>
          </p:cNvGraphicFramePr>
          <p:nvPr>
            <p:ph idx="1"/>
            <p:extLst>
              <p:ext uri="{D42A27DB-BD31-4B8C-83A1-F6EECF244321}">
                <p14:modId xmlns:p14="http://schemas.microsoft.com/office/powerpoint/2010/main" val="1285117699"/>
              </p:ext>
            </p:extLst>
          </p:nvPr>
        </p:nvGraphicFramePr>
        <p:xfrm>
          <a:off x="3517105" y="3257550"/>
          <a:ext cx="6341269" cy="1179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Espace réservé du numéro de diapositive 5">
            <a:extLst>
              <a:ext uri="{FF2B5EF4-FFF2-40B4-BE49-F238E27FC236}">
                <a16:creationId xmlns:a16="http://schemas.microsoft.com/office/drawing/2014/main" id="{E10FAC7C-F33E-77C4-D6A5-D7D82E3E10F5}"/>
              </a:ext>
            </a:extLst>
          </p:cNvPr>
          <p:cNvSpPr>
            <a:spLocks noGrp="1"/>
          </p:cNvSpPr>
          <p:nvPr>
            <p:ph type="sldNum" sz="quarter" idx="12"/>
          </p:nvPr>
        </p:nvSpPr>
        <p:spPr/>
        <p:txBody>
          <a:bodyPr/>
          <a:lstStyle/>
          <a:p>
            <a:fld id="{B2DC25EE-239B-4C5F-AAD1-255A7D5F1EE2}" type="slidenum">
              <a:rPr lang="en-US" smtClean="0"/>
              <a:t>9</a:t>
            </a:fld>
            <a:endParaRPr lang="en-US"/>
          </a:p>
        </p:txBody>
      </p:sp>
    </p:spTree>
    <p:extLst>
      <p:ext uri="{BB962C8B-B14F-4D97-AF65-F5344CB8AC3E}">
        <p14:creationId xmlns:p14="http://schemas.microsoft.com/office/powerpoint/2010/main" val="2488120166"/>
      </p:ext>
    </p:extLst>
  </p:cSld>
  <p:clrMapOvr>
    <a:masterClrMapping/>
  </p:clrMapOvr>
  <p:transition spd="slow">
    <p:wipe/>
  </p:transition>
</p:sld>
</file>

<file path=ppt/theme/theme1.xml><?xml version="1.0" encoding="utf-8"?>
<a:theme xmlns:a="http://schemas.openxmlformats.org/drawingml/2006/main" name="AccentBoxVTI">
  <a:themeElements>
    <a:clrScheme name="AccentBoxVTI">
      <a:dk1>
        <a:srgbClr val="000000"/>
      </a:dk1>
      <a:lt1>
        <a:sysClr val="window" lastClr="FFFFFF"/>
      </a:lt1>
      <a:dk2>
        <a:srgbClr val="262626"/>
      </a:dk2>
      <a:lt2>
        <a:srgbClr val="FFFFFF"/>
      </a:lt2>
      <a:accent1>
        <a:srgbClr val="F5A700"/>
      </a:accent1>
      <a:accent2>
        <a:srgbClr val="00A5AB"/>
      </a:accent2>
      <a:accent3>
        <a:srgbClr val="09963B"/>
      </a:accent3>
      <a:accent4>
        <a:srgbClr val="E64823"/>
      </a:accent4>
      <a:accent5>
        <a:srgbClr val="9C6A6A"/>
      </a:accent5>
      <a:accent6>
        <a:srgbClr val="824F8C"/>
      </a:accent6>
      <a:hlink>
        <a:srgbClr val="2998E3"/>
      </a:hlink>
      <a:folHlink>
        <a:srgbClr val="7F723D"/>
      </a:folHlink>
    </a:clrScheme>
    <a:fontScheme name="Avenir">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centBoxVTI" id="{9F778A78-DC9A-453A-A82D-A75CAD503E15}" vid="{EA961113-7CC4-4569-8A6A-7BC2C1E2F401}"/>
    </a:ext>
  </a:extLst>
</a:theme>
</file>

<file path=ppt/theme/theme2.xml><?xml version="1.0" encoding="utf-8"?>
<a:theme xmlns:a="http://schemas.openxmlformats.org/drawingml/2006/main" name="AngleLinesVTI">
  <a:themeElements>
    <a:clrScheme name="Custom 34">
      <a:dk1>
        <a:sysClr val="windowText" lastClr="000000"/>
      </a:dk1>
      <a:lt1>
        <a:sysClr val="window" lastClr="FFFFFF"/>
      </a:lt1>
      <a:dk2>
        <a:srgbClr val="001E2E"/>
      </a:dk2>
      <a:lt2>
        <a:srgbClr val="F0ECEC"/>
      </a:lt2>
      <a:accent1>
        <a:srgbClr val="155767"/>
      </a:accent1>
      <a:accent2>
        <a:srgbClr val="BA9CA0"/>
      </a:accent2>
      <a:accent3>
        <a:srgbClr val="A57931"/>
      </a:accent3>
      <a:accent4>
        <a:srgbClr val="0E577C"/>
      </a:accent4>
      <a:accent5>
        <a:srgbClr val="CC846E"/>
      </a:accent5>
      <a:accent6>
        <a:srgbClr val="93767A"/>
      </a:accent6>
      <a:hlink>
        <a:srgbClr val="0563C1"/>
      </a:hlink>
      <a:folHlink>
        <a:srgbClr val="954F72"/>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gleLinesVTI" id="{BC1FC193-C72F-4761-9899-1105EDF6BAE8}" vid="{64612625-F022-44B7-B9FA-9D26DEDBDC21}"/>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58EA410214A0447B6B94AEFF6909EED" ma:contentTypeVersion="17" ma:contentTypeDescription="Create a new document." ma:contentTypeScope="" ma:versionID="f3df40a7765082a17e1c7bbeb1fec31f">
  <xsd:schema xmlns:xsd="http://www.w3.org/2001/XMLSchema" xmlns:xs="http://www.w3.org/2001/XMLSchema" xmlns:p="http://schemas.microsoft.com/office/2006/metadata/properties" xmlns:ns2="760ca6d8-45ab-4d0a-b8c5-8ff4fd26a082" xmlns:ns3="5e1ece13-5c04-49d0-a5d5-9b8ee987d856" targetNamespace="http://schemas.microsoft.com/office/2006/metadata/properties" ma:root="true" ma:fieldsID="e682d8db185c5af160c5a618ef5f7708" ns2:_="" ns3:_="">
    <xsd:import namespace="760ca6d8-45ab-4d0a-b8c5-8ff4fd26a082"/>
    <xsd:import namespace="5e1ece13-5c04-49d0-a5d5-9b8ee987d85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0ca6d8-45ab-4d0a-b8c5-8ff4fd26a08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383ab3d-3311-46c7-9827-319eef876ca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e1ece13-5c04-49d0-a5d5-9b8ee987d85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d2e0686-bcc7-49ef-834e-9261246539c9}" ma:internalName="TaxCatchAll" ma:showField="CatchAllData" ma:web="5e1ece13-5c04-49d0-a5d5-9b8ee987d85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60ca6d8-45ab-4d0a-b8c5-8ff4fd26a082">
      <Terms xmlns="http://schemas.microsoft.com/office/infopath/2007/PartnerControls"/>
    </lcf76f155ced4ddcb4097134ff3c332f>
    <TaxCatchAll xmlns="5e1ece13-5c04-49d0-a5d5-9b8ee987d856" xsi:nil="true"/>
  </documentManagement>
</p:properties>
</file>

<file path=customXml/itemProps1.xml><?xml version="1.0" encoding="utf-8"?>
<ds:datastoreItem xmlns:ds="http://schemas.openxmlformats.org/officeDocument/2006/customXml" ds:itemID="{9BDFE148-27FE-49DD-ADBD-CAE20569D29B}"/>
</file>

<file path=customXml/itemProps2.xml><?xml version="1.0" encoding="utf-8"?>
<ds:datastoreItem xmlns:ds="http://schemas.openxmlformats.org/officeDocument/2006/customXml" ds:itemID="{B6A9C61B-1F34-4C09-8CD2-773270F518F5}"/>
</file>

<file path=customXml/itemProps3.xml><?xml version="1.0" encoding="utf-8"?>
<ds:datastoreItem xmlns:ds="http://schemas.openxmlformats.org/officeDocument/2006/customXml" ds:itemID="{95BB77E4-1BD9-4AE3-8DE1-FFB3232FAF31}"/>
</file>

<file path=docProps/app.xml><?xml version="1.0" encoding="utf-8"?>
<Properties xmlns="http://schemas.openxmlformats.org/officeDocument/2006/extended-properties" xmlns:vt="http://schemas.openxmlformats.org/officeDocument/2006/docPropsVTypes">
  <TotalTime>561</TotalTime>
  <Words>827</Words>
  <Application>Microsoft Office PowerPoint</Application>
  <PresentationFormat>Widescreen</PresentationFormat>
  <Paragraphs>172</Paragraphs>
  <Slides>28</Slides>
  <Notes>0</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28</vt:i4>
      </vt:variant>
    </vt:vector>
  </HeadingPairs>
  <TitlesOfParts>
    <vt:vector size="41" baseType="lpstr">
      <vt:lpstr>Aptos</vt:lpstr>
      <vt:lpstr>Arial</vt:lpstr>
      <vt:lpstr>Avenir Next LT Pro</vt:lpstr>
      <vt:lpstr>Avenir Next LT Pro Light</vt:lpstr>
      <vt:lpstr>Bradley Hand ITC</vt:lpstr>
      <vt:lpstr>Calibri</vt:lpstr>
      <vt:lpstr>Candara Light</vt:lpstr>
      <vt:lpstr>Neue Haas Grotesk Text Pro</vt:lpstr>
      <vt:lpstr>Univers Condensed Light</vt:lpstr>
      <vt:lpstr>Walbaum Display Light</vt:lpstr>
      <vt:lpstr>Wingdings</vt:lpstr>
      <vt:lpstr>AccentBoxVTI</vt:lpstr>
      <vt:lpstr>AngleLinesVTI</vt:lpstr>
      <vt:lpstr>PowerPoint Presentation</vt:lpstr>
      <vt:lpstr>  </vt:lpstr>
      <vt:lpstr>Contenu de la leçon</vt:lpstr>
      <vt:lpstr>Lesson content</vt:lpstr>
      <vt:lpstr>Objectifs principaux</vt:lpstr>
      <vt:lpstr>Main goals</vt:lpstr>
      <vt:lpstr>Présentation de l’instructeur Instructor’s introduction</vt:lpstr>
      <vt:lpstr> Se saluer et se présenter  Greeting and introducing each other </vt:lpstr>
      <vt:lpstr>Formules pour se présenter  Formulations to introduce yourself </vt:lpstr>
      <vt:lpstr>Formules pour se présenter</vt:lpstr>
      <vt:lpstr>   Se saluer Greeting each other   </vt:lpstr>
      <vt:lpstr>Se saluer </vt:lpstr>
      <vt:lpstr>Se saluer </vt:lpstr>
      <vt:lpstr>Comment se présenter… How to introduce yourself…</vt:lpstr>
      <vt:lpstr>Comment se présenter… How to introduce yourself…</vt:lpstr>
      <vt:lpstr>Comment se présenter…</vt:lpstr>
      <vt:lpstr>Comment se présenter…</vt:lpstr>
      <vt:lpstr>Profil Profile</vt:lpstr>
      <vt:lpstr>Profil</vt:lpstr>
      <vt:lpstr>Profil</vt:lpstr>
      <vt:lpstr>Profil</vt:lpstr>
      <vt:lpstr>Profil</vt:lpstr>
      <vt:lpstr>Profil</vt:lpstr>
      <vt:lpstr> Profil    I am from…  </vt:lpstr>
      <vt:lpstr>Activité  Activity</vt:lpstr>
      <vt:lpstr>Activité </vt:lpstr>
      <vt:lpstr>Activité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Myriam Corriveau</dc:creator>
  <cp:lastModifiedBy>Myriam Corriveau</cp:lastModifiedBy>
  <cp:revision>8</cp:revision>
  <dcterms:created xsi:type="dcterms:W3CDTF">2023-08-14T23:24:49Z</dcterms:created>
  <dcterms:modified xsi:type="dcterms:W3CDTF">2024-01-21T19:21:11Z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0x010100A58EA410214A0447B6B94AEFF6909EED</vt:lpwstr>
  </property>
</Properties>
</file>