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9.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 id="2147483657" r:id="rId6"/>
    <p:sldMasterId id="2147483659" r:id="rId7"/>
    <p:sldMasterId id="2147483661" r:id="rId8"/>
    <p:sldMasterId id="2147483663" r:id="rId9"/>
    <p:sldMasterId id="2147483665"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Lst>
  <p:sldSz cy="6858000" cx="12192000"/>
  <p:notesSz cx="6858000" cy="9144000"/>
  <p:embeddedFontLst>
    <p:embeddedFont>
      <p:font typeface="Franklin Gothic"/>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3" roundtripDataSignature="AMtx7miq78Biji14N7drHEWzLpsmKLk4e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11" Type="http://schemas.openxmlformats.org/officeDocument/2006/relationships/notesMaster" Target="notesMasters/notesMaster1.xml"/><Relationship Id="rId22" Type="http://schemas.openxmlformats.org/officeDocument/2006/relationships/font" Target="fonts/FranklinGothic-bold.fntdata"/><Relationship Id="rId10" Type="http://schemas.openxmlformats.org/officeDocument/2006/relationships/slideMaster" Target="slideMasters/slideMaster8.xml"/><Relationship Id="rId21" Type="http://schemas.openxmlformats.org/officeDocument/2006/relationships/slide" Target="slides/slide10.xml"/><Relationship Id="rId13" Type="http://schemas.openxmlformats.org/officeDocument/2006/relationships/slide" Target="slides/slide2.xml"/><Relationship Id="rId12" Type="http://schemas.openxmlformats.org/officeDocument/2006/relationships/slide" Target="slides/slide1.xml"/><Relationship Id="rId23" Type="http://customschemas.google.com/relationships/presentationmetadata" Target="metadata"/><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Master" Target="slideMasters/slideMaster7.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5" Type="http://schemas.openxmlformats.org/officeDocument/2006/relationships/slideMaster" Target="slideMasters/slideMaster3.xml"/><Relationship Id="rId19" Type="http://schemas.openxmlformats.org/officeDocument/2006/relationships/slide" Target="slides/slide8.xml"/><Relationship Id="rId6" Type="http://schemas.openxmlformats.org/officeDocument/2006/relationships/slideMaster" Target="slideMasters/slideMaster4.xml"/><Relationship Id="rId18" Type="http://schemas.openxmlformats.org/officeDocument/2006/relationships/slide" Target="slides/slide7.xml"/><Relationship Id="rId7" Type="http://schemas.openxmlformats.org/officeDocument/2006/relationships/slideMaster" Target="slideMasters/slideMaster5.xml"/><Relationship Id="rId8"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5 - Quote">
  <p:cSld name="Divider Slide 5 - Quote">
    <p:spTree>
      <p:nvGrpSpPr>
        <p:cNvPr id="71" name="Shape 71"/>
        <p:cNvGrpSpPr/>
        <p:nvPr/>
      </p:nvGrpSpPr>
      <p:grpSpPr>
        <a:xfrm>
          <a:off x="0" y="0"/>
          <a:ext cx="0" cy="0"/>
          <a:chOff x="0" y="0"/>
          <a:chExt cx="0" cy="0"/>
        </a:xfrm>
      </p:grpSpPr>
      <p:sp>
        <p:nvSpPr>
          <p:cNvPr id="72" name="Google Shape;72;p27"/>
          <p:cNvSpPr txBox="1"/>
          <p:nvPr>
            <p:ph type="title"/>
          </p:nvPr>
        </p:nvSpPr>
        <p:spPr>
          <a:xfrm>
            <a:off x="2696876" y="2703443"/>
            <a:ext cx="7013654" cy="1669774"/>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3" name="Google Shape;73;p27"/>
          <p:cNvSpPr txBox="1"/>
          <p:nvPr>
            <p:ph idx="1" type="body"/>
          </p:nvPr>
        </p:nvSpPr>
        <p:spPr>
          <a:xfrm>
            <a:off x="2697163" y="4502426"/>
            <a:ext cx="7013575" cy="2590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ts Slide">
  <p:cSld name="Stats Slide">
    <p:spTree>
      <p:nvGrpSpPr>
        <p:cNvPr id="85" name="Shape 85"/>
        <p:cNvGrpSpPr/>
        <p:nvPr/>
      </p:nvGrpSpPr>
      <p:grpSpPr>
        <a:xfrm>
          <a:off x="0" y="0"/>
          <a:ext cx="0" cy="0"/>
          <a:chOff x="0" y="0"/>
          <a:chExt cx="0" cy="0"/>
        </a:xfrm>
      </p:grpSpPr>
      <p:sp>
        <p:nvSpPr>
          <p:cNvPr id="86" name="Google Shape;86;p29"/>
          <p:cNvSpPr/>
          <p:nvPr>
            <p:ph idx="2" type="pic"/>
          </p:nvPr>
        </p:nvSpPr>
        <p:spPr>
          <a:xfrm>
            <a:off x="-51881" y="-51880"/>
            <a:ext cx="6115455" cy="3469532"/>
          </a:xfrm>
          <a:prstGeom prst="rect">
            <a:avLst/>
          </a:prstGeom>
          <a:noFill/>
          <a:ln>
            <a:noFill/>
          </a:ln>
        </p:spPr>
      </p:sp>
      <p:sp>
        <p:nvSpPr>
          <p:cNvPr id="87" name="Google Shape;87;p29"/>
          <p:cNvSpPr txBox="1"/>
          <p:nvPr>
            <p:ph idx="1" type="body"/>
          </p:nvPr>
        </p:nvSpPr>
        <p:spPr>
          <a:xfrm>
            <a:off x="795651" y="4284101"/>
            <a:ext cx="2012400" cy="747851"/>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5400"/>
              <a:buFont typeface="Arial"/>
              <a:buNone/>
              <a:defRPr b="1" i="0" sz="5400" u="none" cap="none" strike="noStrike">
                <a:solidFill>
                  <a:schemeClr val="lt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8" name="Google Shape;88;p29"/>
          <p:cNvSpPr txBox="1"/>
          <p:nvPr>
            <p:ph idx="3" type="body"/>
          </p:nvPr>
        </p:nvSpPr>
        <p:spPr>
          <a:xfrm>
            <a:off x="795651" y="5114462"/>
            <a:ext cx="2012400" cy="831631"/>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1pPr>
            <a:lvl2pPr indent="-228600" lvl="1" marL="914400" marR="0" rtl="0" algn="ctr">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9" name="Google Shape;89;p29"/>
          <p:cNvSpPr txBox="1"/>
          <p:nvPr>
            <p:ph idx="4" type="body"/>
          </p:nvPr>
        </p:nvSpPr>
        <p:spPr>
          <a:xfrm>
            <a:off x="3265547" y="4284200"/>
            <a:ext cx="2012400" cy="747712"/>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5400"/>
              <a:buFont typeface="Arial"/>
              <a:buNone/>
              <a:defRPr b="1" i="0" sz="5400" u="none" cap="none" strike="noStrike">
                <a:solidFill>
                  <a:schemeClr val="lt1"/>
                </a:solidFill>
                <a:latin typeface="Arial"/>
                <a:ea typeface="Arial"/>
                <a:cs typeface="Arial"/>
                <a:sym typeface="Arial"/>
              </a:defRPr>
            </a:lvl1pPr>
            <a:lvl2pPr indent="-228600" lvl="1" marL="914400" marR="0" rtl="0" algn="ctr">
              <a:lnSpc>
                <a:spcPct val="90000"/>
              </a:lnSpc>
              <a:spcBef>
                <a:spcPts val="500"/>
              </a:spcBef>
              <a:spcAft>
                <a:spcPts val="0"/>
              </a:spcAft>
              <a:buClr>
                <a:schemeClr val="lt1"/>
              </a:buClr>
              <a:buSzPts val="2400"/>
              <a:buFont typeface="Arial"/>
              <a:buNone/>
              <a:defRPr b="0" i="0" sz="2400" u="none" cap="none" strike="noStrike">
                <a:solidFill>
                  <a:schemeClr val="lt1"/>
                </a:solidFill>
                <a:latin typeface="Arial"/>
                <a:ea typeface="Arial"/>
                <a:cs typeface="Arial"/>
                <a:sym typeface="Arial"/>
              </a:defRPr>
            </a:lvl2pPr>
            <a:lvl3pPr indent="-228600" lvl="2" marL="1371600" marR="0" rtl="0" algn="ctr">
              <a:lnSpc>
                <a:spcPct val="90000"/>
              </a:lnSpc>
              <a:spcBef>
                <a:spcPts val="5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3pPr>
            <a:lvl4pPr indent="-228600" lvl="3" marL="1828800" marR="0" rtl="0" algn="ctr">
              <a:lnSpc>
                <a:spcPct val="90000"/>
              </a:lnSpc>
              <a:spcBef>
                <a:spcPts val="50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indent="-228600" lvl="4" marL="2286000" marR="0" rtl="0" algn="ctr">
              <a:lnSpc>
                <a:spcPct val="90000"/>
              </a:lnSpc>
              <a:spcBef>
                <a:spcPts val="50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0" name="Google Shape;90;p29"/>
          <p:cNvSpPr txBox="1"/>
          <p:nvPr>
            <p:ph idx="5" type="body"/>
          </p:nvPr>
        </p:nvSpPr>
        <p:spPr>
          <a:xfrm>
            <a:off x="3265547" y="5114462"/>
            <a:ext cx="2012400" cy="831631"/>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1pPr>
            <a:lvl2pPr indent="-228600" lvl="1" marL="914400" marR="0" rtl="0" algn="ctr">
              <a:lnSpc>
                <a:spcPct val="90000"/>
              </a:lnSpc>
              <a:spcBef>
                <a:spcPts val="5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2pPr>
            <a:lvl3pPr indent="-228600" lvl="2" marL="1371600" marR="0" rtl="0" algn="ctr">
              <a:lnSpc>
                <a:spcPct val="90000"/>
              </a:lnSpc>
              <a:spcBef>
                <a:spcPts val="5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3pPr>
            <a:lvl4pPr indent="-228600" lvl="3" marL="1828800" marR="0" rtl="0" algn="ctr">
              <a:lnSpc>
                <a:spcPct val="90000"/>
              </a:lnSpc>
              <a:spcBef>
                <a:spcPts val="5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4pPr>
            <a:lvl5pPr indent="-228600" lvl="4" marL="2286000" marR="0" rtl="0" algn="ctr">
              <a:lnSpc>
                <a:spcPct val="90000"/>
              </a:lnSpc>
              <a:spcBef>
                <a:spcPts val="5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1" name="Google Shape;91;p29"/>
          <p:cNvSpPr txBox="1"/>
          <p:nvPr>
            <p:ph idx="6" type="body"/>
          </p:nvPr>
        </p:nvSpPr>
        <p:spPr>
          <a:xfrm>
            <a:off x="6868040" y="915610"/>
            <a:ext cx="2012950" cy="747712"/>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5400"/>
              <a:buFont typeface="Arial"/>
              <a:buNone/>
              <a:defRPr b="1" i="0" sz="54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2" name="Google Shape;92;p29"/>
          <p:cNvSpPr txBox="1"/>
          <p:nvPr>
            <p:ph idx="7" type="body"/>
          </p:nvPr>
        </p:nvSpPr>
        <p:spPr>
          <a:xfrm>
            <a:off x="9342117" y="915610"/>
            <a:ext cx="2012950" cy="747712"/>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5400"/>
              <a:buFont typeface="Arial"/>
              <a:buNone/>
              <a:defRPr b="1" i="0" sz="54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3" name="Google Shape;93;p29"/>
          <p:cNvSpPr txBox="1"/>
          <p:nvPr>
            <p:ph idx="8" type="body"/>
          </p:nvPr>
        </p:nvSpPr>
        <p:spPr>
          <a:xfrm>
            <a:off x="6868590" y="1749988"/>
            <a:ext cx="2012400" cy="831631"/>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1pPr>
            <a:lvl2pPr indent="-228600" lvl="1" marL="914400" marR="0" rtl="0" algn="ctr">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4" name="Google Shape;94;p29"/>
          <p:cNvSpPr txBox="1"/>
          <p:nvPr>
            <p:ph idx="9" type="body"/>
          </p:nvPr>
        </p:nvSpPr>
        <p:spPr>
          <a:xfrm>
            <a:off x="9342117" y="1749988"/>
            <a:ext cx="2012400" cy="831631"/>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1500"/>
              <a:buFont typeface="Arial"/>
              <a:buNone/>
              <a:defRPr b="0" i="0" sz="1500" u="none" cap="none" strike="noStrike">
                <a:solidFill>
                  <a:schemeClr val="lt1"/>
                </a:solidFill>
                <a:latin typeface="Arial"/>
                <a:ea typeface="Arial"/>
                <a:cs typeface="Arial"/>
                <a:sym typeface="Arial"/>
              </a:defRPr>
            </a:lvl1pPr>
            <a:lvl2pPr indent="-228600" lvl="1" marL="914400" marR="0" rtl="0" algn="ctr">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5" name="Google Shape;95;p29"/>
          <p:cNvSpPr/>
          <p:nvPr>
            <p:ph idx="13" type="pic"/>
          </p:nvPr>
        </p:nvSpPr>
        <p:spPr>
          <a:xfrm>
            <a:off x="6062472" y="3419856"/>
            <a:ext cx="6129528" cy="3419856"/>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chemeClr val="accent3"/>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FA3"/>
                </a:solidFill>
                <a:latin typeface="Arial"/>
                <a:ea typeface="Arial"/>
                <a:cs typeface="Arial"/>
                <a:sym typeface="Arial"/>
              </a:defRPr>
            </a:lvl1pPr>
            <a:lvl2pPr indent="0" lvl="1" marL="0" algn="r">
              <a:spcBef>
                <a:spcPts val="0"/>
              </a:spcBef>
              <a:buNone/>
              <a:defRPr b="0" i="0" sz="1200" u="none" cap="none" strike="noStrike">
                <a:solidFill>
                  <a:srgbClr val="888FA3"/>
                </a:solidFill>
                <a:latin typeface="Arial"/>
                <a:ea typeface="Arial"/>
                <a:cs typeface="Arial"/>
                <a:sym typeface="Arial"/>
              </a:defRPr>
            </a:lvl2pPr>
            <a:lvl3pPr indent="0" lvl="2" marL="0" algn="r">
              <a:spcBef>
                <a:spcPts val="0"/>
              </a:spcBef>
              <a:buNone/>
              <a:defRPr b="0" i="0" sz="1200" u="none" cap="none" strike="noStrike">
                <a:solidFill>
                  <a:srgbClr val="888FA3"/>
                </a:solidFill>
                <a:latin typeface="Arial"/>
                <a:ea typeface="Arial"/>
                <a:cs typeface="Arial"/>
                <a:sym typeface="Arial"/>
              </a:defRPr>
            </a:lvl3pPr>
            <a:lvl4pPr indent="0" lvl="3" marL="0" algn="r">
              <a:spcBef>
                <a:spcPts val="0"/>
              </a:spcBef>
              <a:buNone/>
              <a:defRPr b="0" i="0" sz="1200" u="none" cap="none" strike="noStrike">
                <a:solidFill>
                  <a:srgbClr val="888FA3"/>
                </a:solidFill>
                <a:latin typeface="Arial"/>
                <a:ea typeface="Arial"/>
                <a:cs typeface="Arial"/>
                <a:sym typeface="Arial"/>
              </a:defRPr>
            </a:lvl4pPr>
            <a:lvl5pPr indent="0" lvl="4" marL="0" algn="r">
              <a:spcBef>
                <a:spcPts val="0"/>
              </a:spcBef>
              <a:buNone/>
              <a:defRPr b="0" i="0" sz="1200" u="none" cap="none" strike="noStrike">
                <a:solidFill>
                  <a:srgbClr val="888FA3"/>
                </a:solidFill>
                <a:latin typeface="Arial"/>
                <a:ea typeface="Arial"/>
                <a:cs typeface="Arial"/>
                <a:sym typeface="Arial"/>
              </a:defRPr>
            </a:lvl5pPr>
            <a:lvl6pPr indent="0" lvl="5" marL="0" algn="r">
              <a:spcBef>
                <a:spcPts val="0"/>
              </a:spcBef>
              <a:buNone/>
              <a:defRPr b="0" i="0" sz="1200" u="none" cap="none" strike="noStrike">
                <a:solidFill>
                  <a:srgbClr val="888FA3"/>
                </a:solidFill>
                <a:latin typeface="Arial"/>
                <a:ea typeface="Arial"/>
                <a:cs typeface="Arial"/>
                <a:sym typeface="Arial"/>
              </a:defRPr>
            </a:lvl6pPr>
            <a:lvl7pPr indent="0" lvl="6" marL="0" algn="r">
              <a:spcBef>
                <a:spcPts val="0"/>
              </a:spcBef>
              <a:buNone/>
              <a:defRPr b="0" i="0" sz="1200" u="none" cap="none" strike="noStrike">
                <a:solidFill>
                  <a:srgbClr val="888FA3"/>
                </a:solidFill>
                <a:latin typeface="Arial"/>
                <a:ea typeface="Arial"/>
                <a:cs typeface="Arial"/>
                <a:sym typeface="Arial"/>
              </a:defRPr>
            </a:lvl7pPr>
            <a:lvl8pPr indent="0" lvl="7" marL="0" algn="r">
              <a:spcBef>
                <a:spcPts val="0"/>
              </a:spcBef>
              <a:buNone/>
              <a:defRPr b="0" i="0" sz="1200" u="none" cap="none" strike="noStrike">
                <a:solidFill>
                  <a:srgbClr val="888FA3"/>
                </a:solidFill>
                <a:latin typeface="Arial"/>
                <a:ea typeface="Arial"/>
                <a:cs typeface="Arial"/>
                <a:sym typeface="Arial"/>
              </a:defRPr>
            </a:lvl8pPr>
            <a:lvl9pPr indent="0" lvl="8" marL="0" algn="r">
              <a:spcBef>
                <a:spcPts val="0"/>
              </a:spcBef>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chemeClr val="accent3"/>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FA3"/>
                </a:solidFill>
                <a:latin typeface="Arial"/>
                <a:ea typeface="Arial"/>
                <a:cs typeface="Arial"/>
                <a:sym typeface="Arial"/>
              </a:defRPr>
            </a:lvl1pPr>
            <a:lvl2pPr indent="0" lvl="1" marL="0" algn="r">
              <a:spcBef>
                <a:spcPts val="0"/>
              </a:spcBef>
              <a:buNone/>
              <a:defRPr b="0" i="0" sz="1200" u="none" cap="none" strike="noStrike">
                <a:solidFill>
                  <a:srgbClr val="888FA3"/>
                </a:solidFill>
                <a:latin typeface="Arial"/>
                <a:ea typeface="Arial"/>
                <a:cs typeface="Arial"/>
                <a:sym typeface="Arial"/>
              </a:defRPr>
            </a:lvl2pPr>
            <a:lvl3pPr indent="0" lvl="2" marL="0" algn="r">
              <a:spcBef>
                <a:spcPts val="0"/>
              </a:spcBef>
              <a:buNone/>
              <a:defRPr b="0" i="0" sz="1200" u="none" cap="none" strike="noStrike">
                <a:solidFill>
                  <a:srgbClr val="888FA3"/>
                </a:solidFill>
                <a:latin typeface="Arial"/>
                <a:ea typeface="Arial"/>
                <a:cs typeface="Arial"/>
                <a:sym typeface="Arial"/>
              </a:defRPr>
            </a:lvl3pPr>
            <a:lvl4pPr indent="0" lvl="3" marL="0" algn="r">
              <a:spcBef>
                <a:spcPts val="0"/>
              </a:spcBef>
              <a:buNone/>
              <a:defRPr b="0" i="0" sz="1200" u="none" cap="none" strike="noStrike">
                <a:solidFill>
                  <a:srgbClr val="888FA3"/>
                </a:solidFill>
                <a:latin typeface="Arial"/>
                <a:ea typeface="Arial"/>
                <a:cs typeface="Arial"/>
                <a:sym typeface="Arial"/>
              </a:defRPr>
            </a:lvl4pPr>
            <a:lvl5pPr indent="0" lvl="4" marL="0" algn="r">
              <a:spcBef>
                <a:spcPts val="0"/>
              </a:spcBef>
              <a:buNone/>
              <a:defRPr b="0" i="0" sz="1200" u="none" cap="none" strike="noStrike">
                <a:solidFill>
                  <a:srgbClr val="888FA3"/>
                </a:solidFill>
                <a:latin typeface="Arial"/>
                <a:ea typeface="Arial"/>
                <a:cs typeface="Arial"/>
                <a:sym typeface="Arial"/>
              </a:defRPr>
            </a:lvl5pPr>
            <a:lvl6pPr indent="0" lvl="5" marL="0" algn="r">
              <a:spcBef>
                <a:spcPts val="0"/>
              </a:spcBef>
              <a:buNone/>
              <a:defRPr b="0" i="0" sz="1200" u="none" cap="none" strike="noStrike">
                <a:solidFill>
                  <a:srgbClr val="888FA3"/>
                </a:solidFill>
                <a:latin typeface="Arial"/>
                <a:ea typeface="Arial"/>
                <a:cs typeface="Arial"/>
                <a:sym typeface="Arial"/>
              </a:defRPr>
            </a:lvl6pPr>
            <a:lvl7pPr indent="0" lvl="6" marL="0" algn="r">
              <a:spcBef>
                <a:spcPts val="0"/>
              </a:spcBef>
              <a:buNone/>
              <a:defRPr b="0" i="0" sz="1200" u="none" cap="none" strike="noStrike">
                <a:solidFill>
                  <a:srgbClr val="888FA3"/>
                </a:solidFill>
                <a:latin typeface="Arial"/>
                <a:ea typeface="Arial"/>
                <a:cs typeface="Arial"/>
                <a:sym typeface="Arial"/>
              </a:defRPr>
            </a:lvl7pPr>
            <a:lvl8pPr indent="0" lvl="7" marL="0" algn="r">
              <a:spcBef>
                <a:spcPts val="0"/>
              </a:spcBef>
              <a:buNone/>
              <a:defRPr b="0" i="0" sz="1200" u="none" cap="none" strike="noStrike">
                <a:solidFill>
                  <a:srgbClr val="888FA3"/>
                </a:solidFill>
                <a:latin typeface="Arial"/>
                <a:ea typeface="Arial"/>
                <a:cs typeface="Arial"/>
                <a:sym typeface="Arial"/>
              </a:defRPr>
            </a:lvl8pPr>
            <a:lvl9pPr indent="0" lvl="8" marL="0" algn="r">
              <a:spcBef>
                <a:spcPts val="0"/>
              </a:spcBef>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chemeClr val="accent3"/>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FA3"/>
                </a:solidFill>
                <a:latin typeface="Arial"/>
                <a:ea typeface="Arial"/>
                <a:cs typeface="Arial"/>
                <a:sym typeface="Arial"/>
              </a:defRPr>
            </a:lvl1pPr>
            <a:lvl2pPr indent="0" lvl="1" marL="0" algn="r">
              <a:spcBef>
                <a:spcPts val="0"/>
              </a:spcBef>
              <a:buNone/>
              <a:defRPr b="0" i="0" sz="1200" u="none" cap="none" strike="noStrike">
                <a:solidFill>
                  <a:srgbClr val="888FA3"/>
                </a:solidFill>
                <a:latin typeface="Arial"/>
                <a:ea typeface="Arial"/>
                <a:cs typeface="Arial"/>
                <a:sym typeface="Arial"/>
              </a:defRPr>
            </a:lvl2pPr>
            <a:lvl3pPr indent="0" lvl="2" marL="0" algn="r">
              <a:spcBef>
                <a:spcPts val="0"/>
              </a:spcBef>
              <a:buNone/>
              <a:defRPr b="0" i="0" sz="1200" u="none" cap="none" strike="noStrike">
                <a:solidFill>
                  <a:srgbClr val="888FA3"/>
                </a:solidFill>
                <a:latin typeface="Arial"/>
                <a:ea typeface="Arial"/>
                <a:cs typeface="Arial"/>
                <a:sym typeface="Arial"/>
              </a:defRPr>
            </a:lvl3pPr>
            <a:lvl4pPr indent="0" lvl="3" marL="0" algn="r">
              <a:spcBef>
                <a:spcPts val="0"/>
              </a:spcBef>
              <a:buNone/>
              <a:defRPr b="0" i="0" sz="1200" u="none" cap="none" strike="noStrike">
                <a:solidFill>
                  <a:srgbClr val="888FA3"/>
                </a:solidFill>
                <a:latin typeface="Arial"/>
                <a:ea typeface="Arial"/>
                <a:cs typeface="Arial"/>
                <a:sym typeface="Arial"/>
              </a:defRPr>
            </a:lvl4pPr>
            <a:lvl5pPr indent="0" lvl="4" marL="0" algn="r">
              <a:spcBef>
                <a:spcPts val="0"/>
              </a:spcBef>
              <a:buNone/>
              <a:defRPr b="0" i="0" sz="1200" u="none" cap="none" strike="noStrike">
                <a:solidFill>
                  <a:srgbClr val="888FA3"/>
                </a:solidFill>
                <a:latin typeface="Arial"/>
                <a:ea typeface="Arial"/>
                <a:cs typeface="Arial"/>
                <a:sym typeface="Arial"/>
              </a:defRPr>
            </a:lvl5pPr>
            <a:lvl6pPr indent="0" lvl="5" marL="0" algn="r">
              <a:spcBef>
                <a:spcPts val="0"/>
              </a:spcBef>
              <a:buNone/>
              <a:defRPr b="0" i="0" sz="1200" u="none" cap="none" strike="noStrike">
                <a:solidFill>
                  <a:srgbClr val="888FA3"/>
                </a:solidFill>
                <a:latin typeface="Arial"/>
                <a:ea typeface="Arial"/>
                <a:cs typeface="Arial"/>
                <a:sym typeface="Arial"/>
              </a:defRPr>
            </a:lvl6pPr>
            <a:lvl7pPr indent="0" lvl="6" marL="0" algn="r">
              <a:spcBef>
                <a:spcPts val="0"/>
              </a:spcBef>
              <a:buNone/>
              <a:defRPr b="0" i="0" sz="1200" u="none" cap="none" strike="noStrike">
                <a:solidFill>
                  <a:srgbClr val="888FA3"/>
                </a:solidFill>
                <a:latin typeface="Arial"/>
                <a:ea typeface="Arial"/>
                <a:cs typeface="Arial"/>
                <a:sym typeface="Arial"/>
              </a:defRPr>
            </a:lvl7pPr>
            <a:lvl8pPr indent="0" lvl="7" marL="0" algn="r">
              <a:spcBef>
                <a:spcPts val="0"/>
              </a:spcBef>
              <a:buNone/>
              <a:defRPr b="0" i="0" sz="1200" u="none" cap="none" strike="noStrike">
                <a:solidFill>
                  <a:srgbClr val="888FA3"/>
                </a:solidFill>
                <a:latin typeface="Arial"/>
                <a:ea typeface="Arial"/>
                <a:cs typeface="Arial"/>
                <a:sym typeface="Arial"/>
              </a:defRPr>
            </a:lvl8pPr>
            <a:lvl9pPr indent="0" lvl="8" marL="0" algn="r">
              <a:spcBef>
                <a:spcPts val="0"/>
              </a:spcBef>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1">
  <p:cSld name="Divider Slide 1">
    <p:spTree>
      <p:nvGrpSpPr>
        <p:cNvPr id="58" name="Shape 58"/>
        <p:cNvGrpSpPr/>
        <p:nvPr/>
      </p:nvGrpSpPr>
      <p:grpSpPr>
        <a:xfrm>
          <a:off x="0" y="0"/>
          <a:ext cx="0" cy="0"/>
          <a:chOff x="0" y="0"/>
          <a:chExt cx="0" cy="0"/>
        </a:xfrm>
      </p:grpSpPr>
      <p:sp>
        <p:nvSpPr>
          <p:cNvPr id="59" name="Google Shape;59;p21"/>
          <p:cNvSpPr txBox="1"/>
          <p:nvPr>
            <p:ph type="title"/>
          </p:nvPr>
        </p:nvSpPr>
        <p:spPr>
          <a:xfrm>
            <a:off x="924338" y="2882348"/>
            <a:ext cx="5128591" cy="1382575"/>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3">
  <p:cSld name="Divider Slide 3">
    <p:spTree>
      <p:nvGrpSpPr>
        <p:cNvPr id="62" name="Shape 62"/>
        <p:cNvGrpSpPr/>
        <p:nvPr/>
      </p:nvGrpSpPr>
      <p:grpSpPr>
        <a:xfrm>
          <a:off x="0" y="0"/>
          <a:ext cx="0" cy="0"/>
          <a:chOff x="0" y="0"/>
          <a:chExt cx="0" cy="0"/>
        </a:xfrm>
      </p:grpSpPr>
      <p:sp>
        <p:nvSpPr>
          <p:cNvPr id="63" name="Google Shape;63;p23"/>
          <p:cNvSpPr txBox="1"/>
          <p:nvPr>
            <p:ph type="title"/>
          </p:nvPr>
        </p:nvSpPr>
        <p:spPr>
          <a:xfrm>
            <a:off x="520146"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4">
  <p:cSld name="Divider Slide 4">
    <p:spTree>
      <p:nvGrpSpPr>
        <p:cNvPr id="66" name="Shape 66"/>
        <p:cNvGrpSpPr/>
        <p:nvPr/>
      </p:nvGrpSpPr>
      <p:grpSpPr>
        <a:xfrm>
          <a:off x="0" y="0"/>
          <a:ext cx="0" cy="0"/>
          <a:chOff x="0" y="0"/>
          <a:chExt cx="0" cy="0"/>
        </a:xfrm>
      </p:grpSpPr>
      <p:sp>
        <p:nvSpPr>
          <p:cNvPr id="67" name="Google Shape;67;p25"/>
          <p:cNvSpPr txBox="1"/>
          <p:nvPr>
            <p:ph type="ctr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6.xml"/><Relationship Id="rId3"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7.xml"/><Relationship Id="rId3"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8.xml"/><Relationship Id="rId3" Type="http://schemas.openxmlformats.org/officeDocument/2006/relationships/theme" Target="../theme/theme8.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9.xml"/><Relationship Id="rId3" Type="http://schemas.openxmlformats.org/officeDocument/2006/relationships/theme" Target="../theme/theme9.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8.png"/><Relationship Id="rId3" Type="http://schemas.openxmlformats.org/officeDocument/2006/relationships/slideLayout" Target="../slideLayouts/slideLayout10.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1.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chemeClr val="accent3"/>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FA3"/>
                </a:solidFill>
                <a:latin typeface="Arial"/>
                <a:ea typeface="Arial"/>
                <a:cs typeface="Arial"/>
                <a:sym typeface="Arial"/>
              </a:defRPr>
            </a:lvl1pPr>
            <a:lvl2pPr indent="0" lvl="1" marL="0" marR="0" rtl="0" algn="r">
              <a:spcBef>
                <a:spcPts val="0"/>
              </a:spcBef>
              <a:buNone/>
              <a:defRPr b="0" i="0" sz="1200" u="none" cap="none" strike="noStrike">
                <a:solidFill>
                  <a:srgbClr val="888FA3"/>
                </a:solidFill>
                <a:latin typeface="Arial"/>
                <a:ea typeface="Arial"/>
                <a:cs typeface="Arial"/>
                <a:sym typeface="Arial"/>
              </a:defRPr>
            </a:lvl2pPr>
            <a:lvl3pPr indent="0" lvl="2" marL="0" marR="0" rtl="0" algn="r">
              <a:spcBef>
                <a:spcPts val="0"/>
              </a:spcBef>
              <a:buNone/>
              <a:defRPr b="0" i="0" sz="1200" u="none" cap="none" strike="noStrike">
                <a:solidFill>
                  <a:srgbClr val="888FA3"/>
                </a:solidFill>
                <a:latin typeface="Arial"/>
                <a:ea typeface="Arial"/>
                <a:cs typeface="Arial"/>
                <a:sym typeface="Arial"/>
              </a:defRPr>
            </a:lvl3pPr>
            <a:lvl4pPr indent="0" lvl="3" marL="0" marR="0" rtl="0" algn="r">
              <a:spcBef>
                <a:spcPts val="0"/>
              </a:spcBef>
              <a:buNone/>
              <a:defRPr b="0" i="0" sz="1200" u="none" cap="none" strike="noStrike">
                <a:solidFill>
                  <a:srgbClr val="888FA3"/>
                </a:solidFill>
                <a:latin typeface="Arial"/>
                <a:ea typeface="Arial"/>
                <a:cs typeface="Arial"/>
                <a:sym typeface="Arial"/>
              </a:defRPr>
            </a:lvl4pPr>
            <a:lvl5pPr indent="0" lvl="4" marL="0" marR="0" rtl="0" algn="r">
              <a:spcBef>
                <a:spcPts val="0"/>
              </a:spcBef>
              <a:buNone/>
              <a:defRPr b="0" i="0" sz="1200" u="none" cap="none" strike="noStrike">
                <a:solidFill>
                  <a:srgbClr val="888FA3"/>
                </a:solidFill>
                <a:latin typeface="Arial"/>
                <a:ea typeface="Arial"/>
                <a:cs typeface="Arial"/>
                <a:sym typeface="Arial"/>
              </a:defRPr>
            </a:lvl5pPr>
            <a:lvl6pPr indent="0" lvl="5" marL="0" marR="0" rtl="0" algn="r">
              <a:spcBef>
                <a:spcPts val="0"/>
              </a:spcBef>
              <a:buNone/>
              <a:defRPr b="0" i="0" sz="1200" u="none" cap="none" strike="noStrike">
                <a:solidFill>
                  <a:srgbClr val="888FA3"/>
                </a:solidFill>
                <a:latin typeface="Arial"/>
                <a:ea typeface="Arial"/>
                <a:cs typeface="Arial"/>
                <a:sym typeface="Arial"/>
              </a:defRPr>
            </a:lvl6pPr>
            <a:lvl7pPr indent="0" lvl="6" marL="0" marR="0" rtl="0" algn="r">
              <a:spcBef>
                <a:spcPts val="0"/>
              </a:spcBef>
              <a:buNone/>
              <a:defRPr b="0" i="0" sz="1200" u="none" cap="none" strike="noStrike">
                <a:solidFill>
                  <a:srgbClr val="888FA3"/>
                </a:solidFill>
                <a:latin typeface="Arial"/>
                <a:ea typeface="Arial"/>
                <a:cs typeface="Arial"/>
                <a:sym typeface="Arial"/>
              </a:defRPr>
            </a:lvl7pPr>
            <a:lvl8pPr indent="0" lvl="7" marL="0" marR="0" rtl="0" algn="r">
              <a:spcBef>
                <a:spcPts val="0"/>
              </a:spcBef>
              <a:buNone/>
              <a:defRPr b="0" i="0" sz="1200" u="none" cap="none" strike="noStrike">
                <a:solidFill>
                  <a:srgbClr val="888FA3"/>
                </a:solidFill>
                <a:latin typeface="Arial"/>
                <a:ea typeface="Arial"/>
                <a:cs typeface="Arial"/>
                <a:sym typeface="Arial"/>
              </a:defRPr>
            </a:lvl8pPr>
            <a:lvl9pPr indent="0" lvl="8" marL="0" marR="0" rtl="0" algn="r">
              <a:spcBef>
                <a:spcPts val="0"/>
              </a:spcBef>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6" name="Shape 56"/>
        <p:cNvGrpSpPr/>
        <p:nvPr/>
      </p:nvGrpSpPr>
      <p:grpSpPr>
        <a:xfrm>
          <a:off x="0" y="0"/>
          <a:ext cx="0" cy="0"/>
          <a:chOff x="0" y="0"/>
          <a:chExt cx="0" cy="0"/>
        </a:xfrm>
      </p:grpSpPr>
      <p:pic>
        <p:nvPicPr>
          <p:cNvPr id="57" name="Google Shape;57;p20"/>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8"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0" name="Shape 60"/>
        <p:cNvGrpSpPr/>
        <p:nvPr/>
      </p:nvGrpSpPr>
      <p:grpSpPr>
        <a:xfrm>
          <a:off x="0" y="0"/>
          <a:ext cx="0" cy="0"/>
          <a:chOff x="0" y="0"/>
          <a:chExt cx="0" cy="0"/>
        </a:xfrm>
      </p:grpSpPr>
      <p:pic>
        <p:nvPicPr>
          <p:cNvPr id="61" name="Google Shape;61;p22"/>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pic>
        <p:nvPicPr>
          <p:cNvPr id="65" name="Google Shape;65;p24"/>
          <p:cNvPicPr preferRelativeResize="0"/>
          <p:nvPr/>
        </p:nvPicPr>
        <p:blipFill rotWithShape="1">
          <a:blip r:embed="rId1">
            <a:alphaModFix/>
          </a:blip>
          <a:srcRect b="0" l="0" r="0" t="0"/>
          <a:stretch/>
        </p:blipFill>
        <p:spPr>
          <a:xfrm>
            <a:off x="12700" y="0"/>
            <a:ext cx="121793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2"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8" name="Shape 68"/>
        <p:cNvGrpSpPr/>
        <p:nvPr/>
      </p:nvGrpSpPr>
      <p:grpSpPr>
        <a:xfrm>
          <a:off x="0" y="0"/>
          <a:ext cx="0" cy="0"/>
          <a:chOff x="0" y="0"/>
          <a:chExt cx="0" cy="0"/>
        </a:xfrm>
      </p:grpSpPr>
      <p:pic>
        <p:nvPicPr>
          <p:cNvPr id="69" name="Google Shape;69;p26"/>
          <p:cNvPicPr preferRelativeResize="0"/>
          <p:nvPr/>
        </p:nvPicPr>
        <p:blipFill rotWithShape="1">
          <a:blip r:embed="rId1">
            <a:alphaModFix/>
          </a:blip>
          <a:srcRect b="0" l="0" r="0" t="0"/>
          <a:stretch/>
        </p:blipFill>
        <p:spPr>
          <a:xfrm>
            <a:off x="12700" y="0"/>
            <a:ext cx="12179300" cy="6858000"/>
          </a:xfrm>
          <a:prstGeom prst="rect">
            <a:avLst/>
          </a:prstGeom>
          <a:noFill/>
          <a:ln>
            <a:noFill/>
          </a:ln>
        </p:spPr>
      </p:pic>
      <p:pic>
        <p:nvPicPr>
          <p:cNvPr id="70" name="Google Shape;70;p26"/>
          <p:cNvPicPr preferRelativeResize="0"/>
          <p:nvPr/>
        </p:nvPicPr>
        <p:blipFill rotWithShape="1">
          <a:blip r:embed="rId2">
            <a:alphaModFix/>
          </a:blip>
          <a:srcRect b="0" l="0" r="0" t="0"/>
          <a:stretch/>
        </p:blipFill>
        <p:spPr>
          <a:xfrm>
            <a:off x="2696876" y="2291309"/>
            <a:ext cx="622300" cy="2667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4"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4" name="Shape 74"/>
        <p:cNvGrpSpPr/>
        <p:nvPr/>
      </p:nvGrpSpPr>
      <p:grpSpPr>
        <a:xfrm>
          <a:off x="0" y="0"/>
          <a:ext cx="0" cy="0"/>
          <a:chOff x="0" y="0"/>
          <a:chExt cx="0" cy="0"/>
        </a:xfrm>
      </p:grpSpPr>
      <p:sp>
        <p:nvSpPr>
          <p:cNvPr id="75" name="Google Shape;75;p28"/>
          <p:cNvSpPr/>
          <p:nvPr/>
        </p:nvSpPr>
        <p:spPr>
          <a:xfrm>
            <a:off x="6072000" y="0"/>
            <a:ext cx="6120000" cy="3420000"/>
          </a:xfrm>
          <a:prstGeom prst="rect">
            <a:avLst/>
          </a:prstGeom>
          <a:solidFill>
            <a:schemeClr val="dk2"/>
          </a:solidFill>
          <a:ln cap="flat" cmpd="sng" w="12700">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6" name="Google Shape;76;p28"/>
          <p:cNvSpPr/>
          <p:nvPr/>
        </p:nvSpPr>
        <p:spPr>
          <a:xfrm>
            <a:off x="0" y="3420000"/>
            <a:ext cx="6072000" cy="343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77" name="Google Shape;77;p28"/>
          <p:cNvPicPr preferRelativeResize="0"/>
          <p:nvPr/>
        </p:nvPicPr>
        <p:blipFill rotWithShape="1">
          <a:blip r:embed="rId1">
            <a:alphaModFix/>
          </a:blip>
          <a:srcRect b="0" l="0" r="0" t="0"/>
          <a:stretch/>
        </p:blipFill>
        <p:spPr>
          <a:xfrm>
            <a:off x="2808051" y="4072396"/>
            <a:ext cx="207704" cy="207704"/>
          </a:xfrm>
          <a:prstGeom prst="rect">
            <a:avLst/>
          </a:prstGeom>
          <a:noFill/>
          <a:ln>
            <a:noFill/>
          </a:ln>
        </p:spPr>
      </p:pic>
      <p:pic>
        <p:nvPicPr>
          <p:cNvPr id="78" name="Google Shape;78;p28"/>
          <p:cNvPicPr preferRelativeResize="0"/>
          <p:nvPr/>
        </p:nvPicPr>
        <p:blipFill rotWithShape="1">
          <a:blip r:embed="rId1">
            <a:alphaModFix/>
          </a:blip>
          <a:srcRect b="0" l="0" r="0" t="0"/>
          <a:stretch/>
        </p:blipFill>
        <p:spPr>
          <a:xfrm>
            <a:off x="5280486" y="4072396"/>
            <a:ext cx="207704" cy="207704"/>
          </a:xfrm>
          <a:prstGeom prst="rect">
            <a:avLst/>
          </a:prstGeom>
          <a:noFill/>
          <a:ln>
            <a:noFill/>
          </a:ln>
        </p:spPr>
      </p:pic>
      <p:pic>
        <p:nvPicPr>
          <p:cNvPr id="79" name="Google Shape;79;p28"/>
          <p:cNvPicPr preferRelativeResize="0"/>
          <p:nvPr/>
        </p:nvPicPr>
        <p:blipFill rotWithShape="1">
          <a:blip r:embed="rId1">
            <a:alphaModFix/>
          </a:blip>
          <a:srcRect b="0" l="0" r="0" t="0"/>
          <a:stretch/>
        </p:blipFill>
        <p:spPr>
          <a:xfrm rot="10800000">
            <a:off x="587947" y="5946093"/>
            <a:ext cx="207704" cy="207704"/>
          </a:xfrm>
          <a:prstGeom prst="rect">
            <a:avLst/>
          </a:prstGeom>
          <a:noFill/>
          <a:ln>
            <a:noFill/>
          </a:ln>
        </p:spPr>
      </p:pic>
      <p:pic>
        <p:nvPicPr>
          <p:cNvPr id="80" name="Google Shape;80;p28"/>
          <p:cNvPicPr preferRelativeResize="0"/>
          <p:nvPr/>
        </p:nvPicPr>
        <p:blipFill rotWithShape="1">
          <a:blip r:embed="rId1">
            <a:alphaModFix/>
          </a:blip>
          <a:srcRect b="0" l="0" r="0" t="0"/>
          <a:stretch/>
        </p:blipFill>
        <p:spPr>
          <a:xfrm rot="10800000">
            <a:off x="3057843" y="5946093"/>
            <a:ext cx="207704" cy="207704"/>
          </a:xfrm>
          <a:prstGeom prst="rect">
            <a:avLst/>
          </a:prstGeom>
          <a:noFill/>
          <a:ln>
            <a:noFill/>
          </a:ln>
        </p:spPr>
      </p:pic>
      <p:pic>
        <p:nvPicPr>
          <p:cNvPr id="81" name="Google Shape;81;p28"/>
          <p:cNvPicPr preferRelativeResize="0"/>
          <p:nvPr/>
        </p:nvPicPr>
        <p:blipFill rotWithShape="1">
          <a:blip r:embed="rId1">
            <a:alphaModFix/>
          </a:blip>
          <a:srcRect b="0" l="0" r="0" t="0"/>
          <a:stretch/>
        </p:blipFill>
        <p:spPr>
          <a:xfrm>
            <a:off x="8880990" y="714188"/>
            <a:ext cx="207704" cy="207704"/>
          </a:xfrm>
          <a:prstGeom prst="rect">
            <a:avLst/>
          </a:prstGeom>
          <a:noFill/>
          <a:ln>
            <a:noFill/>
          </a:ln>
        </p:spPr>
      </p:pic>
      <p:pic>
        <p:nvPicPr>
          <p:cNvPr id="82" name="Google Shape;82;p28"/>
          <p:cNvPicPr preferRelativeResize="0"/>
          <p:nvPr/>
        </p:nvPicPr>
        <p:blipFill rotWithShape="1">
          <a:blip r:embed="rId1">
            <a:alphaModFix/>
          </a:blip>
          <a:srcRect b="0" l="0" r="0" t="0"/>
          <a:stretch/>
        </p:blipFill>
        <p:spPr>
          <a:xfrm>
            <a:off x="11358668" y="714188"/>
            <a:ext cx="207704" cy="207704"/>
          </a:xfrm>
          <a:prstGeom prst="rect">
            <a:avLst/>
          </a:prstGeom>
          <a:noFill/>
          <a:ln>
            <a:noFill/>
          </a:ln>
        </p:spPr>
      </p:pic>
      <p:pic>
        <p:nvPicPr>
          <p:cNvPr id="83" name="Google Shape;83;p28"/>
          <p:cNvPicPr preferRelativeResize="0"/>
          <p:nvPr/>
        </p:nvPicPr>
        <p:blipFill rotWithShape="1">
          <a:blip r:embed="rId1">
            <a:alphaModFix/>
          </a:blip>
          <a:srcRect b="0" l="0" r="0" t="0"/>
          <a:stretch/>
        </p:blipFill>
        <p:spPr>
          <a:xfrm rot="10800000">
            <a:off x="6661902" y="2598417"/>
            <a:ext cx="207704" cy="207704"/>
          </a:xfrm>
          <a:prstGeom prst="rect">
            <a:avLst/>
          </a:prstGeom>
          <a:noFill/>
          <a:ln>
            <a:noFill/>
          </a:ln>
        </p:spPr>
      </p:pic>
      <p:pic>
        <p:nvPicPr>
          <p:cNvPr id="84" name="Google Shape;84;p28"/>
          <p:cNvPicPr preferRelativeResize="0"/>
          <p:nvPr/>
        </p:nvPicPr>
        <p:blipFill rotWithShape="1">
          <a:blip r:embed="rId1">
            <a:alphaModFix/>
          </a:blip>
          <a:srcRect b="0" l="0" r="0" t="0"/>
          <a:stretch/>
        </p:blipFill>
        <p:spPr>
          <a:xfrm rot="10800000">
            <a:off x="9134413" y="2598417"/>
            <a:ext cx="207704" cy="20770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2: Implementing eLearning Solutions</a:t>
            </a:r>
            <a:br>
              <a:rPr lang="en-CA" sz="2600"/>
            </a:br>
            <a:br>
              <a:rPr lang="en-CA" sz="2600"/>
            </a:br>
            <a:r>
              <a:rPr lang="en-CA" sz="2600"/>
              <a:t>EDST 3440U: Managing and Developing eLearning Projects</a:t>
            </a:r>
            <a:endParaRPr/>
          </a:p>
        </p:txBody>
      </p:sp>
      <p:sp>
        <p:nvSpPr>
          <p:cNvPr id="101" name="Google Shape;10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02" name="Google Shape;10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0"/>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108" name="Google Shape;10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09" name="Google Shape;10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115" name="Google Shape;11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16" name="Google Shape;11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Questions From Last Week?</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1 Discussion</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Implementing eLearning Solutions</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Breakout Room Post-Pandemic Learning Discussions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4"/>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Questions From Last Week?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5"/>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1 Discussion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Implementing eLearning Solutions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Learning Needs Analysis</a:t>
            </a:r>
            <a:endParaRPr/>
          </a:p>
        </p:txBody>
      </p:sp>
      <p:sp>
        <p:nvSpPr>
          <p:cNvPr id="137" name="Google Shape;137;p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38" name="Google Shape;138;p7"/>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0" lang="en-CA" sz="2000">
                <a:solidFill>
                  <a:srgbClr val="000000"/>
                </a:solidFill>
              </a:rPr>
              <a:t>A Learning Needs Analysis (LNA) is a systematic process used in education and training to identify the specific learning needs and requirements of individuals or groups. It involves assessing the gap between current knowledge or skills and desired learning objectives. LNA aims to ensure that educational programs and resources are tailored to address these identified needs, ultimately enhancing the effectiveness and relevance of the learning experience.</a:t>
            </a:r>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1</a:t>
            </a:r>
            <a:r>
              <a:rPr b="0" i="0" lang="en-CA" sz="2000">
                <a:solidFill>
                  <a:srgbClr val="000000"/>
                </a:solidFill>
              </a:rPr>
              <a:t>: Can you provide examples of situations or contexts where an LNA would be particularly valuable? How does the need for an LNA differ in various educational or workplace settings?</a:t>
            </a:r>
            <a:br>
              <a:rPr b="0" i="0" lang="en-CA" sz="2000">
                <a:solidFill>
                  <a:srgbClr val="000000"/>
                </a:solidFill>
              </a:rPr>
            </a:br>
            <a:br>
              <a:rPr b="0" i="0" lang="en-CA" sz="2000">
                <a:solidFill>
                  <a:srgbClr val="000000"/>
                </a:solidFill>
              </a:rPr>
            </a:br>
            <a:r>
              <a:rPr b="1" i="0" lang="en-CA" sz="2000">
                <a:solidFill>
                  <a:srgbClr val="000000"/>
                </a:solidFill>
              </a:rPr>
              <a:t>Question 2</a:t>
            </a:r>
            <a:r>
              <a:rPr b="0" i="0" lang="en-CA" sz="2000">
                <a:solidFill>
                  <a:srgbClr val="000000"/>
                </a:solidFill>
              </a:rPr>
              <a:t>: What ways can you gather data and information during the LNA process?</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8"/>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Learning Management Systems</a:t>
            </a:r>
            <a:endParaRPr/>
          </a:p>
        </p:txBody>
      </p:sp>
      <p:sp>
        <p:nvSpPr>
          <p:cNvPr id="144" name="Google Shape;144;p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45" name="Google Shape;145;p8"/>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0" lang="en-CA" sz="2000">
                <a:solidFill>
                  <a:srgbClr val="000000"/>
                </a:solidFill>
              </a:rPr>
              <a:t>A Learning Management System (LMS) is a comprehensive software platform designed to facilitate the administration, delivery, tracking, and management of educational content and training programs. It serves as a centralized hub where educators, trainers, and organizations can create, organize, and distribute learning materials, monitor learners' progress, and assess their performance. LMSs are commonly used in educational institutions, corporate training, and various online learning environments to streamline the learning process, enhance learner engagement, and optimize the overall learning experience.</a:t>
            </a:r>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1</a:t>
            </a:r>
            <a:r>
              <a:rPr b="0" i="0" lang="en-CA" sz="2000">
                <a:solidFill>
                  <a:srgbClr val="000000"/>
                </a:solidFill>
              </a:rPr>
              <a:t>: What are some of the different Learning Management Systems you have used? Did they have features that Canvas does not have?</a:t>
            </a:r>
            <a:br>
              <a:rPr b="0" i="0" lang="en-CA" sz="2000">
                <a:solidFill>
                  <a:srgbClr val="000000"/>
                </a:solidFill>
              </a:rPr>
            </a:br>
            <a:br>
              <a:rPr b="0" i="0" lang="en-CA" sz="2000">
                <a:solidFill>
                  <a:srgbClr val="000000"/>
                </a:solidFill>
              </a:rPr>
            </a:br>
            <a:r>
              <a:rPr b="1" i="0" lang="en-CA" sz="2000">
                <a:solidFill>
                  <a:srgbClr val="000000"/>
                </a:solidFill>
              </a:rPr>
              <a:t>Question 2</a:t>
            </a:r>
            <a:r>
              <a:rPr b="0" i="0" lang="en-CA" sz="2000">
                <a:solidFill>
                  <a:srgbClr val="000000"/>
                </a:solidFill>
              </a:rPr>
              <a:t>: </a:t>
            </a:r>
            <a:r>
              <a:rPr lang="en-CA" sz="2000">
                <a:solidFill>
                  <a:srgbClr val="000000"/>
                </a:solidFill>
              </a:rPr>
              <a:t>What </a:t>
            </a:r>
            <a:r>
              <a:rPr b="0" i="0" lang="en-CA" sz="2000">
                <a:solidFill>
                  <a:srgbClr val="000000"/>
                </a:solidFill>
              </a:rPr>
              <a:t>challenges and potential drawbacks are associated with the use of a LMS?</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Breakout Room LMS Discussions</a:t>
            </a:r>
            <a:endParaRPr/>
          </a:p>
        </p:txBody>
      </p:sp>
      <p:sp>
        <p:nvSpPr>
          <p:cNvPr id="151" name="Google Shape;151;p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52" name="Google Shape;152;p9"/>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1" lang="en-CA" sz="2000">
                <a:solidFill>
                  <a:srgbClr val="151515"/>
                </a:solidFill>
              </a:rPr>
              <a:t>Question 1</a:t>
            </a:r>
            <a:r>
              <a:rPr b="0" lang="en-CA" sz="2000">
                <a:solidFill>
                  <a:srgbClr val="151515"/>
                </a:solidFill>
              </a:rPr>
              <a:t>: </a:t>
            </a:r>
            <a:r>
              <a:rPr lang="en-CA" sz="2000">
                <a:solidFill>
                  <a:srgbClr val="151515"/>
                </a:solidFill>
              </a:rPr>
              <a:t>What has not worked well in past courses in Canvas (the LMS)?</a:t>
            </a:r>
            <a:endParaRPr b="0" sz="2000">
              <a:solidFill>
                <a:srgbClr val="151515"/>
              </a:solidFill>
            </a:endParaRPr>
          </a:p>
          <a:p>
            <a:pPr indent="0" lvl="0" marL="0" rtl="0" algn="l">
              <a:lnSpc>
                <a:spcPct val="90000"/>
              </a:lnSpc>
              <a:spcBef>
                <a:spcPts val="1000"/>
              </a:spcBef>
              <a:spcAft>
                <a:spcPts val="0"/>
              </a:spcAft>
              <a:buSzPts val="2000"/>
              <a:buNone/>
            </a:pPr>
            <a:r>
              <a:t/>
            </a:r>
            <a:endParaRPr sz="2000">
              <a:solidFill>
                <a:srgbClr val="151515"/>
              </a:solidFill>
            </a:endParaRPr>
          </a:p>
          <a:p>
            <a:pPr indent="0" lvl="0" marL="0" rtl="0" algn="l">
              <a:lnSpc>
                <a:spcPct val="90000"/>
              </a:lnSpc>
              <a:spcBef>
                <a:spcPts val="1000"/>
              </a:spcBef>
              <a:spcAft>
                <a:spcPts val="0"/>
              </a:spcAft>
              <a:buSzPts val="2000"/>
              <a:buNone/>
            </a:pPr>
            <a:r>
              <a:rPr b="1" lang="en-CA" sz="2000">
                <a:solidFill>
                  <a:srgbClr val="151515"/>
                </a:solidFill>
              </a:rPr>
              <a:t>Question 2</a:t>
            </a:r>
            <a:r>
              <a:rPr b="0" lang="en-CA" sz="2000">
                <a:solidFill>
                  <a:srgbClr val="151515"/>
                </a:solidFill>
              </a:rPr>
              <a:t>: </a:t>
            </a:r>
            <a:r>
              <a:rPr lang="en-CA" sz="2000">
                <a:solidFill>
                  <a:srgbClr val="151515"/>
                </a:solidFill>
              </a:rPr>
              <a:t>What has worked well in past courses in Canvas (the LMS)?</a:t>
            </a:r>
            <a:endParaRPr b="0" sz="2000">
              <a:solidFill>
                <a:srgbClr val="151515"/>
              </a:solidFill>
            </a:endParaRPr>
          </a:p>
          <a:p>
            <a:pPr indent="0" lvl="0" marL="0" rtl="0" algn="l">
              <a:lnSpc>
                <a:spcPct val="90000"/>
              </a:lnSpc>
              <a:spcBef>
                <a:spcPts val="1000"/>
              </a:spcBef>
              <a:spcAft>
                <a:spcPts val="0"/>
              </a:spcAft>
              <a:buSzPts val="2000"/>
              <a:buNone/>
            </a:pPr>
            <a:r>
              <a:t/>
            </a:r>
            <a:endParaRPr b="0" sz="2000">
              <a:solidFill>
                <a:srgbClr val="151515"/>
              </a:solidFill>
            </a:endParaRPr>
          </a:p>
          <a:p>
            <a:pPr indent="0" lvl="0" marL="0" rtl="0" algn="l">
              <a:lnSpc>
                <a:spcPct val="90000"/>
              </a:lnSpc>
              <a:spcBef>
                <a:spcPts val="1000"/>
              </a:spcBef>
              <a:spcAft>
                <a:spcPts val="0"/>
              </a:spcAft>
              <a:buSzPts val="2000"/>
              <a:buNone/>
            </a:pPr>
            <a:r>
              <a:rPr b="1" lang="en-CA" sz="2000">
                <a:solidFill>
                  <a:srgbClr val="151515"/>
                </a:solidFill>
              </a:rPr>
              <a:t>Question 3</a:t>
            </a:r>
            <a:r>
              <a:rPr b="0" lang="en-CA" sz="2000">
                <a:solidFill>
                  <a:srgbClr val="151515"/>
                </a:solidFill>
              </a:rPr>
              <a:t>: What features do you wish were available in your Canvas courses?</a:t>
            </a:r>
            <a:br>
              <a:rPr lang="en-CA" sz="2000">
                <a:solidFill>
                  <a:srgbClr val="151515"/>
                </a:solidFill>
              </a:rPr>
            </a:br>
            <a:endParaRPr b="0" sz="2000">
              <a:solidFill>
                <a:srgbClr val="151515"/>
              </a:solidFill>
            </a:endParaRPr>
          </a:p>
          <a:p>
            <a:pPr indent="0" lvl="0" marL="0" rtl="0" algn="l">
              <a:lnSpc>
                <a:spcPct val="90000"/>
              </a:lnSpc>
              <a:spcBef>
                <a:spcPts val="1000"/>
              </a:spcBef>
              <a:spcAft>
                <a:spcPts val="0"/>
              </a:spcAft>
              <a:buSzPts val="2000"/>
              <a:buNone/>
            </a:pPr>
            <a:r>
              <a:rPr b="1" lang="en-CA" sz="2000">
                <a:solidFill>
                  <a:srgbClr val="151515"/>
                </a:solidFill>
              </a:rPr>
              <a:t>Question 4</a:t>
            </a:r>
            <a:r>
              <a:rPr b="0" lang="en-CA" sz="2000">
                <a:solidFill>
                  <a:srgbClr val="151515"/>
                </a:solidFill>
              </a:rPr>
              <a:t>: What devices do you access Canvas from?</a:t>
            </a:r>
            <a:endParaRPr/>
          </a:p>
          <a:p>
            <a:pPr indent="0" lvl="0" marL="0" rtl="0" algn="l">
              <a:lnSpc>
                <a:spcPct val="90000"/>
              </a:lnSpc>
              <a:spcBef>
                <a:spcPts val="1000"/>
              </a:spcBef>
              <a:spcAft>
                <a:spcPts val="0"/>
              </a:spcAft>
              <a:buSzPts val="1600"/>
              <a:buNone/>
            </a:pPr>
            <a:r>
              <a:t/>
            </a:r>
            <a:endParaRPr b="0" i="1">
              <a:solidFill>
                <a:srgbClr val="151515"/>
              </a:solidFill>
              <a:latin typeface="Franklin Gothic"/>
              <a:ea typeface="Franklin Gothic"/>
              <a:cs typeface="Franklin Gothic"/>
              <a:sym typeface="Franklin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ats Slide">
  <a:themeElements>
    <a:clrScheme name="OT Branded">
      <a:dk1>
        <a:srgbClr val="003B70"/>
      </a:dk1>
      <a:lt1>
        <a:srgbClr val="FFFFFF"/>
      </a:lt1>
      <a:dk2>
        <a:srgbClr val="003B70"/>
      </a:dk2>
      <a:lt2>
        <a:srgbClr val="E7E6E6"/>
      </a:lt2>
      <a:accent1>
        <a:srgbClr val="0077CA"/>
      </a:accent1>
      <a:accent2>
        <a:srgbClr val="E75D2A"/>
      </a:accent2>
      <a:accent3>
        <a:srgbClr val="5B6770"/>
      </a:accent3>
      <a:accent4>
        <a:srgbClr val="A7A8AA"/>
      </a:accent4>
      <a:accent5>
        <a:srgbClr val="ACA391"/>
      </a:accent5>
      <a:accent6>
        <a:srgbClr val="00283C"/>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Divider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Divider Slide 5 - Quote">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Divider Slide 3">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Divider Slide 4">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