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50" r:id="rId4"/>
    <p:sldMasterId id="2147483655"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6858000" cx="12192000"/>
  <p:notesSz cx="6858000" cy="9144000"/>
  <p:embeddedFontLst>
    <p:embeddedFont>
      <p:font typeface="Franklin Gothic"/>
      <p:bold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8" roundtripDataSignature="AMtx7milXNJpAB7J8hjUalwdy2+mlUUs7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FranklinGothic-bold.fntdata"/><Relationship Id="rId16" Type="http://schemas.openxmlformats.org/officeDocument/2006/relationships/slide" Target="slides/slide10.xml"/><Relationship Id="rId5" Type="http://schemas.openxmlformats.org/officeDocument/2006/relationships/slideMaster" Target="slideMasters/slideMaster3.xml"/><Relationship Id="rId6" Type="http://schemas.openxmlformats.org/officeDocument/2006/relationships/notesMaster" Target="notesMasters/notesMaster1.xml"/><Relationship Id="rId18" Type="http://customschemas.google.com/relationships/presentationmetadata" Target="meta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C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8" name="Google Shape;5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24e120bb525_0_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3" name="Google Shape;113;g24e120bb525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5" name="Google Shape;65;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2" name="Google Shape;72;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9" name="Google Shape;79;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9dd49168fa_0_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4" name="Google Shape;84;g29dd49168fa_0_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606c95b1fa_0_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9" name="Google Shape;89;g2606c95b1fa_0_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25cbcf206b8_0_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4" name="Google Shape;94;g25cbcf206b8_0_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5cbcf206b8_0_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1" name="Google Shape;101;g25cbcf206b8_0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8" name="Google Shape;108;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1">
  <p:cSld name="Title Slide 1">
    <p:spTree>
      <p:nvGrpSpPr>
        <p:cNvPr id="11" name="Shape 11"/>
        <p:cNvGrpSpPr/>
        <p:nvPr/>
      </p:nvGrpSpPr>
      <p:grpSpPr>
        <a:xfrm>
          <a:off x="0" y="0"/>
          <a:ext cx="0" cy="0"/>
          <a:chOff x="0" y="0"/>
          <a:chExt cx="0" cy="0"/>
        </a:xfrm>
      </p:grpSpPr>
      <p:sp>
        <p:nvSpPr>
          <p:cNvPr id="12" name="Google Shape;12;p12"/>
          <p:cNvSpPr txBox="1"/>
          <p:nvPr>
            <p:ph type="ctrTitle"/>
          </p:nvPr>
        </p:nvSpPr>
        <p:spPr>
          <a:xfrm>
            <a:off x="536713" y="5190716"/>
            <a:ext cx="10131287" cy="1015664"/>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lt1"/>
              </a:buClr>
              <a:buSzPts val="3000"/>
              <a:buFont typeface="Arial"/>
              <a:buNone/>
              <a:defRPr b="1" i="0" sz="30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1 Column">
  <p:cSld name="Content Slide - 1 Column">
    <p:spTree>
      <p:nvGrpSpPr>
        <p:cNvPr id="19" name="Shape 19"/>
        <p:cNvGrpSpPr/>
        <p:nvPr/>
      </p:nvGrpSpPr>
      <p:grpSpPr>
        <a:xfrm>
          <a:off x="0" y="0"/>
          <a:ext cx="0" cy="0"/>
          <a:chOff x="0" y="0"/>
          <a:chExt cx="0" cy="0"/>
        </a:xfrm>
      </p:grpSpPr>
      <p:sp>
        <p:nvSpPr>
          <p:cNvPr id="20" name="Google Shape;20;p14"/>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4"/>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4"/>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
        <p:nvSpPr>
          <p:cNvPr id="23" name="Google Shape;23;p14"/>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3 Column">
  <p:cSld name="Content Slide - 3 Column">
    <p:spTree>
      <p:nvGrpSpPr>
        <p:cNvPr id="24" name="Shape 24"/>
        <p:cNvGrpSpPr/>
        <p:nvPr/>
      </p:nvGrpSpPr>
      <p:grpSpPr>
        <a:xfrm>
          <a:off x="0" y="0"/>
          <a:ext cx="0" cy="0"/>
          <a:chOff x="0" y="0"/>
          <a:chExt cx="0" cy="0"/>
        </a:xfrm>
      </p:grpSpPr>
      <p:sp>
        <p:nvSpPr>
          <p:cNvPr id="25" name="Google Shape;25;p17"/>
          <p:cNvSpPr txBox="1"/>
          <p:nvPr>
            <p:ph type="title"/>
          </p:nvPr>
        </p:nvSpPr>
        <p:spPr>
          <a:xfrm>
            <a:off x="798444" y="365125"/>
            <a:ext cx="10555356"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7"/>
          <p:cNvSpPr txBox="1"/>
          <p:nvPr>
            <p:ph idx="1" type="body"/>
          </p:nvPr>
        </p:nvSpPr>
        <p:spPr>
          <a:xfrm>
            <a:off x="798512" y="2564296"/>
            <a:ext cx="3240000" cy="3080854"/>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7" name="Google Shape;27;p17"/>
          <p:cNvSpPr txBox="1"/>
          <p:nvPr>
            <p:ph idx="2" type="body"/>
          </p:nvPr>
        </p:nvSpPr>
        <p:spPr>
          <a:xfrm>
            <a:off x="8113800" y="2560638"/>
            <a:ext cx="3240000" cy="3084512"/>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8" name="Google Shape;28;p17"/>
          <p:cNvSpPr txBox="1"/>
          <p:nvPr>
            <p:ph idx="3" type="body"/>
          </p:nvPr>
        </p:nvSpPr>
        <p:spPr>
          <a:xfrm>
            <a:off x="4456156" y="2563813"/>
            <a:ext cx="3240000" cy="3081337"/>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17161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17161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17161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17161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9" name="Google Shape;29;p17"/>
          <p:cNvSpPr txBox="1"/>
          <p:nvPr>
            <p:ph idx="4" type="body"/>
          </p:nvPr>
        </p:nvSpPr>
        <p:spPr>
          <a:xfrm>
            <a:off x="798513" y="1973400"/>
            <a:ext cx="10555287"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0" name="Google Shape;30;p17"/>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8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7"/>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Image, 2 Column Bullet">
  <p:cSld name="Content Slide - Image, 2 Column Bullet">
    <p:spTree>
      <p:nvGrpSpPr>
        <p:cNvPr id="32" name="Shape 32"/>
        <p:cNvGrpSpPr/>
        <p:nvPr/>
      </p:nvGrpSpPr>
      <p:grpSpPr>
        <a:xfrm>
          <a:off x="0" y="0"/>
          <a:ext cx="0" cy="0"/>
          <a:chOff x="0" y="0"/>
          <a:chExt cx="0" cy="0"/>
        </a:xfrm>
      </p:grpSpPr>
      <p:sp>
        <p:nvSpPr>
          <p:cNvPr id="33" name="Google Shape;33;p18"/>
          <p:cNvSpPr/>
          <p:nvPr>
            <p:ph idx="2" type="pic"/>
          </p:nvPr>
        </p:nvSpPr>
        <p:spPr>
          <a:xfrm>
            <a:off x="-1" y="0"/>
            <a:ext cx="5000263" cy="5760000"/>
          </a:xfrm>
          <a:prstGeom prst="rect">
            <a:avLst/>
          </a:prstGeom>
          <a:noFill/>
          <a:ln>
            <a:noFill/>
          </a:ln>
        </p:spPr>
      </p:sp>
      <p:sp>
        <p:nvSpPr>
          <p:cNvPr id="34" name="Google Shape;34;p18"/>
          <p:cNvSpPr txBox="1"/>
          <p:nvPr>
            <p:ph type="title"/>
          </p:nvPr>
        </p:nvSpPr>
        <p:spPr>
          <a:xfrm>
            <a:off x="5590572" y="365125"/>
            <a:ext cx="5763228"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8"/>
          <p:cNvSpPr txBox="1"/>
          <p:nvPr>
            <p:ph idx="1" type="body"/>
          </p:nvPr>
        </p:nvSpPr>
        <p:spPr>
          <a:xfrm>
            <a:off x="5590572" y="1909823"/>
            <a:ext cx="2790000" cy="3850177"/>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000000"/>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000000"/>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000000"/>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000000"/>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000000"/>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6" name="Google Shape;36;p18"/>
          <p:cNvSpPr txBox="1"/>
          <p:nvPr>
            <p:ph idx="3" type="body"/>
          </p:nvPr>
        </p:nvSpPr>
        <p:spPr>
          <a:xfrm>
            <a:off x="8563800" y="1909822"/>
            <a:ext cx="2790000" cy="3850177"/>
          </a:xfrm>
          <a:prstGeom prst="rect">
            <a:avLst/>
          </a:prstGeom>
          <a:noFill/>
          <a:ln>
            <a:noFill/>
          </a:ln>
        </p:spPr>
        <p:txBody>
          <a:bodyPr anchorCtr="0" anchor="t" bIns="45700" lIns="91425" spcFirstLastPara="1" rIns="91425" wrap="square" tIns="45700">
            <a:noAutofit/>
          </a:bodyPr>
          <a:lstStyle>
            <a:lvl1pPr indent="-330200" lvl="0" marL="457200" marR="0" rtl="0" algn="l">
              <a:lnSpc>
                <a:spcPct val="90000"/>
              </a:lnSpc>
              <a:spcBef>
                <a:spcPts val="1000"/>
              </a:spcBef>
              <a:spcAft>
                <a:spcPts val="0"/>
              </a:spcAft>
              <a:buClr>
                <a:schemeClr val="dk1"/>
              </a:buClr>
              <a:buSzPts val="1600"/>
              <a:buFont typeface="Arial"/>
              <a:buChar char="•"/>
              <a:defRPr b="0" i="0" sz="1600" u="none" cap="none" strike="noStrike">
                <a:solidFill>
                  <a:srgbClr val="000000"/>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rgbClr val="000000"/>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rgbClr val="000000"/>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rgbClr val="000000"/>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rgbClr val="000000"/>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7" name="Google Shape;37;p18"/>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8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8"/>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Slide - Image, 3 Column">
  <p:cSld name="Content Slide - Image, 3 Column">
    <p:spTree>
      <p:nvGrpSpPr>
        <p:cNvPr id="39" name="Shape 39"/>
        <p:cNvGrpSpPr/>
        <p:nvPr/>
      </p:nvGrpSpPr>
      <p:grpSpPr>
        <a:xfrm>
          <a:off x="0" y="0"/>
          <a:ext cx="0" cy="0"/>
          <a:chOff x="0" y="0"/>
          <a:chExt cx="0" cy="0"/>
        </a:xfrm>
      </p:grpSpPr>
      <p:sp>
        <p:nvSpPr>
          <p:cNvPr id="40" name="Google Shape;40;p19"/>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9"/>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8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9"/>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sp>
        <p:nvSpPr>
          <p:cNvPr id="43" name="Google Shape;43;p19"/>
          <p:cNvSpPr txBox="1"/>
          <p:nvPr>
            <p:ph idx="1" type="body"/>
          </p:nvPr>
        </p:nvSpPr>
        <p:spPr>
          <a:xfrm>
            <a:off x="798512" y="2118126"/>
            <a:ext cx="3391199"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4" name="Google Shape;44;p19"/>
          <p:cNvSpPr/>
          <p:nvPr>
            <p:ph idx="2" type="pic"/>
          </p:nvPr>
        </p:nvSpPr>
        <p:spPr>
          <a:xfrm>
            <a:off x="798513" y="2684806"/>
            <a:ext cx="3391200" cy="2016000"/>
          </a:xfrm>
          <a:prstGeom prst="rect">
            <a:avLst/>
          </a:prstGeom>
          <a:noFill/>
          <a:ln>
            <a:noFill/>
          </a:ln>
        </p:spPr>
      </p:sp>
      <p:sp>
        <p:nvSpPr>
          <p:cNvPr id="45" name="Google Shape;45;p19"/>
          <p:cNvSpPr txBox="1"/>
          <p:nvPr>
            <p:ph idx="3" type="body"/>
          </p:nvPr>
        </p:nvSpPr>
        <p:spPr>
          <a:xfrm>
            <a:off x="798513" y="4826642"/>
            <a:ext cx="3391199" cy="81850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71616"/>
              </a:buClr>
              <a:buSzPts val="1600"/>
              <a:buFont typeface="Arial"/>
              <a:buNone/>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6" name="Google Shape;46;p19"/>
          <p:cNvSpPr txBox="1"/>
          <p:nvPr>
            <p:ph idx="4" type="body"/>
          </p:nvPr>
        </p:nvSpPr>
        <p:spPr>
          <a:xfrm>
            <a:off x="7962599" y="2118126"/>
            <a:ext cx="3391199"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7" name="Google Shape;47;p19"/>
          <p:cNvSpPr/>
          <p:nvPr>
            <p:ph idx="5" type="pic"/>
          </p:nvPr>
        </p:nvSpPr>
        <p:spPr>
          <a:xfrm>
            <a:off x="7962600" y="2684806"/>
            <a:ext cx="3391200" cy="2016000"/>
          </a:xfrm>
          <a:prstGeom prst="rect">
            <a:avLst/>
          </a:prstGeom>
          <a:noFill/>
          <a:ln>
            <a:noFill/>
          </a:ln>
        </p:spPr>
      </p:sp>
      <p:sp>
        <p:nvSpPr>
          <p:cNvPr id="48" name="Google Shape;48;p19"/>
          <p:cNvSpPr txBox="1"/>
          <p:nvPr>
            <p:ph idx="6" type="body"/>
          </p:nvPr>
        </p:nvSpPr>
        <p:spPr>
          <a:xfrm>
            <a:off x="7962600" y="4826642"/>
            <a:ext cx="3391199" cy="81850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71616"/>
              </a:buClr>
              <a:buSzPts val="1600"/>
              <a:buFont typeface="Arial"/>
              <a:buNone/>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9" name="Google Shape;49;p19"/>
          <p:cNvSpPr txBox="1"/>
          <p:nvPr>
            <p:ph idx="7" type="body"/>
          </p:nvPr>
        </p:nvSpPr>
        <p:spPr>
          <a:xfrm>
            <a:off x="4380553" y="2118126"/>
            <a:ext cx="3391199" cy="428695"/>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90000"/>
              </a:lnSpc>
              <a:spcBef>
                <a:spcPts val="1000"/>
              </a:spcBef>
              <a:spcAft>
                <a:spcPts val="0"/>
              </a:spcAft>
              <a:buClr>
                <a:schemeClr val="dk2"/>
              </a:buClr>
              <a:buSzPts val="2200"/>
              <a:buFont typeface="Arial"/>
              <a:buNone/>
              <a:defRPr b="1" i="0" sz="2200" u="none" cap="none" strike="noStrike">
                <a:solidFill>
                  <a:schemeClr val="dk2"/>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50" name="Google Shape;50;p19"/>
          <p:cNvSpPr/>
          <p:nvPr>
            <p:ph idx="8" type="pic"/>
          </p:nvPr>
        </p:nvSpPr>
        <p:spPr>
          <a:xfrm>
            <a:off x="4380554" y="2684806"/>
            <a:ext cx="3391200" cy="2016000"/>
          </a:xfrm>
          <a:prstGeom prst="rect">
            <a:avLst/>
          </a:prstGeom>
          <a:noFill/>
          <a:ln>
            <a:noFill/>
          </a:ln>
        </p:spPr>
      </p:sp>
      <p:sp>
        <p:nvSpPr>
          <p:cNvPr id="51" name="Google Shape;51;p19"/>
          <p:cNvSpPr txBox="1"/>
          <p:nvPr>
            <p:ph idx="9" type="body"/>
          </p:nvPr>
        </p:nvSpPr>
        <p:spPr>
          <a:xfrm>
            <a:off x="4380554" y="4826642"/>
            <a:ext cx="3391199" cy="81850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1000"/>
              </a:spcBef>
              <a:spcAft>
                <a:spcPts val="0"/>
              </a:spcAft>
              <a:buClr>
                <a:srgbClr val="171616"/>
              </a:buClr>
              <a:buSzPts val="1600"/>
              <a:buFont typeface="Arial"/>
              <a:buNone/>
              <a:defRPr b="0" i="0" sz="1600" u="none" cap="none" strike="noStrike">
                <a:solidFill>
                  <a:srgbClr val="171616"/>
                </a:solidFill>
                <a:latin typeface="Arial"/>
                <a:ea typeface="Arial"/>
                <a:cs typeface="Arial"/>
                <a:sym typeface="Arial"/>
              </a:defRPr>
            </a:lvl1pPr>
            <a:lvl2pPr indent="-317500" lvl="1" marL="914400" marR="0" rtl="0" algn="l">
              <a:lnSpc>
                <a:spcPct val="90000"/>
              </a:lnSpc>
              <a:spcBef>
                <a:spcPts val="500"/>
              </a:spcBef>
              <a:spcAft>
                <a:spcPts val="0"/>
              </a:spcAft>
              <a:buClr>
                <a:schemeClr val="accent2"/>
              </a:buClr>
              <a:buSzPts val="1400"/>
              <a:buFont typeface="Arial"/>
              <a:buChar char="•"/>
              <a:defRPr b="0" i="0" sz="1400" u="none" cap="none" strike="noStrike">
                <a:solidFill>
                  <a:schemeClr val="accent6"/>
                </a:solidFill>
                <a:latin typeface="Arial"/>
                <a:ea typeface="Arial"/>
                <a:cs typeface="Arial"/>
                <a:sym typeface="Arial"/>
              </a:defRPr>
            </a:lvl2pPr>
            <a:lvl3pPr indent="-304800" lvl="2" marL="1371600" marR="0" rtl="0" algn="l">
              <a:lnSpc>
                <a:spcPct val="90000"/>
              </a:lnSpc>
              <a:spcBef>
                <a:spcPts val="500"/>
              </a:spcBef>
              <a:spcAft>
                <a:spcPts val="0"/>
              </a:spcAft>
              <a:buClr>
                <a:schemeClr val="dk1"/>
              </a:buClr>
              <a:buSzPts val="1200"/>
              <a:buFont typeface="NTR"/>
              <a:buChar char="-"/>
              <a:defRPr b="0" i="0" sz="1200" u="none" cap="none" strike="noStrike">
                <a:solidFill>
                  <a:schemeClr val="accent6"/>
                </a:solidFill>
                <a:latin typeface="Arial"/>
                <a:ea typeface="Arial"/>
                <a:cs typeface="Arial"/>
                <a:sym typeface="Arial"/>
              </a:defRPr>
            </a:lvl3pPr>
            <a:lvl4pPr indent="-292100" lvl="3" marL="1828800" marR="0" rtl="0" algn="l">
              <a:lnSpc>
                <a:spcPct val="90000"/>
              </a:lnSpc>
              <a:spcBef>
                <a:spcPts val="500"/>
              </a:spcBef>
              <a:spcAft>
                <a:spcPts val="0"/>
              </a:spcAft>
              <a:buClr>
                <a:schemeClr val="dk1"/>
              </a:buClr>
              <a:buSzPts val="1000"/>
              <a:buFont typeface="Arial"/>
              <a:buChar char="•"/>
              <a:defRPr b="0" i="0" sz="1000" u="none" cap="none" strike="noStrike">
                <a:solidFill>
                  <a:schemeClr val="accent6"/>
                </a:solidFill>
                <a:latin typeface="Arial"/>
                <a:ea typeface="Arial"/>
                <a:cs typeface="Arial"/>
                <a:sym typeface="Arial"/>
              </a:defRPr>
            </a:lvl4pPr>
            <a:lvl5pPr indent="-279400" lvl="4" marL="2286000" marR="0" rtl="0" algn="l">
              <a:lnSpc>
                <a:spcPct val="90000"/>
              </a:lnSpc>
              <a:spcBef>
                <a:spcPts val="500"/>
              </a:spcBef>
              <a:spcAft>
                <a:spcPts val="0"/>
              </a:spcAft>
              <a:buClr>
                <a:schemeClr val="dk1"/>
              </a:buClr>
              <a:buSzPts val="800"/>
              <a:buFont typeface="NTR"/>
              <a:buChar char="-"/>
              <a:defRPr b="0" i="0" sz="800" u="none" cap="none" strike="noStrike">
                <a:solidFill>
                  <a:schemeClr val="accent6"/>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p:cSld name="Divider Slide 2">
    <p:spTree>
      <p:nvGrpSpPr>
        <p:cNvPr id="54" name="Shape 54"/>
        <p:cNvGrpSpPr/>
        <p:nvPr/>
      </p:nvGrpSpPr>
      <p:grpSpPr>
        <a:xfrm>
          <a:off x="0" y="0"/>
          <a:ext cx="0" cy="0"/>
          <a:chOff x="0" y="0"/>
          <a:chExt cx="0" cy="0"/>
        </a:xfrm>
      </p:grpSpPr>
      <p:sp>
        <p:nvSpPr>
          <p:cNvPr id="55" name="Google Shape;55;p16"/>
          <p:cNvSpPr txBox="1"/>
          <p:nvPr>
            <p:ph type="title"/>
          </p:nvPr>
        </p:nvSpPr>
        <p:spPr>
          <a:xfrm>
            <a:off x="520145" y="2766218"/>
            <a:ext cx="11168269"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3000"/>
              <a:buFont typeface="Arial"/>
              <a:buNone/>
              <a:defRPr b="1" i="0" sz="30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1.png"/><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6.xml"/><Relationship Id="rId3"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pic>
        <p:nvPicPr>
          <p:cNvPr id="10" name="Google Shape;10;p11"/>
          <p:cNvPicPr preferRelativeResize="0"/>
          <p:nvPr/>
        </p:nvPicPr>
        <p:blipFill rotWithShape="1">
          <a:blip r:embed="rId1">
            <a:alphaModFix/>
          </a:blip>
          <a:srcRect b="0" l="0" r="0" t="0"/>
          <a:stretch/>
        </p:blipFill>
        <p:spPr>
          <a:xfrm>
            <a:off x="0" y="0"/>
            <a:ext cx="12204700" cy="6858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 name="Shape 13"/>
        <p:cNvGrpSpPr/>
        <p:nvPr/>
      </p:nvGrpSpPr>
      <p:grpSpPr>
        <a:xfrm>
          <a:off x="0" y="0"/>
          <a:ext cx="0" cy="0"/>
          <a:chOff x="0" y="0"/>
          <a:chExt cx="0" cy="0"/>
        </a:xfrm>
      </p:grpSpPr>
      <p:sp>
        <p:nvSpPr>
          <p:cNvPr id="14" name="Google Shape;14;p13"/>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2"/>
              </a:buClr>
              <a:buSzPts val="3000"/>
              <a:buFont typeface="Arial"/>
              <a:buNone/>
              <a:defRPr b="1" i="0" sz="3000" u="none" cap="none" strike="noStrike">
                <a:solidFill>
                  <a:schemeClr val="dk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5" name="Google Shape;15;p13"/>
          <p:cNvSpPr txBox="1"/>
          <p:nvPr>
            <p:ph idx="11" type="ftr"/>
          </p:nvPr>
        </p:nvSpPr>
        <p:spPr>
          <a:xfrm>
            <a:off x="805070" y="6250329"/>
            <a:ext cx="4114800" cy="288583"/>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800" u="none" cap="none" strike="noStrike">
                <a:solidFill>
                  <a:schemeClr val="accent3"/>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6" name="Google Shape;16;p13"/>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F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CA"/>
              <a:t>‹#›</a:t>
            </a:fld>
            <a:endParaRPr/>
          </a:p>
        </p:txBody>
      </p:sp>
      <p:pic>
        <p:nvPicPr>
          <p:cNvPr id="17" name="Google Shape;17;p13"/>
          <p:cNvPicPr preferRelativeResize="0"/>
          <p:nvPr/>
        </p:nvPicPr>
        <p:blipFill rotWithShape="1">
          <a:blip r:embed="rId1">
            <a:alphaModFix/>
          </a:blip>
          <a:srcRect b="0" l="0" r="0" t="0"/>
          <a:stretch/>
        </p:blipFill>
        <p:spPr>
          <a:xfrm>
            <a:off x="11822487" y="0"/>
            <a:ext cx="369513" cy="369513"/>
          </a:xfrm>
          <a:prstGeom prst="rect">
            <a:avLst/>
          </a:prstGeom>
          <a:noFill/>
          <a:ln>
            <a:noFill/>
          </a:ln>
        </p:spPr>
      </p:pic>
      <p:pic>
        <p:nvPicPr>
          <p:cNvPr id="18" name="Google Shape;18;p13"/>
          <p:cNvPicPr preferRelativeResize="0"/>
          <p:nvPr/>
        </p:nvPicPr>
        <p:blipFill rotWithShape="1">
          <a:blip r:embed="rId2">
            <a:alphaModFix/>
          </a:blip>
          <a:srcRect b="0" l="0" r="0" t="0"/>
          <a:stretch/>
        </p:blipFill>
        <p:spPr>
          <a:xfrm>
            <a:off x="321733" y="6195036"/>
            <a:ext cx="279400" cy="3556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1" r:id="rId3"/>
    <p:sldLayoutId id="2147483652" r:id="rId4"/>
    <p:sldLayoutId id="2147483653" r:id="rId5"/>
    <p:sldLayoutId id="2147483654" r:id="rId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2" name="Shape 52"/>
        <p:cNvGrpSpPr/>
        <p:nvPr/>
      </p:nvGrpSpPr>
      <p:grpSpPr>
        <a:xfrm>
          <a:off x="0" y="0"/>
          <a:ext cx="0" cy="0"/>
          <a:chOff x="0" y="0"/>
          <a:chExt cx="0" cy="0"/>
        </a:xfrm>
      </p:grpSpPr>
      <p:pic>
        <p:nvPicPr>
          <p:cNvPr id="53" name="Google Shape;53;p15"/>
          <p:cNvPicPr preferRelativeResize="0"/>
          <p:nvPr/>
        </p:nvPicPr>
        <p:blipFill rotWithShape="1">
          <a:blip r:embed="rId1">
            <a:alphaModFix/>
          </a:blip>
          <a:srcRect b="0" l="0" r="0" t="0"/>
          <a:stretch/>
        </p:blipFill>
        <p:spPr>
          <a:xfrm>
            <a:off x="0" y="0"/>
            <a:ext cx="12204700" cy="6858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6"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studentlife.ontariotechu.ca/current-students/community/indigenous/land-acknowledgement/" TargetMode="External"/><Relationship Id="rId4" Type="http://schemas.openxmlformats.org/officeDocument/2006/relationships/hyperlink" Target="https://www.whose.land/e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
          <p:cNvSpPr txBox="1"/>
          <p:nvPr>
            <p:ph type="ctrTitle"/>
          </p:nvPr>
        </p:nvSpPr>
        <p:spPr>
          <a:xfrm>
            <a:off x="536713" y="5210812"/>
            <a:ext cx="10958601" cy="1015664"/>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lt1"/>
              </a:buClr>
              <a:buSzPts val="2600"/>
              <a:buFont typeface="Arial"/>
              <a:buNone/>
            </a:pPr>
            <a:r>
              <a:rPr lang="en-CA" sz="2600"/>
              <a:t>Week 11: Peer Evaluation and Feedback</a:t>
            </a:r>
            <a:endParaRPr sz="2600"/>
          </a:p>
          <a:p>
            <a:pPr indent="0" lvl="0" marL="0" rtl="0" algn="l">
              <a:lnSpc>
                <a:spcPct val="90000"/>
              </a:lnSpc>
              <a:spcBef>
                <a:spcPts val="0"/>
              </a:spcBef>
              <a:spcAft>
                <a:spcPts val="0"/>
              </a:spcAft>
              <a:buClr>
                <a:schemeClr val="lt1"/>
              </a:buClr>
              <a:buSzPts val="2600"/>
              <a:buFont typeface="Arial"/>
              <a:buNone/>
            </a:pPr>
            <a:br>
              <a:rPr lang="en-CA" sz="2600"/>
            </a:br>
            <a:r>
              <a:rPr lang="en-CA" sz="2600"/>
              <a:t>EDST 3440U: Managing and Developing eLearning Projects</a:t>
            </a:r>
            <a:endParaRPr/>
          </a:p>
        </p:txBody>
      </p:sp>
      <p:sp>
        <p:nvSpPr>
          <p:cNvPr id="61" name="Google Shape;61;p1"/>
          <p:cNvSpPr/>
          <p:nvPr/>
        </p:nvSpPr>
        <p:spPr>
          <a:xfrm>
            <a:off x="366900" y="463100"/>
            <a:ext cx="3152700" cy="11931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62" name="Google Shape;62;p1"/>
          <p:cNvPicPr preferRelativeResize="0"/>
          <p:nvPr/>
        </p:nvPicPr>
        <p:blipFill>
          <a:blip r:embed="rId3">
            <a:alphaModFix/>
          </a:blip>
          <a:stretch>
            <a:fillRect/>
          </a:stretch>
        </p:blipFill>
        <p:spPr>
          <a:xfrm>
            <a:off x="536725" y="592925"/>
            <a:ext cx="3209925" cy="9334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g24e120bb525_0_6"/>
          <p:cNvSpPr txBox="1"/>
          <p:nvPr>
            <p:ph type="title"/>
          </p:nvPr>
        </p:nvSpPr>
        <p:spPr>
          <a:xfrm>
            <a:off x="520145" y="2766218"/>
            <a:ext cx="111684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Thank You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2"/>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Land Acknowledgement</a:t>
            </a:r>
            <a:endParaRPr/>
          </a:p>
        </p:txBody>
      </p:sp>
      <p:sp>
        <p:nvSpPr>
          <p:cNvPr id="68" name="Google Shape;68;p2"/>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69" name="Google Shape;69;p2"/>
          <p:cNvSpPr txBox="1"/>
          <p:nvPr>
            <p:ph idx="1" type="body"/>
          </p:nvPr>
        </p:nvSpPr>
        <p:spPr>
          <a:xfrm>
            <a:off x="805070" y="1973399"/>
            <a:ext cx="10548730" cy="390987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000"/>
              <a:buNone/>
            </a:pPr>
            <a:r>
              <a:rPr b="0" i="1" lang="en-CA" sz="2000">
                <a:solidFill>
                  <a:srgbClr val="151515"/>
                </a:solidFill>
                <a:latin typeface="Franklin Gothic"/>
                <a:ea typeface="Franklin Gothic"/>
                <a:cs typeface="Franklin Gothic"/>
                <a:sym typeface="Franklin Gothic"/>
              </a:rPr>
              <a:t>Ontario Tech acknowledges the lands of the people of the Mississaugas of Scugog Island First Nations. We are situated within the traditional territory of the Mississauga and in the territory covered by the Williams Treaties. We are grateful to enjoy and learn on these lands.</a:t>
            </a:r>
            <a:endParaRPr/>
          </a:p>
          <a:p>
            <a:pPr indent="0" lvl="0" marL="0" rtl="0" algn="l">
              <a:lnSpc>
                <a:spcPct val="90000"/>
              </a:lnSpc>
              <a:spcBef>
                <a:spcPts val="1000"/>
              </a:spcBef>
              <a:spcAft>
                <a:spcPts val="0"/>
              </a:spcAft>
              <a:buSzPts val="2000"/>
              <a:buNone/>
            </a:pPr>
            <a:r>
              <a:t/>
            </a:r>
            <a:endParaRPr i="1" sz="2000">
              <a:solidFill>
                <a:srgbClr val="151515"/>
              </a:solidFill>
              <a:latin typeface="Franklin Gothic"/>
              <a:ea typeface="Franklin Gothic"/>
              <a:cs typeface="Franklin Gothic"/>
              <a:sym typeface="Franklin Gothic"/>
            </a:endParaRPr>
          </a:p>
          <a:p>
            <a:pPr indent="0" lvl="0" marL="0" rtl="0" algn="l">
              <a:lnSpc>
                <a:spcPct val="90000"/>
              </a:lnSpc>
              <a:spcBef>
                <a:spcPts val="1000"/>
              </a:spcBef>
              <a:spcAft>
                <a:spcPts val="0"/>
              </a:spcAft>
              <a:buSzPts val="2000"/>
              <a:buNone/>
            </a:pPr>
            <a:r>
              <a:rPr i="1" lang="en-CA" sz="2000">
                <a:solidFill>
                  <a:srgbClr val="151515"/>
                </a:solidFill>
                <a:latin typeface="Franklin Gothic"/>
                <a:ea typeface="Franklin Gothic"/>
                <a:cs typeface="Franklin Gothic"/>
                <a:sym typeface="Franklin Gothic"/>
              </a:rPr>
              <a:t>For more information on Land Acknowledgements, please visit the </a:t>
            </a:r>
            <a:r>
              <a:rPr i="1" lang="en-CA" sz="2000" u="sng">
                <a:solidFill>
                  <a:srgbClr val="151515"/>
                </a:solidFill>
                <a:latin typeface="Franklin Gothic"/>
                <a:ea typeface="Franklin Gothic"/>
                <a:cs typeface="Franklin Gothic"/>
                <a:sym typeface="Franklin Gothic"/>
                <a:hlinkClick r:id="rId3">
                  <a:extLst>
                    <a:ext uri="{A12FA001-AC4F-418D-AE19-62706E023703}">
                      <ahyp:hlinkClr val="tx"/>
                    </a:ext>
                  </a:extLst>
                </a:hlinkClick>
              </a:rPr>
              <a:t>Ontario Tech Land Acknowledgement webpage</a:t>
            </a:r>
            <a:r>
              <a:rPr i="1" lang="en-CA" sz="2000">
                <a:solidFill>
                  <a:srgbClr val="151515"/>
                </a:solidFill>
                <a:latin typeface="Franklin Gothic"/>
                <a:ea typeface="Franklin Gothic"/>
                <a:cs typeface="Franklin Gothic"/>
                <a:sym typeface="Franklin Gothic"/>
              </a:rPr>
              <a:t>.</a:t>
            </a:r>
            <a:endParaRPr/>
          </a:p>
          <a:p>
            <a:pPr indent="0" lvl="0" marL="0" rtl="0" algn="l">
              <a:lnSpc>
                <a:spcPct val="90000"/>
              </a:lnSpc>
              <a:spcBef>
                <a:spcPts val="1000"/>
              </a:spcBef>
              <a:spcAft>
                <a:spcPts val="0"/>
              </a:spcAft>
              <a:buSzPts val="2000"/>
              <a:buNone/>
            </a:pPr>
            <a:r>
              <a:t/>
            </a:r>
            <a:endParaRPr i="1" sz="2000">
              <a:solidFill>
                <a:srgbClr val="151515"/>
              </a:solidFill>
              <a:latin typeface="Franklin Gothic"/>
              <a:ea typeface="Franklin Gothic"/>
              <a:cs typeface="Franklin Gothic"/>
              <a:sym typeface="Franklin Gothic"/>
            </a:endParaRPr>
          </a:p>
          <a:p>
            <a:pPr indent="0" lvl="0" marL="0" rtl="0" algn="l">
              <a:lnSpc>
                <a:spcPct val="90000"/>
              </a:lnSpc>
              <a:spcBef>
                <a:spcPts val="1000"/>
              </a:spcBef>
              <a:spcAft>
                <a:spcPts val="0"/>
              </a:spcAft>
              <a:buSzPts val="2000"/>
              <a:buNone/>
            </a:pPr>
            <a:r>
              <a:rPr b="0" i="1" lang="en-CA" sz="2000">
                <a:solidFill>
                  <a:srgbClr val="151515"/>
                </a:solidFill>
                <a:latin typeface="Franklin Gothic"/>
                <a:ea typeface="Franklin Gothic"/>
                <a:cs typeface="Franklin Gothic"/>
                <a:sym typeface="Franklin Gothic"/>
              </a:rPr>
              <a:t>To know what land you reside on, please visit </a:t>
            </a:r>
            <a:r>
              <a:rPr b="0" i="1" lang="en-CA" sz="2000" u="sng">
                <a:solidFill>
                  <a:srgbClr val="151515"/>
                </a:solidFill>
                <a:latin typeface="Franklin Gothic"/>
                <a:ea typeface="Franklin Gothic"/>
                <a:cs typeface="Franklin Gothic"/>
                <a:sym typeface="Franklin Gothic"/>
                <a:hlinkClick r:id="rId4">
                  <a:extLst>
                    <a:ext uri="{A12FA001-AC4F-418D-AE19-62706E023703}">
                      <ahyp:hlinkClr val="tx"/>
                    </a:ext>
                  </a:extLst>
                </a:hlinkClick>
              </a:rPr>
              <a:t>https://www.whose.land/en/</a:t>
            </a:r>
            <a:r>
              <a:rPr b="0" i="1" lang="en-CA" sz="2000">
                <a:solidFill>
                  <a:srgbClr val="151515"/>
                </a:solidFill>
                <a:latin typeface="Franklin Gothic"/>
                <a:ea typeface="Franklin Gothic"/>
                <a:cs typeface="Franklin Gothic"/>
                <a:sym typeface="Franklin Gothic"/>
              </a:rPr>
              <a: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3"/>
          <p:cNvSpPr txBox="1"/>
          <p:nvPr>
            <p:ph type="title"/>
          </p:nvPr>
        </p:nvSpPr>
        <p:spPr>
          <a:xfrm>
            <a:off x="805070" y="365125"/>
            <a:ext cx="1054873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Class Overview</a:t>
            </a:r>
            <a:endParaRPr/>
          </a:p>
        </p:txBody>
      </p:sp>
      <p:sp>
        <p:nvSpPr>
          <p:cNvPr id="75" name="Google Shape;75;p3"/>
          <p:cNvSpPr txBox="1"/>
          <p:nvPr>
            <p:ph idx="12" type="sldNum"/>
          </p:nvPr>
        </p:nvSpPr>
        <p:spPr>
          <a:xfrm>
            <a:off x="8610600" y="6212057"/>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76" name="Google Shape;76;p3"/>
          <p:cNvSpPr txBox="1"/>
          <p:nvPr>
            <p:ph idx="1" type="body"/>
          </p:nvPr>
        </p:nvSpPr>
        <p:spPr>
          <a:xfrm>
            <a:off x="805070" y="1973399"/>
            <a:ext cx="10548600" cy="3909900"/>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SzPts val="2000"/>
              <a:buFont typeface="Arial"/>
              <a:buAutoNum type="arabicPeriod"/>
            </a:pPr>
            <a:r>
              <a:rPr lang="en-CA" sz="2000">
                <a:solidFill>
                  <a:srgbClr val="000000"/>
                </a:solidFill>
              </a:rPr>
              <a:t>Welcome</a:t>
            </a:r>
            <a:endParaRPr/>
          </a:p>
          <a:p>
            <a:pPr indent="-342900" lvl="0" marL="342900" rtl="0" algn="l">
              <a:lnSpc>
                <a:spcPct val="90000"/>
              </a:lnSpc>
              <a:spcBef>
                <a:spcPts val="1000"/>
              </a:spcBef>
              <a:spcAft>
                <a:spcPts val="0"/>
              </a:spcAft>
              <a:buSzPts val="2000"/>
              <a:buFont typeface="Arial"/>
              <a:buAutoNum type="arabicPeriod"/>
            </a:pPr>
            <a:r>
              <a:rPr lang="en-CA" sz="2000">
                <a:solidFill>
                  <a:srgbClr val="000000"/>
                </a:solidFill>
              </a:rPr>
              <a:t>Land Acknowledgement</a:t>
            </a:r>
            <a:endParaRPr sz="2000">
              <a:solidFill>
                <a:srgbClr val="000000"/>
              </a:solidFill>
            </a:endParaRPr>
          </a:p>
          <a:p>
            <a:pPr indent="-342900" lvl="0" marL="342900" rtl="0" algn="l">
              <a:lnSpc>
                <a:spcPct val="90000"/>
              </a:lnSpc>
              <a:spcBef>
                <a:spcPts val="1000"/>
              </a:spcBef>
              <a:spcAft>
                <a:spcPts val="0"/>
              </a:spcAft>
              <a:buSzPts val="2000"/>
              <a:buFont typeface="Arial"/>
              <a:buAutoNum type="arabicPeriod"/>
            </a:pPr>
            <a:r>
              <a:rPr lang="en-CA" sz="2000">
                <a:solidFill>
                  <a:srgbClr val="000000"/>
                </a:solidFill>
              </a:rPr>
              <a:t>Assignment 3 Discussion</a:t>
            </a:r>
            <a:endParaRPr sz="2000">
              <a:solidFill>
                <a:srgbClr val="000000"/>
              </a:solidFill>
            </a:endParaRPr>
          </a:p>
          <a:p>
            <a:pPr indent="-342900" lvl="0" marL="342900" rtl="0" algn="l">
              <a:lnSpc>
                <a:spcPct val="90000"/>
              </a:lnSpc>
              <a:spcBef>
                <a:spcPts val="1000"/>
              </a:spcBef>
              <a:spcAft>
                <a:spcPts val="0"/>
              </a:spcAft>
              <a:buClr>
                <a:srgbClr val="000000"/>
              </a:buClr>
              <a:buSzPts val="2000"/>
              <a:buAutoNum type="arabicPeriod"/>
            </a:pPr>
            <a:r>
              <a:rPr lang="en-CA" sz="2000">
                <a:solidFill>
                  <a:srgbClr val="000000"/>
                </a:solidFill>
              </a:rPr>
              <a:t>Assignment 4 Discussion</a:t>
            </a:r>
            <a:endParaRPr sz="2000">
              <a:solidFill>
                <a:srgbClr val="000000"/>
              </a:solidFill>
            </a:endParaRPr>
          </a:p>
          <a:p>
            <a:pPr indent="-342900" lvl="0" marL="342900" rtl="0" algn="l">
              <a:lnSpc>
                <a:spcPct val="90000"/>
              </a:lnSpc>
              <a:spcBef>
                <a:spcPts val="1000"/>
              </a:spcBef>
              <a:spcAft>
                <a:spcPts val="0"/>
              </a:spcAft>
              <a:buClr>
                <a:srgbClr val="000000"/>
              </a:buClr>
              <a:buSzPts val="2000"/>
              <a:buAutoNum type="arabicPeriod"/>
            </a:pPr>
            <a:r>
              <a:rPr lang="en-CA" sz="2000">
                <a:solidFill>
                  <a:srgbClr val="000000"/>
                </a:solidFill>
              </a:rPr>
              <a:t>Peer Evaluation and Feedback</a:t>
            </a:r>
            <a:endParaRPr sz="2000">
              <a:solidFill>
                <a:srgbClr val="000000"/>
              </a:solidFill>
            </a:endParaRPr>
          </a:p>
          <a:p>
            <a:pPr indent="-342900" lvl="0" marL="342900" rtl="0" algn="l">
              <a:lnSpc>
                <a:spcPct val="90000"/>
              </a:lnSpc>
              <a:spcBef>
                <a:spcPts val="1000"/>
              </a:spcBef>
              <a:spcAft>
                <a:spcPts val="0"/>
              </a:spcAft>
              <a:buClr>
                <a:srgbClr val="000000"/>
              </a:buClr>
              <a:buSzPts val="2000"/>
              <a:buAutoNum type="arabicPeriod"/>
            </a:pPr>
            <a:r>
              <a:rPr lang="en-CA" sz="2000">
                <a:solidFill>
                  <a:srgbClr val="000000"/>
                </a:solidFill>
              </a:rPr>
              <a:t>Breakout Rooms</a:t>
            </a:r>
            <a:endParaRPr sz="2000">
              <a:solidFill>
                <a:srgbClr val="000000"/>
              </a:solidFill>
            </a:endParaRPr>
          </a:p>
          <a:p>
            <a:pPr indent="-342900" lvl="0" marL="342900" rtl="0" algn="l">
              <a:lnSpc>
                <a:spcPct val="90000"/>
              </a:lnSpc>
              <a:spcBef>
                <a:spcPts val="1000"/>
              </a:spcBef>
              <a:spcAft>
                <a:spcPts val="0"/>
              </a:spcAft>
              <a:buSzPts val="2000"/>
              <a:buFont typeface="Arial"/>
              <a:buAutoNum type="arabicPeriod"/>
            </a:pPr>
            <a:r>
              <a:rPr lang="en-CA" sz="2000">
                <a:solidFill>
                  <a:srgbClr val="000000"/>
                </a:solidFill>
              </a:rPr>
              <a:t>Wrap Up</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5"/>
          <p:cNvSpPr txBox="1"/>
          <p:nvPr>
            <p:ph type="title"/>
          </p:nvPr>
        </p:nvSpPr>
        <p:spPr>
          <a:xfrm>
            <a:off x="520145" y="2842418"/>
            <a:ext cx="111684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Assignment 3 Discussion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g29dd49168fa_0_3"/>
          <p:cNvSpPr txBox="1"/>
          <p:nvPr>
            <p:ph type="title"/>
          </p:nvPr>
        </p:nvSpPr>
        <p:spPr>
          <a:xfrm>
            <a:off x="520145" y="2842418"/>
            <a:ext cx="111684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Assignment 4 Discussion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g2606c95b1fa_0_5"/>
          <p:cNvSpPr txBox="1"/>
          <p:nvPr>
            <p:ph type="title"/>
          </p:nvPr>
        </p:nvSpPr>
        <p:spPr>
          <a:xfrm>
            <a:off x="520145" y="2766218"/>
            <a:ext cx="111684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SzPts val="3000"/>
              <a:buNone/>
            </a:pPr>
            <a:r>
              <a:rPr lang="en-CA"/>
              <a:t>Peer Evaluation and Feedback</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g25cbcf206b8_0_1"/>
          <p:cNvSpPr txBox="1"/>
          <p:nvPr>
            <p:ph type="title"/>
          </p:nvPr>
        </p:nvSpPr>
        <p:spPr>
          <a:xfrm>
            <a:off x="805070" y="365125"/>
            <a:ext cx="10548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2"/>
              </a:buClr>
              <a:buSzPts val="3000"/>
              <a:buFont typeface="Arial"/>
              <a:buNone/>
            </a:pPr>
            <a:r>
              <a:rPr lang="en-CA"/>
              <a:t>Peer Evaluation and Feedback</a:t>
            </a:r>
            <a:endParaRPr/>
          </a:p>
        </p:txBody>
      </p:sp>
      <p:sp>
        <p:nvSpPr>
          <p:cNvPr id="97" name="Google Shape;97;g25cbcf206b8_0_1"/>
          <p:cNvSpPr txBox="1"/>
          <p:nvPr>
            <p:ph idx="12" type="sldNum"/>
          </p:nvPr>
        </p:nvSpPr>
        <p:spPr>
          <a:xfrm>
            <a:off x="8610600" y="6212057"/>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98" name="Google Shape;98;g25cbcf206b8_0_1"/>
          <p:cNvSpPr txBox="1"/>
          <p:nvPr>
            <p:ph idx="1" type="body"/>
          </p:nvPr>
        </p:nvSpPr>
        <p:spPr>
          <a:xfrm>
            <a:off x="805070" y="1973399"/>
            <a:ext cx="10548600" cy="3909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1600"/>
              <a:buNone/>
            </a:pPr>
            <a:r>
              <a:rPr lang="en-CA" sz="2000">
                <a:solidFill>
                  <a:srgbClr val="000000"/>
                </a:solidFill>
              </a:rPr>
              <a:t>Peer evaluation and feedback in the context of eLearning refers to the process of students assessing and providing constructive input on the academic work of their fellow learners within a digital learning environment. This collaborative assessment method aims to enhance the overall learning experience by fostering a sense of community and shared responsibility for academic success. In eLearning, peer evaluation often involves the thoughtful examination of eLearning artifacts, such as projects, assignments, or discussions, created by peers. It goes beyond traditional instructor-led assessments, allowing students to engage in a reciprocal learning process where they not only receive feedback from their peers but also critically analyze and contribute to the educational development of others. This approach promotes a deeper understanding of the subject matter, encourages diverse perspectives, and cultivates essential skills such as critical thinking, communication, and collaboration in the virtual learning space.</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0"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1" sz="200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g25cbcf206b8_0_7"/>
          <p:cNvSpPr txBox="1"/>
          <p:nvPr>
            <p:ph type="title"/>
          </p:nvPr>
        </p:nvSpPr>
        <p:spPr>
          <a:xfrm>
            <a:off x="805070" y="365125"/>
            <a:ext cx="10548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000"/>
              <a:buFont typeface="Arial"/>
              <a:buNone/>
            </a:pPr>
            <a:r>
              <a:rPr lang="en-CA">
                <a:solidFill>
                  <a:schemeClr val="dk1"/>
                </a:solidFill>
              </a:rPr>
              <a:t>Peer Evaluation and Feedback</a:t>
            </a:r>
            <a:endParaRPr>
              <a:solidFill>
                <a:schemeClr val="dk1"/>
              </a:solidFill>
            </a:endParaRPr>
          </a:p>
        </p:txBody>
      </p:sp>
      <p:sp>
        <p:nvSpPr>
          <p:cNvPr id="104" name="Google Shape;104;g25cbcf206b8_0_7"/>
          <p:cNvSpPr txBox="1"/>
          <p:nvPr>
            <p:ph idx="12" type="sldNum"/>
          </p:nvPr>
        </p:nvSpPr>
        <p:spPr>
          <a:xfrm>
            <a:off x="8610600" y="6212057"/>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CA"/>
              <a:t>‹#›</a:t>
            </a:fld>
            <a:endParaRPr/>
          </a:p>
        </p:txBody>
      </p:sp>
      <p:sp>
        <p:nvSpPr>
          <p:cNvPr id="105" name="Google Shape;105;g25cbcf206b8_0_7"/>
          <p:cNvSpPr txBox="1"/>
          <p:nvPr>
            <p:ph idx="1" type="body"/>
          </p:nvPr>
        </p:nvSpPr>
        <p:spPr>
          <a:xfrm>
            <a:off x="805070" y="1973399"/>
            <a:ext cx="10548600" cy="3909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2000"/>
              <a:buNone/>
            </a:pPr>
            <a:r>
              <a:rPr b="1" lang="en-CA" sz="2000">
                <a:solidFill>
                  <a:srgbClr val="000000"/>
                </a:solidFill>
              </a:rPr>
              <a:t>Question 1</a:t>
            </a:r>
            <a:r>
              <a:rPr lang="en-CA" sz="2000">
                <a:solidFill>
                  <a:srgbClr val="000000"/>
                </a:solidFill>
              </a:rPr>
              <a:t>: How does peer evaluation and feedback contribute to the development of a collaborative learning community in eLearning environments?</a:t>
            </a:r>
            <a:endParaRPr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rPr b="1" lang="en-CA" sz="2000">
                <a:solidFill>
                  <a:srgbClr val="000000"/>
                </a:solidFill>
              </a:rPr>
              <a:t>Question 2</a:t>
            </a:r>
            <a:r>
              <a:rPr lang="en-CA" sz="2000">
                <a:solidFill>
                  <a:srgbClr val="000000"/>
                </a:solidFill>
              </a:rPr>
              <a:t>: What challenges might arise in implementing effective peer evaluation and how can these challenges be addressed in the context of eLearning?</a:t>
            </a:r>
            <a:endParaRPr sz="2000">
              <a:solidFill>
                <a:srgbClr val="000000"/>
              </a:solidFill>
            </a:endParaRPr>
          </a:p>
          <a:p>
            <a:pPr indent="0" lvl="0" marL="0" rtl="0" algn="l">
              <a:lnSpc>
                <a:spcPct val="90000"/>
              </a:lnSpc>
              <a:spcBef>
                <a:spcPts val="1000"/>
              </a:spcBef>
              <a:spcAft>
                <a:spcPts val="0"/>
              </a:spcAft>
              <a:buSzPts val="2000"/>
              <a:buNone/>
            </a:pPr>
            <a:r>
              <a:t/>
            </a:r>
            <a:endParaRPr b="1" sz="2000">
              <a:solidFill>
                <a:srgbClr val="000000"/>
              </a:solidFill>
            </a:endParaRPr>
          </a:p>
          <a:p>
            <a:pPr indent="0" lvl="0" marL="0" rtl="0" algn="l">
              <a:lnSpc>
                <a:spcPct val="90000"/>
              </a:lnSpc>
              <a:spcBef>
                <a:spcPts val="1000"/>
              </a:spcBef>
              <a:spcAft>
                <a:spcPts val="0"/>
              </a:spcAft>
              <a:buSzPts val="2000"/>
              <a:buNone/>
            </a:pPr>
            <a:r>
              <a:rPr b="1" lang="en-CA" sz="2000">
                <a:solidFill>
                  <a:srgbClr val="000000"/>
                </a:solidFill>
              </a:rPr>
              <a:t>Question 3: </a:t>
            </a:r>
            <a:r>
              <a:rPr lang="en-CA" sz="2000">
                <a:solidFill>
                  <a:srgbClr val="000000"/>
                </a:solidFill>
              </a:rPr>
              <a:t>Can peer evaluation serve as a motivational factor for students in online courses? If so, how?</a:t>
            </a:r>
            <a:endParaRPr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rPr b="1" lang="en-CA" sz="2000">
                <a:solidFill>
                  <a:srgbClr val="000000"/>
                </a:solidFill>
              </a:rPr>
              <a:t>Question 4:</a:t>
            </a:r>
            <a:r>
              <a:rPr lang="en-CA" sz="2000">
                <a:solidFill>
                  <a:srgbClr val="000000"/>
                </a:solidFill>
              </a:rPr>
              <a:t> What strategies can be employed to ensure that peer feedback is constructive, respectful, and aligned with learning objectives in an eLearning setting?</a:t>
            </a:r>
            <a:endParaRPr sz="2000">
              <a:solidFill>
                <a:srgbClr val="000000"/>
              </a:solidFill>
            </a:endParaRPr>
          </a:p>
          <a:p>
            <a:pPr indent="0" lvl="0" marL="0" rtl="0" algn="l">
              <a:lnSpc>
                <a:spcPct val="90000"/>
              </a:lnSpc>
              <a:spcBef>
                <a:spcPts val="1000"/>
              </a:spcBef>
              <a:spcAft>
                <a:spcPts val="0"/>
              </a:spcAft>
              <a:buSzPts val="2000"/>
              <a:buNone/>
            </a:pPr>
            <a:r>
              <a:t/>
            </a:r>
            <a:endParaRPr sz="2000">
              <a:solidFill>
                <a:srgbClr val="000000"/>
              </a:solidFill>
            </a:endParaRPr>
          </a:p>
          <a:p>
            <a:pPr indent="0" lvl="0" marL="0" rtl="0" algn="l">
              <a:lnSpc>
                <a:spcPct val="90000"/>
              </a:lnSpc>
              <a:spcBef>
                <a:spcPts val="1000"/>
              </a:spcBef>
              <a:spcAft>
                <a:spcPts val="0"/>
              </a:spcAft>
              <a:buSzPts val="2000"/>
              <a:buNone/>
            </a:pPr>
            <a:r>
              <a:t/>
            </a:r>
            <a:endParaRPr b="0" i="1" sz="200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6"/>
          <p:cNvSpPr txBox="1"/>
          <p:nvPr>
            <p:ph type="title"/>
          </p:nvPr>
        </p:nvSpPr>
        <p:spPr>
          <a:xfrm>
            <a:off x="520145" y="2766218"/>
            <a:ext cx="11168400" cy="1325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000"/>
              <a:buFont typeface="Arial"/>
              <a:buNone/>
            </a:pPr>
            <a:r>
              <a:rPr lang="en-CA"/>
              <a:t>Breakout Rooms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ntent Slides">
  <a:themeElements>
    <a:clrScheme name="Ontario Tech">
      <a:dk1>
        <a:srgbClr val="003C71"/>
      </a:dk1>
      <a:lt1>
        <a:srgbClr val="FFFFFF"/>
      </a:lt1>
      <a:dk2>
        <a:srgbClr val="003C71"/>
      </a:dk2>
      <a:lt2>
        <a:srgbClr val="E7E6E6"/>
      </a:lt2>
      <a:accent1>
        <a:srgbClr val="0077CA"/>
      </a:accent1>
      <a:accent2>
        <a:srgbClr val="E75D2A"/>
      </a:accent2>
      <a:accent3>
        <a:srgbClr val="5B6770"/>
      </a:accent3>
      <a:accent4>
        <a:srgbClr val="A7A8AA"/>
      </a:accent4>
      <a:accent5>
        <a:srgbClr val="ACA391"/>
      </a:accent5>
      <a:accent6>
        <a:srgbClr val="003C71"/>
      </a:accent6>
      <a:hlink>
        <a:srgbClr val="0077CA"/>
      </a:hlink>
      <a:folHlink>
        <a:srgbClr val="CACA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Title Slide 1">
  <a:themeElements>
    <a:clrScheme name="Ontario Tech">
      <a:dk1>
        <a:srgbClr val="003C71"/>
      </a:dk1>
      <a:lt1>
        <a:srgbClr val="FFFFFF"/>
      </a:lt1>
      <a:dk2>
        <a:srgbClr val="003C71"/>
      </a:dk2>
      <a:lt2>
        <a:srgbClr val="E7E6E6"/>
      </a:lt2>
      <a:accent1>
        <a:srgbClr val="0077CA"/>
      </a:accent1>
      <a:accent2>
        <a:srgbClr val="E75D2A"/>
      </a:accent2>
      <a:accent3>
        <a:srgbClr val="5B6770"/>
      </a:accent3>
      <a:accent4>
        <a:srgbClr val="A7A8AA"/>
      </a:accent4>
      <a:accent5>
        <a:srgbClr val="ACA391"/>
      </a:accent5>
      <a:accent6>
        <a:srgbClr val="003C71"/>
      </a:accent6>
      <a:hlink>
        <a:srgbClr val="0077CA"/>
      </a:hlink>
      <a:folHlink>
        <a:srgbClr val="CACA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Divider Slide 2">
  <a:themeElements>
    <a:clrScheme name="Ontario Tech">
      <a:dk1>
        <a:srgbClr val="003C71"/>
      </a:dk1>
      <a:lt1>
        <a:srgbClr val="FFFFFF"/>
      </a:lt1>
      <a:dk2>
        <a:srgbClr val="003C71"/>
      </a:dk2>
      <a:lt2>
        <a:srgbClr val="E7E6E6"/>
      </a:lt2>
      <a:accent1>
        <a:srgbClr val="0077CA"/>
      </a:accent1>
      <a:accent2>
        <a:srgbClr val="E75D2A"/>
      </a:accent2>
      <a:accent3>
        <a:srgbClr val="5B6770"/>
      </a:accent3>
      <a:accent4>
        <a:srgbClr val="A7A8AA"/>
      </a:accent4>
      <a:accent5>
        <a:srgbClr val="ACA391"/>
      </a:accent5>
      <a:accent6>
        <a:srgbClr val="003C71"/>
      </a:accent6>
      <a:hlink>
        <a:srgbClr val="0077CA"/>
      </a:hlink>
      <a:folHlink>
        <a:srgbClr val="CACAC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2022-11-29T17:49:32Z</dcterms:created>
  <dc:creator>Brandon Carson</dc:creator>
</cp:coreProperties>
</file>