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6.xml"/>
  <Override ContentType="application/vnd.openxmlformats-officedocument.presentationml.slideMaster+xml" PartName="/ppt/slideMasters/slideMaster3.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theme+xml" PartName="/ppt/theme/theme4.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3"/>
    <p:sldMasterId id="2147483650" r:id="rId4"/>
    <p:sldMasterId id="2147483655"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Lst>
  <p:sldSz cy="6858000" cx="12192000"/>
  <p:notesSz cx="6858000" cy="9144000"/>
  <p:embeddedFontLst>
    <p:embeddedFont>
      <p:font typeface="Franklin Gothic"/>
      <p:bold r:id="rId1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GoogleSlidesCustomDataVersion2">
      <go:slidesCustomData xmlns:go="http://customooxmlschemas.google.com/" r:id="rId19" roundtripDataSignature="AMtx7mj/nWAceoNiDaIKGR2TXnwRIVRR5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 Type="http://schemas.openxmlformats.org/officeDocument/2006/relationships/theme" Target="theme/theme4.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slideMaster" Target="slideMasters/slideMaster2.xml"/><Relationship Id="rId9" Type="http://schemas.openxmlformats.org/officeDocument/2006/relationships/slide" Target="slides/slide3.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5" Type="http://schemas.openxmlformats.org/officeDocument/2006/relationships/slideMaster" Target="slideMasters/slideMaster3.xml"/><Relationship Id="rId19" Type="http://customschemas.google.com/relationships/presentationmetadata" Target="metadata"/><Relationship Id="rId6" Type="http://schemas.openxmlformats.org/officeDocument/2006/relationships/notesMaster" Target="notesMasters/notesMaster1.xml"/><Relationship Id="rId18" Type="http://schemas.openxmlformats.org/officeDocument/2006/relationships/font" Target="fonts/FranklinGothic-bold.fntdata"/><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indent="-228600" lvl="1" marL="914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2pPr>
            <a:lvl3pPr indent="-228600" lvl="2" marL="1371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3pPr>
            <a:lvl4pPr indent="-228600" lvl="3" marL="1828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4pPr>
            <a:lvl5pPr indent="-228600" lvl="4" marL="22860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5pPr>
            <a:lvl6pPr indent="-228600" lvl="5" marL="2743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6pPr>
            <a:lvl7pPr indent="-228600" lvl="6" marL="3200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7pPr>
            <a:lvl8pPr indent="-228600" lvl="7" marL="3657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8pPr>
            <a:lvl9pPr indent="-228600" lvl="8" marL="4114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CA"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p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58" name="Google Shape;58;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3" name="Shape 113"/>
        <p:cNvGrpSpPr/>
        <p:nvPr/>
      </p:nvGrpSpPr>
      <p:grpSpPr>
        <a:xfrm>
          <a:off x="0" y="0"/>
          <a:ext cx="0" cy="0"/>
          <a:chOff x="0" y="0"/>
          <a:chExt cx="0" cy="0"/>
        </a:xfrm>
      </p:grpSpPr>
      <p:sp>
        <p:nvSpPr>
          <p:cNvPr id="114" name="Google Shape;114;g25cbcf206b8_0_7: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15" name="Google Shape;115;g25cbcf206b8_0_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0" name="Shape 120"/>
        <p:cNvGrpSpPr/>
        <p:nvPr/>
      </p:nvGrpSpPr>
      <p:grpSpPr>
        <a:xfrm>
          <a:off x="0" y="0"/>
          <a:ext cx="0" cy="0"/>
          <a:chOff x="0" y="0"/>
          <a:chExt cx="0" cy="0"/>
        </a:xfrm>
      </p:grpSpPr>
      <p:sp>
        <p:nvSpPr>
          <p:cNvPr id="121" name="Google Shape;121;g24e120bb525_0_6: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22" name="Google Shape;122;g24e120bb525_0_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3" name="Shape 63"/>
        <p:cNvGrpSpPr/>
        <p:nvPr/>
      </p:nvGrpSpPr>
      <p:grpSpPr>
        <a:xfrm>
          <a:off x="0" y="0"/>
          <a:ext cx="0" cy="0"/>
          <a:chOff x="0" y="0"/>
          <a:chExt cx="0" cy="0"/>
        </a:xfrm>
      </p:grpSpPr>
      <p:sp>
        <p:nvSpPr>
          <p:cNvPr id="64" name="Google Shape;64;p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65" name="Google Shape;65;p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0" name="Shape 70"/>
        <p:cNvGrpSpPr/>
        <p:nvPr/>
      </p:nvGrpSpPr>
      <p:grpSpPr>
        <a:xfrm>
          <a:off x="0" y="0"/>
          <a:ext cx="0" cy="0"/>
          <a:chOff x="0" y="0"/>
          <a:chExt cx="0" cy="0"/>
        </a:xfrm>
      </p:grpSpPr>
      <p:sp>
        <p:nvSpPr>
          <p:cNvPr id="71" name="Google Shape;71;p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72" name="Google Shape;72;p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7" name="Shape 77"/>
        <p:cNvGrpSpPr/>
        <p:nvPr/>
      </p:nvGrpSpPr>
      <p:grpSpPr>
        <a:xfrm>
          <a:off x="0" y="0"/>
          <a:ext cx="0" cy="0"/>
          <a:chOff x="0" y="0"/>
          <a:chExt cx="0" cy="0"/>
        </a:xfrm>
      </p:grpSpPr>
      <p:sp>
        <p:nvSpPr>
          <p:cNvPr id="78" name="Google Shape;78;p5: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79" name="Google Shape;79;p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2" name="Shape 82"/>
        <p:cNvGrpSpPr/>
        <p:nvPr/>
      </p:nvGrpSpPr>
      <p:grpSpPr>
        <a:xfrm>
          <a:off x="0" y="0"/>
          <a:ext cx="0" cy="0"/>
          <a:chOff x="0" y="0"/>
          <a:chExt cx="0" cy="0"/>
        </a:xfrm>
      </p:grpSpPr>
      <p:sp>
        <p:nvSpPr>
          <p:cNvPr id="83" name="Google Shape;83;p6: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84" name="Google Shape;84;p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7" name="Shape 87"/>
        <p:cNvGrpSpPr/>
        <p:nvPr/>
      </p:nvGrpSpPr>
      <p:grpSpPr>
        <a:xfrm>
          <a:off x="0" y="0"/>
          <a:ext cx="0" cy="0"/>
          <a:chOff x="0" y="0"/>
          <a:chExt cx="0" cy="0"/>
        </a:xfrm>
      </p:grpSpPr>
      <p:sp>
        <p:nvSpPr>
          <p:cNvPr id="88" name="Google Shape;88;g2471d551a25_0_0: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89" name="Google Shape;89;g2471d551a25_0_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p7: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96" name="Google Shape;96;p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1" name="Shape 101"/>
        <p:cNvGrpSpPr/>
        <p:nvPr/>
      </p:nvGrpSpPr>
      <p:grpSpPr>
        <a:xfrm>
          <a:off x="0" y="0"/>
          <a:ext cx="0" cy="0"/>
          <a:chOff x="0" y="0"/>
          <a:chExt cx="0" cy="0"/>
        </a:xfrm>
      </p:grpSpPr>
      <p:sp>
        <p:nvSpPr>
          <p:cNvPr id="102" name="Google Shape;102;g2606c95b1fa_0_5: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03" name="Google Shape;103;g2606c95b1fa_0_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6" name="Shape 106"/>
        <p:cNvGrpSpPr/>
        <p:nvPr/>
      </p:nvGrpSpPr>
      <p:grpSpPr>
        <a:xfrm>
          <a:off x="0" y="0"/>
          <a:ext cx="0" cy="0"/>
          <a:chOff x="0" y="0"/>
          <a:chExt cx="0" cy="0"/>
        </a:xfrm>
      </p:grpSpPr>
      <p:sp>
        <p:nvSpPr>
          <p:cNvPr id="107" name="Google Shape;107;g25cbcf206b8_0_1: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08" name="Google Shape;108;g25cbcf206b8_0_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1">
  <p:cSld name="Title Slide 1">
    <p:spTree>
      <p:nvGrpSpPr>
        <p:cNvPr id="11" name="Shape 11"/>
        <p:cNvGrpSpPr/>
        <p:nvPr/>
      </p:nvGrpSpPr>
      <p:grpSpPr>
        <a:xfrm>
          <a:off x="0" y="0"/>
          <a:ext cx="0" cy="0"/>
          <a:chOff x="0" y="0"/>
          <a:chExt cx="0" cy="0"/>
        </a:xfrm>
      </p:grpSpPr>
      <p:sp>
        <p:nvSpPr>
          <p:cNvPr id="12" name="Google Shape;12;p12"/>
          <p:cNvSpPr txBox="1"/>
          <p:nvPr>
            <p:ph type="ctrTitle"/>
          </p:nvPr>
        </p:nvSpPr>
        <p:spPr>
          <a:xfrm>
            <a:off x="536713" y="5190716"/>
            <a:ext cx="10131287" cy="1015664"/>
          </a:xfrm>
          <a:prstGeom prst="rect">
            <a:avLst/>
          </a:prstGeom>
          <a:noFill/>
          <a:ln>
            <a:noFill/>
          </a:ln>
        </p:spPr>
        <p:txBody>
          <a:bodyPr anchorCtr="0" anchor="ctr" bIns="45700" lIns="91425" spcFirstLastPara="1" rIns="91425" wrap="square" tIns="45700">
            <a:noAutofit/>
          </a:bodyPr>
          <a:lstStyle>
            <a:lvl1pPr lvl="0" marR="0" rtl="0" algn="l">
              <a:lnSpc>
                <a:spcPct val="90000"/>
              </a:lnSpc>
              <a:spcBef>
                <a:spcPts val="0"/>
              </a:spcBef>
              <a:spcAft>
                <a:spcPts val="0"/>
              </a:spcAft>
              <a:buClr>
                <a:schemeClr val="lt1"/>
              </a:buClr>
              <a:buSzPts val="3000"/>
              <a:buFont typeface="Arial"/>
              <a:buNone/>
              <a:defRPr b="1" i="0" sz="3000" u="none" cap="none" strike="noStrike">
                <a:solidFill>
                  <a:schemeClr val="lt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Slide - 1 Column">
  <p:cSld name="Content Slide - 1 Column">
    <p:spTree>
      <p:nvGrpSpPr>
        <p:cNvPr id="19" name="Shape 19"/>
        <p:cNvGrpSpPr/>
        <p:nvPr/>
      </p:nvGrpSpPr>
      <p:grpSpPr>
        <a:xfrm>
          <a:off x="0" y="0"/>
          <a:ext cx="0" cy="0"/>
          <a:chOff x="0" y="0"/>
          <a:chExt cx="0" cy="0"/>
        </a:xfrm>
      </p:grpSpPr>
      <p:sp>
        <p:nvSpPr>
          <p:cNvPr id="20" name="Google Shape;20;p14"/>
          <p:cNvSpPr txBox="1"/>
          <p:nvPr>
            <p:ph type="title"/>
          </p:nvPr>
        </p:nvSpPr>
        <p:spPr>
          <a:xfrm>
            <a:off x="805070" y="365125"/>
            <a:ext cx="1054873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2"/>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1" name="Google Shape;21;p14"/>
          <p:cNvSpPr txBox="1"/>
          <p:nvPr>
            <p:ph idx="11" type="ftr"/>
          </p:nvPr>
        </p:nvSpPr>
        <p:spPr>
          <a:xfrm>
            <a:off x="805070" y="6250329"/>
            <a:ext cx="4114800" cy="288583"/>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2" name="Google Shape;22;p14"/>
          <p:cNvSpPr txBox="1"/>
          <p:nvPr>
            <p:ph idx="12" type="sldNum"/>
          </p:nvPr>
        </p:nvSpPr>
        <p:spPr>
          <a:xfrm>
            <a:off x="8610600" y="6212057"/>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CA"/>
              <a:t>‹#›</a:t>
            </a:fld>
            <a:endParaRPr/>
          </a:p>
        </p:txBody>
      </p:sp>
      <p:sp>
        <p:nvSpPr>
          <p:cNvPr id="23" name="Google Shape;23;p14"/>
          <p:cNvSpPr txBox="1"/>
          <p:nvPr>
            <p:ph idx="1" type="body"/>
          </p:nvPr>
        </p:nvSpPr>
        <p:spPr>
          <a:xfrm>
            <a:off x="805070" y="1973399"/>
            <a:ext cx="10548730" cy="3909875"/>
          </a:xfrm>
          <a:prstGeom prst="rect">
            <a:avLst/>
          </a:prstGeom>
          <a:noFill/>
          <a:ln>
            <a:noFill/>
          </a:ln>
        </p:spPr>
        <p:txBody>
          <a:bodyPr anchorCtr="0" anchor="t" bIns="45700" lIns="91425" spcFirstLastPara="1" rIns="91425" wrap="square" tIns="45700">
            <a:noAutofit/>
          </a:bodyPr>
          <a:lstStyle>
            <a:lvl1pPr indent="-330200" lvl="0" marL="457200" marR="0" rtl="0" algn="l">
              <a:lnSpc>
                <a:spcPct val="90000"/>
              </a:lnSpc>
              <a:spcBef>
                <a:spcPts val="1000"/>
              </a:spcBef>
              <a:spcAft>
                <a:spcPts val="0"/>
              </a:spcAft>
              <a:buClr>
                <a:schemeClr val="dk1"/>
              </a:buClr>
              <a:buSzPts val="1600"/>
              <a:buFont typeface="Arial"/>
              <a:buChar char="•"/>
              <a:defRPr b="0" i="0" sz="1600" u="none" cap="none" strike="noStrike">
                <a:solidFill>
                  <a:srgbClr val="171616"/>
                </a:solidFill>
                <a:latin typeface="Arial"/>
                <a:ea typeface="Arial"/>
                <a:cs typeface="Arial"/>
                <a:sym typeface="Arial"/>
              </a:defRPr>
            </a:lvl1pPr>
            <a:lvl2pPr indent="-317500" lvl="1" marL="914400" marR="0" rtl="0" algn="l">
              <a:lnSpc>
                <a:spcPct val="90000"/>
              </a:lnSpc>
              <a:spcBef>
                <a:spcPts val="500"/>
              </a:spcBef>
              <a:spcAft>
                <a:spcPts val="0"/>
              </a:spcAft>
              <a:buClr>
                <a:schemeClr val="accent2"/>
              </a:buClr>
              <a:buSzPts val="1400"/>
              <a:buFont typeface="Arial"/>
              <a:buChar char="•"/>
              <a:defRPr b="0" i="0" sz="1400" u="none" cap="none" strike="noStrike">
                <a:solidFill>
                  <a:srgbClr val="171616"/>
                </a:solidFill>
                <a:latin typeface="Arial"/>
                <a:ea typeface="Arial"/>
                <a:cs typeface="Arial"/>
                <a:sym typeface="Arial"/>
              </a:defRPr>
            </a:lvl2pPr>
            <a:lvl3pPr indent="-304800" lvl="2" marL="1371600" marR="0" rtl="0" algn="l">
              <a:lnSpc>
                <a:spcPct val="90000"/>
              </a:lnSpc>
              <a:spcBef>
                <a:spcPts val="500"/>
              </a:spcBef>
              <a:spcAft>
                <a:spcPts val="0"/>
              </a:spcAft>
              <a:buClr>
                <a:schemeClr val="dk1"/>
              </a:buClr>
              <a:buSzPts val="1200"/>
              <a:buFont typeface="NTR"/>
              <a:buChar char="-"/>
              <a:defRPr b="0" i="0" sz="1200" u="none" cap="none" strike="noStrike">
                <a:solidFill>
                  <a:srgbClr val="171616"/>
                </a:solidFill>
                <a:latin typeface="Arial"/>
                <a:ea typeface="Arial"/>
                <a:cs typeface="Arial"/>
                <a:sym typeface="Arial"/>
              </a:defRPr>
            </a:lvl3pPr>
            <a:lvl4pPr indent="-292100" lvl="3" marL="1828800" marR="0" rtl="0" algn="l">
              <a:lnSpc>
                <a:spcPct val="90000"/>
              </a:lnSpc>
              <a:spcBef>
                <a:spcPts val="500"/>
              </a:spcBef>
              <a:spcAft>
                <a:spcPts val="0"/>
              </a:spcAft>
              <a:buClr>
                <a:schemeClr val="dk1"/>
              </a:buClr>
              <a:buSzPts val="1000"/>
              <a:buFont typeface="Arial"/>
              <a:buChar char="•"/>
              <a:defRPr b="0" i="0" sz="1000" u="none" cap="none" strike="noStrike">
                <a:solidFill>
                  <a:srgbClr val="171616"/>
                </a:solidFill>
                <a:latin typeface="Arial"/>
                <a:ea typeface="Arial"/>
                <a:cs typeface="Arial"/>
                <a:sym typeface="Arial"/>
              </a:defRPr>
            </a:lvl4pPr>
            <a:lvl5pPr indent="-279400" lvl="4" marL="2286000" marR="0" rtl="0" algn="l">
              <a:lnSpc>
                <a:spcPct val="90000"/>
              </a:lnSpc>
              <a:spcBef>
                <a:spcPts val="500"/>
              </a:spcBef>
              <a:spcAft>
                <a:spcPts val="0"/>
              </a:spcAft>
              <a:buClr>
                <a:schemeClr val="dk1"/>
              </a:buClr>
              <a:buSzPts val="800"/>
              <a:buFont typeface="NTR"/>
              <a:buChar char="-"/>
              <a:defRPr b="0" i="0" sz="800" u="none" cap="none" strike="noStrike">
                <a:solidFill>
                  <a:srgbClr val="171616"/>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Slide - 3 Column">
  <p:cSld name="Content Slide - 3 Column">
    <p:spTree>
      <p:nvGrpSpPr>
        <p:cNvPr id="24" name="Shape 24"/>
        <p:cNvGrpSpPr/>
        <p:nvPr/>
      </p:nvGrpSpPr>
      <p:grpSpPr>
        <a:xfrm>
          <a:off x="0" y="0"/>
          <a:ext cx="0" cy="0"/>
          <a:chOff x="0" y="0"/>
          <a:chExt cx="0" cy="0"/>
        </a:xfrm>
      </p:grpSpPr>
      <p:sp>
        <p:nvSpPr>
          <p:cNvPr id="25" name="Google Shape;25;p17"/>
          <p:cNvSpPr txBox="1"/>
          <p:nvPr>
            <p:ph type="title"/>
          </p:nvPr>
        </p:nvSpPr>
        <p:spPr>
          <a:xfrm>
            <a:off x="798444" y="365125"/>
            <a:ext cx="10555356"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2"/>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6" name="Google Shape;26;p17"/>
          <p:cNvSpPr txBox="1"/>
          <p:nvPr>
            <p:ph idx="1" type="body"/>
          </p:nvPr>
        </p:nvSpPr>
        <p:spPr>
          <a:xfrm>
            <a:off x="798512" y="2564296"/>
            <a:ext cx="3240000" cy="3080854"/>
          </a:xfrm>
          <a:prstGeom prst="rect">
            <a:avLst/>
          </a:prstGeom>
          <a:noFill/>
          <a:ln>
            <a:noFill/>
          </a:ln>
        </p:spPr>
        <p:txBody>
          <a:bodyPr anchorCtr="0" anchor="t" bIns="45700" lIns="91425" spcFirstLastPara="1" rIns="91425" wrap="square" tIns="45700">
            <a:noAutofit/>
          </a:bodyPr>
          <a:lstStyle>
            <a:lvl1pPr indent="-330200" lvl="0" marL="457200" marR="0" rtl="0" algn="l">
              <a:lnSpc>
                <a:spcPct val="90000"/>
              </a:lnSpc>
              <a:spcBef>
                <a:spcPts val="1000"/>
              </a:spcBef>
              <a:spcAft>
                <a:spcPts val="0"/>
              </a:spcAft>
              <a:buClr>
                <a:schemeClr val="dk1"/>
              </a:buClr>
              <a:buSzPts val="1600"/>
              <a:buFont typeface="Arial"/>
              <a:buChar char="•"/>
              <a:defRPr b="0" i="0" sz="1600" u="none" cap="none" strike="noStrike">
                <a:solidFill>
                  <a:srgbClr val="171616"/>
                </a:solidFill>
                <a:latin typeface="Arial"/>
                <a:ea typeface="Arial"/>
                <a:cs typeface="Arial"/>
                <a:sym typeface="Arial"/>
              </a:defRPr>
            </a:lvl1pPr>
            <a:lvl2pPr indent="-317500" lvl="1" marL="914400" marR="0" rtl="0" algn="l">
              <a:lnSpc>
                <a:spcPct val="90000"/>
              </a:lnSpc>
              <a:spcBef>
                <a:spcPts val="500"/>
              </a:spcBef>
              <a:spcAft>
                <a:spcPts val="0"/>
              </a:spcAft>
              <a:buClr>
                <a:schemeClr val="accent2"/>
              </a:buClr>
              <a:buSzPts val="1400"/>
              <a:buFont typeface="Arial"/>
              <a:buChar char="•"/>
              <a:defRPr b="0" i="0" sz="1400" u="none" cap="none" strike="noStrike">
                <a:solidFill>
                  <a:srgbClr val="171616"/>
                </a:solidFill>
                <a:latin typeface="Arial"/>
                <a:ea typeface="Arial"/>
                <a:cs typeface="Arial"/>
                <a:sym typeface="Arial"/>
              </a:defRPr>
            </a:lvl2pPr>
            <a:lvl3pPr indent="-304800" lvl="2" marL="1371600" marR="0" rtl="0" algn="l">
              <a:lnSpc>
                <a:spcPct val="90000"/>
              </a:lnSpc>
              <a:spcBef>
                <a:spcPts val="500"/>
              </a:spcBef>
              <a:spcAft>
                <a:spcPts val="0"/>
              </a:spcAft>
              <a:buClr>
                <a:schemeClr val="dk1"/>
              </a:buClr>
              <a:buSzPts val="1200"/>
              <a:buFont typeface="NTR"/>
              <a:buChar char="-"/>
              <a:defRPr b="0" i="0" sz="1200" u="none" cap="none" strike="noStrike">
                <a:solidFill>
                  <a:srgbClr val="171616"/>
                </a:solidFill>
                <a:latin typeface="Arial"/>
                <a:ea typeface="Arial"/>
                <a:cs typeface="Arial"/>
                <a:sym typeface="Arial"/>
              </a:defRPr>
            </a:lvl3pPr>
            <a:lvl4pPr indent="-292100" lvl="3" marL="1828800" marR="0" rtl="0" algn="l">
              <a:lnSpc>
                <a:spcPct val="90000"/>
              </a:lnSpc>
              <a:spcBef>
                <a:spcPts val="500"/>
              </a:spcBef>
              <a:spcAft>
                <a:spcPts val="0"/>
              </a:spcAft>
              <a:buClr>
                <a:schemeClr val="dk1"/>
              </a:buClr>
              <a:buSzPts val="1000"/>
              <a:buFont typeface="Arial"/>
              <a:buChar char="•"/>
              <a:defRPr b="0" i="0" sz="1000" u="none" cap="none" strike="noStrike">
                <a:solidFill>
                  <a:srgbClr val="171616"/>
                </a:solidFill>
                <a:latin typeface="Arial"/>
                <a:ea typeface="Arial"/>
                <a:cs typeface="Arial"/>
                <a:sym typeface="Arial"/>
              </a:defRPr>
            </a:lvl4pPr>
            <a:lvl5pPr indent="-279400" lvl="4" marL="2286000" marR="0" rtl="0" algn="l">
              <a:lnSpc>
                <a:spcPct val="90000"/>
              </a:lnSpc>
              <a:spcBef>
                <a:spcPts val="500"/>
              </a:spcBef>
              <a:spcAft>
                <a:spcPts val="0"/>
              </a:spcAft>
              <a:buClr>
                <a:schemeClr val="dk1"/>
              </a:buClr>
              <a:buSzPts val="800"/>
              <a:buFont typeface="NTR"/>
              <a:buChar char="-"/>
              <a:defRPr b="0" i="0" sz="800" u="none" cap="none" strike="noStrike">
                <a:solidFill>
                  <a:srgbClr val="171616"/>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27" name="Google Shape;27;p17"/>
          <p:cNvSpPr txBox="1"/>
          <p:nvPr>
            <p:ph idx="2" type="body"/>
          </p:nvPr>
        </p:nvSpPr>
        <p:spPr>
          <a:xfrm>
            <a:off x="8113800" y="2560638"/>
            <a:ext cx="3240000" cy="3084512"/>
          </a:xfrm>
          <a:prstGeom prst="rect">
            <a:avLst/>
          </a:prstGeom>
          <a:noFill/>
          <a:ln>
            <a:noFill/>
          </a:ln>
        </p:spPr>
        <p:txBody>
          <a:bodyPr anchorCtr="0" anchor="t" bIns="45700" lIns="91425" spcFirstLastPara="1" rIns="91425" wrap="square" tIns="45700">
            <a:noAutofit/>
          </a:bodyPr>
          <a:lstStyle>
            <a:lvl1pPr indent="-330200" lvl="0" marL="457200" marR="0" rtl="0" algn="l">
              <a:lnSpc>
                <a:spcPct val="90000"/>
              </a:lnSpc>
              <a:spcBef>
                <a:spcPts val="1000"/>
              </a:spcBef>
              <a:spcAft>
                <a:spcPts val="0"/>
              </a:spcAft>
              <a:buClr>
                <a:schemeClr val="dk1"/>
              </a:buClr>
              <a:buSzPts val="1600"/>
              <a:buFont typeface="Arial"/>
              <a:buChar char="•"/>
              <a:defRPr b="0" i="0" sz="1600" u="none" cap="none" strike="noStrike">
                <a:solidFill>
                  <a:srgbClr val="171616"/>
                </a:solidFill>
                <a:latin typeface="Arial"/>
                <a:ea typeface="Arial"/>
                <a:cs typeface="Arial"/>
                <a:sym typeface="Arial"/>
              </a:defRPr>
            </a:lvl1pPr>
            <a:lvl2pPr indent="-317500" lvl="1" marL="914400" marR="0" rtl="0" algn="l">
              <a:lnSpc>
                <a:spcPct val="90000"/>
              </a:lnSpc>
              <a:spcBef>
                <a:spcPts val="500"/>
              </a:spcBef>
              <a:spcAft>
                <a:spcPts val="0"/>
              </a:spcAft>
              <a:buClr>
                <a:schemeClr val="accent2"/>
              </a:buClr>
              <a:buSzPts val="1400"/>
              <a:buFont typeface="Arial"/>
              <a:buChar char="•"/>
              <a:defRPr b="0" i="0" sz="1400" u="none" cap="none" strike="noStrike">
                <a:solidFill>
                  <a:srgbClr val="171616"/>
                </a:solidFill>
                <a:latin typeface="Arial"/>
                <a:ea typeface="Arial"/>
                <a:cs typeface="Arial"/>
                <a:sym typeface="Arial"/>
              </a:defRPr>
            </a:lvl2pPr>
            <a:lvl3pPr indent="-304800" lvl="2" marL="1371600" marR="0" rtl="0" algn="l">
              <a:lnSpc>
                <a:spcPct val="90000"/>
              </a:lnSpc>
              <a:spcBef>
                <a:spcPts val="500"/>
              </a:spcBef>
              <a:spcAft>
                <a:spcPts val="0"/>
              </a:spcAft>
              <a:buClr>
                <a:schemeClr val="dk1"/>
              </a:buClr>
              <a:buSzPts val="1200"/>
              <a:buFont typeface="NTR"/>
              <a:buChar char="-"/>
              <a:defRPr b="0" i="0" sz="1200" u="none" cap="none" strike="noStrike">
                <a:solidFill>
                  <a:srgbClr val="171616"/>
                </a:solidFill>
                <a:latin typeface="Arial"/>
                <a:ea typeface="Arial"/>
                <a:cs typeface="Arial"/>
                <a:sym typeface="Arial"/>
              </a:defRPr>
            </a:lvl3pPr>
            <a:lvl4pPr indent="-292100" lvl="3" marL="1828800" marR="0" rtl="0" algn="l">
              <a:lnSpc>
                <a:spcPct val="90000"/>
              </a:lnSpc>
              <a:spcBef>
                <a:spcPts val="500"/>
              </a:spcBef>
              <a:spcAft>
                <a:spcPts val="0"/>
              </a:spcAft>
              <a:buClr>
                <a:schemeClr val="dk1"/>
              </a:buClr>
              <a:buSzPts val="1000"/>
              <a:buFont typeface="Arial"/>
              <a:buChar char="•"/>
              <a:defRPr b="0" i="0" sz="1000" u="none" cap="none" strike="noStrike">
                <a:solidFill>
                  <a:srgbClr val="171616"/>
                </a:solidFill>
                <a:latin typeface="Arial"/>
                <a:ea typeface="Arial"/>
                <a:cs typeface="Arial"/>
                <a:sym typeface="Arial"/>
              </a:defRPr>
            </a:lvl4pPr>
            <a:lvl5pPr indent="-279400" lvl="4" marL="2286000" marR="0" rtl="0" algn="l">
              <a:lnSpc>
                <a:spcPct val="90000"/>
              </a:lnSpc>
              <a:spcBef>
                <a:spcPts val="500"/>
              </a:spcBef>
              <a:spcAft>
                <a:spcPts val="0"/>
              </a:spcAft>
              <a:buClr>
                <a:schemeClr val="dk1"/>
              </a:buClr>
              <a:buSzPts val="800"/>
              <a:buFont typeface="NTR"/>
              <a:buChar char="-"/>
              <a:defRPr b="0" i="0" sz="800" u="none" cap="none" strike="noStrike">
                <a:solidFill>
                  <a:srgbClr val="171616"/>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28" name="Google Shape;28;p17"/>
          <p:cNvSpPr txBox="1"/>
          <p:nvPr>
            <p:ph idx="3" type="body"/>
          </p:nvPr>
        </p:nvSpPr>
        <p:spPr>
          <a:xfrm>
            <a:off x="4456156" y="2563813"/>
            <a:ext cx="3240000" cy="3081337"/>
          </a:xfrm>
          <a:prstGeom prst="rect">
            <a:avLst/>
          </a:prstGeom>
          <a:noFill/>
          <a:ln>
            <a:noFill/>
          </a:ln>
        </p:spPr>
        <p:txBody>
          <a:bodyPr anchorCtr="0" anchor="t" bIns="45700" lIns="91425" spcFirstLastPara="1" rIns="91425" wrap="square" tIns="45700">
            <a:noAutofit/>
          </a:bodyPr>
          <a:lstStyle>
            <a:lvl1pPr indent="-330200" lvl="0" marL="457200" marR="0" rtl="0" algn="l">
              <a:lnSpc>
                <a:spcPct val="90000"/>
              </a:lnSpc>
              <a:spcBef>
                <a:spcPts val="1000"/>
              </a:spcBef>
              <a:spcAft>
                <a:spcPts val="0"/>
              </a:spcAft>
              <a:buClr>
                <a:schemeClr val="dk1"/>
              </a:buClr>
              <a:buSzPts val="1600"/>
              <a:buFont typeface="Arial"/>
              <a:buChar char="•"/>
              <a:defRPr b="0" i="0" sz="1600" u="none" cap="none" strike="noStrike">
                <a:solidFill>
                  <a:srgbClr val="171616"/>
                </a:solidFill>
                <a:latin typeface="Arial"/>
                <a:ea typeface="Arial"/>
                <a:cs typeface="Arial"/>
                <a:sym typeface="Arial"/>
              </a:defRPr>
            </a:lvl1pPr>
            <a:lvl2pPr indent="-317500" lvl="1" marL="914400" marR="0" rtl="0" algn="l">
              <a:lnSpc>
                <a:spcPct val="90000"/>
              </a:lnSpc>
              <a:spcBef>
                <a:spcPts val="500"/>
              </a:spcBef>
              <a:spcAft>
                <a:spcPts val="0"/>
              </a:spcAft>
              <a:buClr>
                <a:schemeClr val="accent2"/>
              </a:buClr>
              <a:buSzPts val="1400"/>
              <a:buFont typeface="Arial"/>
              <a:buChar char="•"/>
              <a:defRPr b="0" i="0" sz="1400" u="none" cap="none" strike="noStrike">
                <a:solidFill>
                  <a:srgbClr val="171616"/>
                </a:solidFill>
                <a:latin typeface="Arial"/>
                <a:ea typeface="Arial"/>
                <a:cs typeface="Arial"/>
                <a:sym typeface="Arial"/>
              </a:defRPr>
            </a:lvl2pPr>
            <a:lvl3pPr indent="-304800" lvl="2" marL="1371600" marR="0" rtl="0" algn="l">
              <a:lnSpc>
                <a:spcPct val="90000"/>
              </a:lnSpc>
              <a:spcBef>
                <a:spcPts val="500"/>
              </a:spcBef>
              <a:spcAft>
                <a:spcPts val="0"/>
              </a:spcAft>
              <a:buClr>
                <a:schemeClr val="dk1"/>
              </a:buClr>
              <a:buSzPts val="1200"/>
              <a:buFont typeface="NTR"/>
              <a:buChar char="-"/>
              <a:defRPr b="0" i="0" sz="1200" u="none" cap="none" strike="noStrike">
                <a:solidFill>
                  <a:srgbClr val="171616"/>
                </a:solidFill>
                <a:latin typeface="Arial"/>
                <a:ea typeface="Arial"/>
                <a:cs typeface="Arial"/>
                <a:sym typeface="Arial"/>
              </a:defRPr>
            </a:lvl3pPr>
            <a:lvl4pPr indent="-292100" lvl="3" marL="1828800" marR="0" rtl="0" algn="l">
              <a:lnSpc>
                <a:spcPct val="90000"/>
              </a:lnSpc>
              <a:spcBef>
                <a:spcPts val="500"/>
              </a:spcBef>
              <a:spcAft>
                <a:spcPts val="0"/>
              </a:spcAft>
              <a:buClr>
                <a:schemeClr val="dk1"/>
              </a:buClr>
              <a:buSzPts val="1000"/>
              <a:buFont typeface="Arial"/>
              <a:buChar char="•"/>
              <a:defRPr b="0" i="0" sz="1000" u="none" cap="none" strike="noStrike">
                <a:solidFill>
                  <a:srgbClr val="171616"/>
                </a:solidFill>
                <a:latin typeface="Arial"/>
                <a:ea typeface="Arial"/>
                <a:cs typeface="Arial"/>
                <a:sym typeface="Arial"/>
              </a:defRPr>
            </a:lvl4pPr>
            <a:lvl5pPr indent="-279400" lvl="4" marL="2286000" marR="0" rtl="0" algn="l">
              <a:lnSpc>
                <a:spcPct val="90000"/>
              </a:lnSpc>
              <a:spcBef>
                <a:spcPts val="500"/>
              </a:spcBef>
              <a:spcAft>
                <a:spcPts val="0"/>
              </a:spcAft>
              <a:buClr>
                <a:schemeClr val="dk1"/>
              </a:buClr>
              <a:buSzPts val="800"/>
              <a:buFont typeface="NTR"/>
              <a:buChar char="-"/>
              <a:defRPr b="0" i="0" sz="800" u="none" cap="none" strike="noStrike">
                <a:solidFill>
                  <a:srgbClr val="171616"/>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29" name="Google Shape;29;p17"/>
          <p:cNvSpPr txBox="1"/>
          <p:nvPr>
            <p:ph idx="4" type="body"/>
          </p:nvPr>
        </p:nvSpPr>
        <p:spPr>
          <a:xfrm>
            <a:off x="798513" y="1973400"/>
            <a:ext cx="10555287" cy="428695"/>
          </a:xfrm>
          <a:prstGeom prst="rect">
            <a:avLst/>
          </a:prstGeom>
          <a:noFill/>
          <a:ln>
            <a:noFill/>
          </a:ln>
        </p:spPr>
        <p:txBody>
          <a:bodyPr anchorCtr="0" anchor="t" bIns="45700" lIns="91425" spcFirstLastPara="1" rIns="91425" wrap="square" tIns="45700">
            <a:normAutofit/>
          </a:bodyPr>
          <a:lstStyle>
            <a:lvl1pPr indent="-228600" lvl="0" marL="457200" marR="0" rtl="0" algn="l">
              <a:lnSpc>
                <a:spcPct val="90000"/>
              </a:lnSpc>
              <a:spcBef>
                <a:spcPts val="1000"/>
              </a:spcBef>
              <a:spcAft>
                <a:spcPts val="0"/>
              </a:spcAft>
              <a:buClr>
                <a:schemeClr val="dk2"/>
              </a:buClr>
              <a:buSzPts val="2200"/>
              <a:buFont typeface="Arial"/>
              <a:buNone/>
              <a:defRPr b="1" i="0" sz="2200" u="none" cap="none" strike="noStrike">
                <a:solidFill>
                  <a:schemeClr val="dk2"/>
                </a:solidFill>
                <a:latin typeface="Arial"/>
                <a:ea typeface="Arial"/>
                <a:cs typeface="Arial"/>
                <a:sym typeface="Arial"/>
              </a:defRPr>
            </a:lvl1pPr>
            <a:lvl2pPr indent="-317500" lvl="1" marL="914400" marR="0" rtl="0" algn="l">
              <a:lnSpc>
                <a:spcPct val="90000"/>
              </a:lnSpc>
              <a:spcBef>
                <a:spcPts val="500"/>
              </a:spcBef>
              <a:spcAft>
                <a:spcPts val="0"/>
              </a:spcAft>
              <a:buClr>
                <a:schemeClr val="accent2"/>
              </a:buClr>
              <a:buSzPts val="1400"/>
              <a:buFont typeface="Arial"/>
              <a:buChar char="•"/>
              <a:defRPr b="0" i="0" sz="1400" u="none" cap="none" strike="noStrike">
                <a:solidFill>
                  <a:schemeClr val="accent6"/>
                </a:solidFill>
                <a:latin typeface="Arial"/>
                <a:ea typeface="Arial"/>
                <a:cs typeface="Arial"/>
                <a:sym typeface="Arial"/>
              </a:defRPr>
            </a:lvl2pPr>
            <a:lvl3pPr indent="-304800" lvl="2" marL="1371600" marR="0" rtl="0" algn="l">
              <a:lnSpc>
                <a:spcPct val="90000"/>
              </a:lnSpc>
              <a:spcBef>
                <a:spcPts val="500"/>
              </a:spcBef>
              <a:spcAft>
                <a:spcPts val="0"/>
              </a:spcAft>
              <a:buClr>
                <a:schemeClr val="dk1"/>
              </a:buClr>
              <a:buSzPts val="1200"/>
              <a:buFont typeface="NTR"/>
              <a:buChar char="-"/>
              <a:defRPr b="0" i="0" sz="1200" u="none" cap="none" strike="noStrike">
                <a:solidFill>
                  <a:schemeClr val="accent6"/>
                </a:solidFill>
                <a:latin typeface="Arial"/>
                <a:ea typeface="Arial"/>
                <a:cs typeface="Arial"/>
                <a:sym typeface="Arial"/>
              </a:defRPr>
            </a:lvl3pPr>
            <a:lvl4pPr indent="-292100" lvl="3" marL="1828800" marR="0" rtl="0" algn="l">
              <a:lnSpc>
                <a:spcPct val="90000"/>
              </a:lnSpc>
              <a:spcBef>
                <a:spcPts val="500"/>
              </a:spcBef>
              <a:spcAft>
                <a:spcPts val="0"/>
              </a:spcAft>
              <a:buClr>
                <a:schemeClr val="dk1"/>
              </a:buClr>
              <a:buSzPts val="1000"/>
              <a:buFont typeface="Arial"/>
              <a:buChar char="•"/>
              <a:defRPr b="0" i="0" sz="1000" u="none" cap="none" strike="noStrike">
                <a:solidFill>
                  <a:schemeClr val="accent6"/>
                </a:solidFill>
                <a:latin typeface="Arial"/>
                <a:ea typeface="Arial"/>
                <a:cs typeface="Arial"/>
                <a:sym typeface="Arial"/>
              </a:defRPr>
            </a:lvl4pPr>
            <a:lvl5pPr indent="-279400" lvl="4" marL="2286000" marR="0" rtl="0" algn="l">
              <a:lnSpc>
                <a:spcPct val="90000"/>
              </a:lnSpc>
              <a:spcBef>
                <a:spcPts val="500"/>
              </a:spcBef>
              <a:spcAft>
                <a:spcPts val="0"/>
              </a:spcAft>
              <a:buClr>
                <a:schemeClr val="dk1"/>
              </a:buClr>
              <a:buSzPts val="800"/>
              <a:buFont typeface="NTR"/>
              <a:buChar char="-"/>
              <a:defRPr b="0" i="0" sz="800" u="none" cap="none" strike="noStrike">
                <a:solidFill>
                  <a:schemeClr val="accent6"/>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30" name="Google Shape;30;p17"/>
          <p:cNvSpPr txBox="1"/>
          <p:nvPr>
            <p:ph idx="11" type="ftr"/>
          </p:nvPr>
        </p:nvSpPr>
        <p:spPr>
          <a:xfrm>
            <a:off x="805070" y="6250329"/>
            <a:ext cx="4114800" cy="288583"/>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sz="800">
                <a:solidFill>
                  <a:schemeClr val="accent3"/>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1" name="Google Shape;31;p17"/>
          <p:cNvSpPr txBox="1"/>
          <p:nvPr>
            <p:ph idx="12" type="sldNum"/>
          </p:nvPr>
        </p:nvSpPr>
        <p:spPr>
          <a:xfrm>
            <a:off x="8610600" y="6212057"/>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CA"/>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Slide - Image, 2 Column Bullet">
  <p:cSld name="Content Slide - Image, 2 Column Bullet">
    <p:spTree>
      <p:nvGrpSpPr>
        <p:cNvPr id="32" name="Shape 32"/>
        <p:cNvGrpSpPr/>
        <p:nvPr/>
      </p:nvGrpSpPr>
      <p:grpSpPr>
        <a:xfrm>
          <a:off x="0" y="0"/>
          <a:ext cx="0" cy="0"/>
          <a:chOff x="0" y="0"/>
          <a:chExt cx="0" cy="0"/>
        </a:xfrm>
      </p:grpSpPr>
      <p:sp>
        <p:nvSpPr>
          <p:cNvPr id="33" name="Google Shape;33;p18"/>
          <p:cNvSpPr/>
          <p:nvPr>
            <p:ph idx="2" type="pic"/>
          </p:nvPr>
        </p:nvSpPr>
        <p:spPr>
          <a:xfrm>
            <a:off x="-1" y="0"/>
            <a:ext cx="5000263" cy="5760000"/>
          </a:xfrm>
          <a:prstGeom prst="rect">
            <a:avLst/>
          </a:prstGeom>
          <a:noFill/>
          <a:ln>
            <a:noFill/>
          </a:ln>
        </p:spPr>
      </p:sp>
      <p:sp>
        <p:nvSpPr>
          <p:cNvPr id="34" name="Google Shape;34;p18"/>
          <p:cNvSpPr txBox="1"/>
          <p:nvPr>
            <p:ph type="title"/>
          </p:nvPr>
        </p:nvSpPr>
        <p:spPr>
          <a:xfrm>
            <a:off x="5590572" y="365125"/>
            <a:ext cx="5763228"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2"/>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5" name="Google Shape;35;p18"/>
          <p:cNvSpPr txBox="1"/>
          <p:nvPr>
            <p:ph idx="1" type="body"/>
          </p:nvPr>
        </p:nvSpPr>
        <p:spPr>
          <a:xfrm>
            <a:off x="5590572" y="1909823"/>
            <a:ext cx="2790000" cy="3850177"/>
          </a:xfrm>
          <a:prstGeom prst="rect">
            <a:avLst/>
          </a:prstGeom>
          <a:noFill/>
          <a:ln>
            <a:noFill/>
          </a:ln>
        </p:spPr>
        <p:txBody>
          <a:bodyPr anchorCtr="0" anchor="t" bIns="45700" lIns="91425" spcFirstLastPara="1" rIns="91425" wrap="square" tIns="45700">
            <a:noAutofit/>
          </a:bodyPr>
          <a:lstStyle>
            <a:lvl1pPr indent="-330200" lvl="0" marL="457200" marR="0" rtl="0" algn="l">
              <a:lnSpc>
                <a:spcPct val="90000"/>
              </a:lnSpc>
              <a:spcBef>
                <a:spcPts val="1000"/>
              </a:spcBef>
              <a:spcAft>
                <a:spcPts val="0"/>
              </a:spcAft>
              <a:buClr>
                <a:schemeClr val="dk1"/>
              </a:buClr>
              <a:buSzPts val="1600"/>
              <a:buFont typeface="Arial"/>
              <a:buChar char="•"/>
              <a:defRPr b="0" i="0" sz="1600" u="none" cap="none" strike="noStrike">
                <a:solidFill>
                  <a:srgbClr val="000000"/>
                </a:solidFill>
                <a:latin typeface="Arial"/>
                <a:ea typeface="Arial"/>
                <a:cs typeface="Arial"/>
                <a:sym typeface="Arial"/>
              </a:defRPr>
            </a:lvl1pPr>
            <a:lvl2pPr indent="-317500" lvl="1" marL="914400" marR="0" rtl="0" algn="l">
              <a:lnSpc>
                <a:spcPct val="90000"/>
              </a:lnSpc>
              <a:spcBef>
                <a:spcPts val="500"/>
              </a:spcBef>
              <a:spcAft>
                <a:spcPts val="0"/>
              </a:spcAft>
              <a:buClr>
                <a:schemeClr val="accent2"/>
              </a:buClr>
              <a:buSzPts val="1400"/>
              <a:buFont typeface="Arial"/>
              <a:buChar char="•"/>
              <a:defRPr b="0" i="0" sz="1400" u="none" cap="none" strike="noStrike">
                <a:solidFill>
                  <a:srgbClr val="000000"/>
                </a:solidFill>
                <a:latin typeface="Arial"/>
                <a:ea typeface="Arial"/>
                <a:cs typeface="Arial"/>
                <a:sym typeface="Arial"/>
              </a:defRPr>
            </a:lvl2pPr>
            <a:lvl3pPr indent="-304800" lvl="2" marL="1371600" marR="0" rtl="0" algn="l">
              <a:lnSpc>
                <a:spcPct val="90000"/>
              </a:lnSpc>
              <a:spcBef>
                <a:spcPts val="500"/>
              </a:spcBef>
              <a:spcAft>
                <a:spcPts val="0"/>
              </a:spcAft>
              <a:buClr>
                <a:schemeClr val="dk1"/>
              </a:buClr>
              <a:buSzPts val="1200"/>
              <a:buFont typeface="NTR"/>
              <a:buChar char="-"/>
              <a:defRPr b="0" i="0" sz="1200" u="none" cap="none" strike="noStrike">
                <a:solidFill>
                  <a:srgbClr val="000000"/>
                </a:solidFill>
                <a:latin typeface="Arial"/>
                <a:ea typeface="Arial"/>
                <a:cs typeface="Arial"/>
                <a:sym typeface="Arial"/>
              </a:defRPr>
            </a:lvl3pPr>
            <a:lvl4pPr indent="-292100" lvl="3" marL="1828800" marR="0" rtl="0" algn="l">
              <a:lnSpc>
                <a:spcPct val="90000"/>
              </a:lnSpc>
              <a:spcBef>
                <a:spcPts val="500"/>
              </a:spcBef>
              <a:spcAft>
                <a:spcPts val="0"/>
              </a:spcAft>
              <a:buClr>
                <a:schemeClr val="dk1"/>
              </a:buClr>
              <a:buSzPts val="1000"/>
              <a:buFont typeface="Arial"/>
              <a:buChar char="•"/>
              <a:defRPr b="0" i="0" sz="1000" u="none" cap="none" strike="noStrike">
                <a:solidFill>
                  <a:srgbClr val="000000"/>
                </a:solidFill>
                <a:latin typeface="Arial"/>
                <a:ea typeface="Arial"/>
                <a:cs typeface="Arial"/>
                <a:sym typeface="Arial"/>
              </a:defRPr>
            </a:lvl4pPr>
            <a:lvl5pPr indent="-279400" lvl="4" marL="2286000" marR="0" rtl="0" algn="l">
              <a:lnSpc>
                <a:spcPct val="90000"/>
              </a:lnSpc>
              <a:spcBef>
                <a:spcPts val="500"/>
              </a:spcBef>
              <a:spcAft>
                <a:spcPts val="0"/>
              </a:spcAft>
              <a:buClr>
                <a:schemeClr val="dk1"/>
              </a:buClr>
              <a:buSzPts val="800"/>
              <a:buFont typeface="NTR"/>
              <a:buChar char="-"/>
              <a:defRPr b="0" i="0" sz="800" u="none" cap="none" strike="noStrike">
                <a:solidFill>
                  <a:srgbClr val="000000"/>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36" name="Google Shape;36;p18"/>
          <p:cNvSpPr txBox="1"/>
          <p:nvPr>
            <p:ph idx="3" type="body"/>
          </p:nvPr>
        </p:nvSpPr>
        <p:spPr>
          <a:xfrm>
            <a:off x="8563800" y="1909822"/>
            <a:ext cx="2790000" cy="3850177"/>
          </a:xfrm>
          <a:prstGeom prst="rect">
            <a:avLst/>
          </a:prstGeom>
          <a:noFill/>
          <a:ln>
            <a:noFill/>
          </a:ln>
        </p:spPr>
        <p:txBody>
          <a:bodyPr anchorCtr="0" anchor="t" bIns="45700" lIns="91425" spcFirstLastPara="1" rIns="91425" wrap="square" tIns="45700">
            <a:noAutofit/>
          </a:bodyPr>
          <a:lstStyle>
            <a:lvl1pPr indent="-330200" lvl="0" marL="457200" marR="0" rtl="0" algn="l">
              <a:lnSpc>
                <a:spcPct val="90000"/>
              </a:lnSpc>
              <a:spcBef>
                <a:spcPts val="1000"/>
              </a:spcBef>
              <a:spcAft>
                <a:spcPts val="0"/>
              </a:spcAft>
              <a:buClr>
                <a:schemeClr val="dk1"/>
              </a:buClr>
              <a:buSzPts val="1600"/>
              <a:buFont typeface="Arial"/>
              <a:buChar char="•"/>
              <a:defRPr b="0" i="0" sz="1600" u="none" cap="none" strike="noStrike">
                <a:solidFill>
                  <a:srgbClr val="000000"/>
                </a:solidFill>
                <a:latin typeface="Arial"/>
                <a:ea typeface="Arial"/>
                <a:cs typeface="Arial"/>
                <a:sym typeface="Arial"/>
              </a:defRPr>
            </a:lvl1pPr>
            <a:lvl2pPr indent="-317500" lvl="1" marL="914400" marR="0" rtl="0" algn="l">
              <a:lnSpc>
                <a:spcPct val="90000"/>
              </a:lnSpc>
              <a:spcBef>
                <a:spcPts val="500"/>
              </a:spcBef>
              <a:spcAft>
                <a:spcPts val="0"/>
              </a:spcAft>
              <a:buClr>
                <a:schemeClr val="accent2"/>
              </a:buClr>
              <a:buSzPts val="1400"/>
              <a:buFont typeface="Arial"/>
              <a:buChar char="•"/>
              <a:defRPr b="0" i="0" sz="1400" u="none" cap="none" strike="noStrike">
                <a:solidFill>
                  <a:srgbClr val="000000"/>
                </a:solidFill>
                <a:latin typeface="Arial"/>
                <a:ea typeface="Arial"/>
                <a:cs typeface="Arial"/>
                <a:sym typeface="Arial"/>
              </a:defRPr>
            </a:lvl2pPr>
            <a:lvl3pPr indent="-304800" lvl="2" marL="1371600" marR="0" rtl="0" algn="l">
              <a:lnSpc>
                <a:spcPct val="90000"/>
              </a:lnSpc>
              <a:spcBef>
                <a:spcPts val="500"/>
              </a:spcBef>
              <a:spcAft>
                <a:spcPts val="0"/>
              </a:spcAft>
              <a:buClr>
                <a:schemeClr val="dk1"/>
              </a:buClr>
              <a:buSzPts val="1200"/>
              <a:buFont typeface="NTR"/>
              <a:buChar char="-"/>
              <a:defRPr b="0" i="0" sz="1200" u="none" cap="none" strike="noStrike">
                <a:solidFill>
                  <a:srgbClr val="000000"/>
                </a:solidFill>
                <a:latin typeface="Arial"/>
                <a:ea typeface="Arial"/>
                <a:cs typeface="Arial"/>
                <a:sym typeface="Arial"/>
              </a:defRPr>
            </a:lvl3pPr>
            <a:lvl4pPr indent="-292100" lvl="3" marL="1828800" marR="0" rtl="0" algn="l">
              <a:lnSpc>
                <a:spcPct val="90000"/>
              </a:lnSpc>
              <a:spcBef>
                <a:spcPts val="500"/>
              </a:spcBef>
              <a:spcAft>
                <a:spcPts val="0"/>
              </a:spcAft>
              <a:buClr>
                <a:schemeClr val="dk1"/>
              </a:buClr>
              <a:buSzPts val="1000"/>
              <a:buFont typeface="Arial"/>
              <a:buChar char="•"/>
              <a:defRPr b="0" i="0" sz="1000" u="none" cap="none" strike="noStrike">
                <a:solidFill>
                  <a:srgbClr val="000000"/>
                </a:solidFill>
                <a:latin typeface="Arial"/>
                <a:ea typeface="Arial"/>
                <a:cs typeface="Arial"/>
                <a:sym typeface="Arial"/>
              </a:defRPr>
            </a:lvl4pPr>
            <a:lvl5pPr indent="-279400" lvl="4" marL="2286000" marR="0" rtl="0" algn="l">
              <a:lnSpc>
                <a:spcPct val="90000"/>
              </a:lnSpc>
              <a:spcBef>
                <a:spcPts val="500"/>
              </a:spcBef>
              <a:spcAft>
                <a:spcPts val="0"/>
              </a:spcAft>
              <a:buClr>
                <a:schemeClr val="dk1"/>
              </a:buClr>
              <a:buSzPts val="800"/>
              <a:buFont typeface="NTR"/>
              <a:buChar char="-"/>
              <a:defRPr b="0" i="0" sz="800" u="none" cap="none" strike="noStrike">
                <a:solidFill>
                  <a:srgbClr val="000000"/>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37" name="Google Shape;37;p18"/>
          <p:cNvSpPr txBox="1"/>
          <p:nvPr>
            <p:ph idx="11" type="ftr"/>
          </p:nvPr>
        </p:nvSpPr>
        <p:spPr>
          <a:xfrm>
            <a:off x="805070" y="6250329"/>
            <a:ext cx="4114800" cy="288583"/>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sz="800">
                <a:solidFill>
                  <a:schemeClr val="accent3"/>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8" name="Google Shape;38;p18"/>
          <p:cNvSpPr txBox="1"/>
          <p:nvPr>
            <p:ph idx="12" type="sldNum"/>
          </p:nvPr>
        </p:nvSpPr>
        <p:spPr>
          <a:xfrm>
            <a:off x="8610600" y="6212057"/>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CA"/>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Slide - Image, 3 Column">
  <p:cSld name="Content Slide - Image, 3 Column">
    <p:spTree>
      <p:nvGrpSpPr>
        <p:cNvPr id="39" name="Shape 39"/>
        <p:cNvGrpSpPr/>
        <p:nvPr/>
      </p:nvGrpSpPr>
      <p:grpSpPr>
        <a:xfrm>
          <a:off x="0" y="0"/>
          <a:ext cx="0" cy="0"/>
          <a:chOff x="0" y="0"/>
          <a:chExt cx="0" cy="0"/>
        </a:xfrm>
      </p:grpSpPr>
      <p:sp>
        <p:nvSpPr>
          <p:cNvPr id="40" name="Google Shape;40;p19"/>
          <p:cNvSpPr txBox="1"/>
          <p:nvPr>
            <p:ph type="title"/>
          </p:nvPr>
        </p:nvSpPr>
        <p:spPr>
          <a:xfrm>
            <a:off x="805070" y="365125"/>
            <a:ext cx="1054873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2"/>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1" name="Google Shape;41;p19"/>
          <p:cNvSpPr txBox="1"/>
          <p:nvPr>
            <p:ph idx="11" type="ftr"/>
          </p:nvPr>
        </p:nvSpPr>
        <p:spPr>
          <a:xfrm>
            <a:off x="805070" y="6250329"/>
            <a:ext cx="4114800" cy="288583"/>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sz="800">
                <a:solidFill>
                  <a:schemeClr val="accent3"/>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2" name="Google Shape;42;p19"/>
          <p:cNvSpPr txBox="1"/>
          <p:nvPr>
            <p:ph idx="12" type="sldNum"/>
          </p:nvPr>
        </p:nvSpPr>
        <p:spPr>
          <a:xfrm>
            <a:off x="8610600" y="6212057"/>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CA"/>
              <a:t>‹#›</a:t>
            </a:fld>
            <a:endParaRPr/>
          </a:p>
        </p:txBody>
      </p:sp>
      <p:sp>
        <p:nvSpPr>
          <p:cNvPr id="43" name="Google Shape;43;p19"/>
          <p:cNvSpPr txBox="1"/>
          <p:nvPr>
            <p:ph idx="1" type="body"/>
          </p:nvPr>
        </p:nvSpPr>
        <p:spPr>
          <a:xfrm>
            <a:off x="798512" y="2118126"/>
            <a:ext cx="3391199" cy="428695"/>
          </a:xfrm>
          <a:prstGeom prst="rect">
            <a:avLst/>
          </a:prstGeom>
          <a:noFill/>
          <a:ln>
            <a:noFill/>
          </a:ln>
        </p:spPr>
        <p:txBody>
          <a:bodyPr anchorCtr="0" anchor="t" bIns="45700" lIns="91425" spcFirstLastPara="1" rIns="91425" wrap="square" tIns="45700">
            <a:normAutofit/>
          </a:bodyPr>
          <a:lstStyle>
            <a:lvl1pPr indent="-228600" lvl="0" marL="457200" marR="0" rtl="0" algn="l">
              <a:lnSpc>
                <a:spcPct val="90000"/>
              </a:lnSpc>
              <a:spcBef>
                <a:spcPts val="1000"/>
              </a:spcBef>
              <a:spcAft>
                <a:spcPts val="0"/>
              </a:spcAft>
              <a:buClr>
                <a:schemeClr val="dk2"/>
              </a:buClr>
              <a:buSzPts val="2200"/>
              <a:buFont typeface="Arial"/>
              <a:buNone/>
              <a:defRPr b="1" i="0" sz="2200" u="none" cap="none" strike="noStrike">
                <a:solidFill>
                  <a:schemeClr val="dk2"/>
                </a:solidFill>
                <a:latin typeface="Arial"/>
                <a:ea typeface="Arial"/>
                <a:cs typeface="Arial"/>
                <a:sym typeface="Arial"/>
              </a:defRPr>
            </a:lvl1pPr>
            <a:lvl2pPr indent="-317500" lvl="1" marL="914400" marR="0" rtl="0" algn="l">
              <a:lnSpc>
                <a:spcPct val="90000"/>
              </a:lnSpc>
              <a:spcBef>
                <a:spcPts val="500"/>
              </a:spcBef>
              <a:spcAft>
                <a:spcPts val="0"/>
              </a:spcAft>
              <a:buClr>
                <a:schemeClr val="accent2"/>
              </a:buClr>
              <a:buSzPts val="1400"/>
              <a:buFont typeface="Arial"/>
              <a:buChar char="•"/>
              <a:defRPr b="0" i="0" sz="1400" u="none" cap="none" strike="noStrike">
                <a:solidFill>
                  <a:schemeClr val="accent6"/>
                </a:solidFill>
                <a:latin typeface="Arial"/>
                <a:ea typeface="Arial"/>
                <a:cs typeface="Arial"/>
                <a:sym typeface="Arial"/>
              </a:defRPr>
            </a:lvl2pPr>
            <a:lvl3pPr indent="-304800" lvl="2" marL="1371600" marR="0" rtl="0" algn="l">
              <a:lnSpc>
                <a:spcPct val="90000"/>
              </a:lnSpc>
              <a:spcBef>
                <a:spcPts val="500"/>
              </a:spcBef>
              <a:spcAft>
                <a:spcPts val="0"/>
              </a:spcAft>
              <a:buClr>
                <a:schemeClr val="dk1"/>
              </a:buClr>
              <a:buSzPts val="1200"/>
              <a:buFont typeface="NTR"/>
              <a:buChar char="-"/>
              <a:defRPr b="0" i="0" sz="1200" u="none" cap="none" strike="noStrike">
                <a:solidFill>
                  <a:schemeClr val="accent6"/>
                </a:solidFill>
                <a:latin typeface="Arial"/>
                <a:ea typeface="Arial"/>
                <a:cs typeface="Arial"/>
                <a:sym typeface="Arial"/>
              </a:defRPr>
            </a:lvl3pPr>
            <a:lvl4pPr indent="-292100" lvl="3" marL="1828800" marR="0" rtl="0" algn="l">
              <a:lnSpc>
                <a:spcPct val="90000"/>
              </a:lnSpc>
              <a:spcBef>
                <a:spcPts val="500"/>
              </a:spcBef>
              <a:spcAft>
                <a:spcPts val="0"/>
              </a:spcAft>
              <a:buClr>
                <a:schemeClr val="dk1"/>
              </a:buClr>
              <a:buSzPts val="1000"/>
              <a:buFont typeface="Arial"/>
              <a:buChar char="•"/>
              <a:defRPr b="0" i="0" sz="1000" u="none" cap="none" strike="noStrike">
                <a:solidFill>
                  <a:schemeClr val="accent6"/>
                </a:solidFill>
                <a:latin typeface="Arial"/>
                <a:ea typeface="Arial"/>
                <a:cs typeface="Arial"/>
                <a:sym typeface="Arial"/>
              </a:defRPr>
            </a:lvl4pPr>
            <a:lvl5pPr indent="-279400" lvl="4" marL="2286000" marR="0" rtl="0" algn="l">
              <a:lnSpc>
                <a:spcPct val="90000"/>
              </a:lnSpc>
              <a:spcBef>
                <a:spcPts val="500"/>
              </a:spcBef>
              <a:spcAft>
                <a:spcPts val="0"/>
              </a:spcAft>
              <a:buClr>
                <a:schemeClr val="dk1"/>
              </a:buClr>
              <a:buSzPts val="800"/>
              <a:buFont typeface="NTR"/>
              <a:buChar char="-"/>
              <a:defRPr b="0" i="0" sz="800" u="none" cap="none" strike="noStrike">
                <a:solidFill>
                  <a:schemeClr val="accent6"/>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44" name="Google Shape;44;p19"/>
          <p:cNvSpPr/>
          <p:nvPr>
            <p:ph idx="2" type="pic"/>
          </p:nvPr>
        </p:nvSpPr>
        <p:spPr>
          <a:xfrm>
            <a:off x="798513" y="2684806"/>
            <a:ext cx="3391200" cy="2016000"/>
          </a:xfrm>
          <a:prstGeom prst="rect">
            <a:avLst/>
          </a:prstGeom>
          <a:noFill/>
          <a:ln>
            <a:noFill/>
          </a:ln>
        </p:spPr>
      </p:sp>
      <p:sp>
        <p:nvSpPr>
          <p:cNvPr id="45" name="Google Shape;45;p19"/>
          <p:cNvSpPr txBox="1"/>
          <p:nvPr>
            <p:ph idx="3" type="body"/>
          </p:nvPr>
        </p:nvSpPr>
        <p:spPr>
          <a:xfrm>
            <a:off x="798513" y="4826642"/>
            <a:ext cx="3391199" cy="818507"/>
          </a:xfrm>
          <a:prstGeom prst="rect">
            <a:avLst/>
          </a:prstGeom>
          <a:noFill/>
          <a:ln>
            <a:noFill/>
          </a:ln>
        </p:spPr>
        <p:txBody>
          <a:bodyPr anchorCtr="0" anchor="t" bIns="45700" lIns="91425" spcFirstLastPara="1" rIns="91425" wrap="square" tIns="45700">
            <a:noAutofit/>
          </a:bodyPr>
          <a:lstStyle>
            <a:lvl1pPr indent="-228600" lvl="0" marL="457200" marR="0" rtl="0" algn="l">
              <a:lnSpc>
                <a:spcPct val="90000"/>
              </a:lnSpc>
              <a:spcBef>
                <a:spcPts val="1000"/>
              </a:spcBef>
              <a:spcAft>
                <a:spcPts val="0"/>
              </a:spcAft>
              <a:buClr>
                <a:srgbClr val="171616"/>
              </a:buClr>
              <a:buSzPts val="1600"/>
              <a:buFont typeface="Arial"/>
              <a:buNone/>
              <a:defRPr b="0" i="0" sz="1600" u="none" cap="none" strike="noStrike">
                <a:solidFill>
                  <a:srgbClr val="171616"/>
                </a:solidFill>
                <a:latin typeface="Arial"/>
                <a:ea typeface="Arial"/>
                <a:cs typeface="Arial"/>
                <a:sym typeface="Arial"/>
              </a:defRPr>
            </a:lvl1pPr>
            <a:lvl2pPr indent="-317500" lvl="1" marL="914400" marR="0" rtl="0" algn="l">
              <a:lnSpc>
                <a:spcPct val="90000"/>
              </a:lnSpc>
              <a:spcBef>
                <a:spcPts val="500"/>
              </a:spcBef>
              <a:spcAft>
                <a:spcPts val="0"/>
              </a:spcAft>
              <a:buClr>
                <a:schemeClr val="accent2"/>
              </a:buClr>
              <a:buSzPts val="1400"/>
              <a:buFont typeface="Arial"/>
              <a:buChar char="•"/>
              <a:defRPr b="0" i="0" sz="1400" u="none" cap="none" strike="noStrike">
                <a:solidFill>
                  <a:schemeClr val="accent6"/>
                </a:solidFill>
                <a:latin typeface="Arial"/>
                <a:ea typeface="Arial"/>
                <a:cs typeface="Arial"/>
                <a:sym typeface="Arial"/>
              </a:defRPr>
            </a:lvl2pPr>
            <a:lvl3pPr indent="-304800" lvl="2" marL="1371600" marR="0" rtl="0" algn="l">
              <a:lnSpc>
                <a:spcPct val="90000"/>
              </a:lnSpc>
              <a:spcBef>
                <a:spcPts val="500"/>
              </a:spcBef>
              <a:spcAft>
                <a:spcPts val="0"/>
              </a:spcAft>
              <a:buClr>
                <a:schemeClr val="dk1"/>
              </a:buClr>
              <a:buSzPts val="1200"/>
              <a:buFont typeface="NTR"/>
              <a:buChar char="-"/>
              <a:defRPr b="0" i="0" sz="1200" u="none" cap="none" strike="noStrike">
                <a:solidFill>
                  <a:schemeClr val="accent6"/>
                </a:solidFill>
                <a:latin typeface="Arial"/>
                <a:ea typeface="Arial"/>
                <a:cs typeface="Arial"/>
                <a:sym typeface="Arial"/>
              </a:defRPr>
            </a:lvl3pPr>
            <a:lvl4pPr indent="-292100" lvl="3" marL="1828800" marR="0" rtl="0" algn="l">
              <a:lnSpc>
                <a:spcPct val="90000"/>
              </a:lnSpc>
              <a:spcBef>
                <a:spcPts val="500"/>
              </a:spcBef>
              <a:spcAft>
                <a:spcPts val="0"/>
              </a:spcAft>
              <a:buClr>
                <a:schemeClr val="dk1"/>
              </a:buClr>
              <a:buSzPts val="1000"/>
              <a:buFont typeface="Arial"/>
              <a:buChar char="•"/>
              <a:defRPr b="0" i="0" sz="1000" u="none" cap="none" strike="noStrike">
                <a:solidFill>
                  <a:schemeClr val="accent6"/>
                </a:solidFill>
                <a:latin typeface="Arial"/>
                <a:ea typeface="Arial"/>
                <a:cs typeface="Arial"/>
                <a:sym typeface="Arial"/>
              </a:defRPr>
            </a:lvl4pPr>
            <a:lvl5pPr indent="-279400" lvl="4" marL="2286000" marR="0" rtl="0" algn="l">
              <a:lnSpc>
                <a:spcPct val="90000"/>
              </a:lnSpc>
              <a:spcBef>
                <a:spcPts val="500"/>
              </a:spcBef>
              <a:spcAft>
                <a:spcPts val="0"/>
              </a:spcAft>
              <a:buClr>
                <a:schemeClr val="dk1"/>
              </a:buClr>
              <a:buSzPts val="800"/>
              <a:buFont typeface="NTR"/>
              <a:buChar char="-"/>
              <a:defRPr b="0" i="0" sz="800" u="none" cap="none" strike="noStrike">
                <a:solidFill>
                  <a:schemeClr val="accent6"/>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46" name="Google Shape;46;p19"/>
          <p:cNvSpPr txBox="1"/>
          <p:nvPr>
            <p:ph idx="4" type="body"/>
          </p:nvPr>
        </p:nvSpPr>
        <p:spPr>
          <a:xfrm>
            <a:off x="7962599" y="2118126"/>
            <a:ext cx="3391199" cy="428695"/>
          </a:xfrm>
          <a:prstGeom prst="rect">
            <a:avLst/>
          </a:prstGeom>
          <a:noFill/>
          <a:ln>
            <a:noFill/>
          </a:ln>
        </p:spPr>
        <p:txBody>
          <a:bodyPr anchorCtr="0" anchor="t" bIns="45700" lIns="91425" spcFirstLastPara="1" rIns="91425" wrap="square" tIns="45700">
            <a:normAutofit/>
          </a:bodyPr>
          <a:lstStyle>
            <a:lvl1pPr indent="-228600" lvl="0" marL="457200" marR="0" rtl="0" algn="l">
              <a:lnSpc>
                <a:spcPct val="90000"/>
              </a:lnSpc>
              <a:spcBef>
                <a:spcPts val="1000"/>
              </a:spcBef>
              <a:spcAft>
                <a:spcPts val="0"/>
              </a:spcAft>
              <a:buClr>
                <a:schemeClr val="dk2"/>
              </a:buClr>
              <a:buSzPts val="2200"/>
              <a:buFont typeface="Arial"/>
              <a:buNone/>
              <a:defRPr b="1" i="0" sz="2200" u="none" cap="none" strike="noStrike">
                <a:solidFill>
                  <a:schemeClr val="dk2"/>
                </a:solidFill>
                <a:latin typeface="Arial"/>
                <a:ea typeface="Arial"/>
                <a:cs typeface="Arial"/>
                <a:sym typeface="Arial"/>
              </a:defRPr>
            </a:lvl1pPr>
            <a:lvl2pPr indent="-317500" lvl="1" marL="914400" marR="0" rtl="0" algn="l">
              <a:lnSpc>
                <a:spcPct val="90000"/>
              </a:lnSpc>
              <a:spcBef>
                <a:spcPts val="500"/>
              </a:spcBef>
              <a:spcAft>
                <a:spcPts val="0"/>
              </a:spcAft>
              <a:buClr>
                <a:schemeClr val="accent2"/>
              </a:buClr>
              <a:buSzPts val="1400"/>
              <a:buFont typeface="Arial"/>
              <a:buChar char="•"/>
              <a:defRPr b="0" i="0" sz="1400" u="none" cap="none" strike="noStrike">
                <a:solidFill>
                  <a:schemeClr val="accent6"/>
                </a:solidFill>
                <a:latin typeface="Arial"/>
                <a:ea typeface="Arial"/>
                <a:cs typeface="Arial"/>
                <a:sym typeface="Arial"/>
              </a:defRPr>
            </a:lvl2pPr>
            <a:lvl3pPr indent="-304800" lvl="2" marL="1371600" marR="0" rtl="0" algn="l">
              <a:lnSpc>
                <a:spcPct val="90000"/>
              </a:lnSpc>
              <a:spcBef>
                <a:spcPts val="500"/>
              </a:spcBef>
              <a:spcAft>
                <a:spcPts val="0"/>
              </a:spcAft>
              <a:buClr>
                <a:schemeClr val="dk1"/>
              </a:buClr>
              <a:buSzPts val="1200"/>
              <a:buFont typeface="NTR"/>
              <a:buChar char="-"/>
              <a:defRPr b="0" i="0" sz="1200" u="none" cap="none" strike="noStrike">
                <a:solidFill>
                  <a:schemeClr val="accent6"/>
                </a:solidFill>
                <a:latin typeface="Arial"/>
                <a:ea typeface="Arial"/>
                <a:cs typeface="Arial"/>
                <a:sym typeface="Arial"/>
              </a:defRPr>
            </a:lvl3pPr>
            <a:lvl4pPr indent="-292100" lvl="3" marL="1828800" marR="0" rtl="0" algn="l">
              <a:lnSpc>
                <a:spcPct val="90000"/>
              </a:lnSpc>
              <a:spcBef>
                <a:spcPts val="500"/>
              </a:spcBef>
              <a:spcAft>
                <a:spcPts val="0"/>
              </a:spcAft>
              <a:buClr>
                <a:schemeClr val="dk1"/>
              </a:buClr>
              <a:buSzPts val="1000"/>
              <a:buFont typeface="Arial"/>
              <a:buChar char="•"/>
              <a:defRPr b="0" i="0" sz="1000" u="none" cap="none" strike="noStrike">
                <a:solidFill>
                  <a:schemeClr val="accent6"/>
                </a:solidFill>
                <a:latin typeface="Arial"/>
                <a:ea typeface="Arial"/>
                <a:cs typeface="Arial"/>
                <a:sym typeface="Arial"/>
              </a:defRPr>
            </a:lvl4pPr>
            <a:lvl5pPr indent="-279400" lvl="4" marL="2286000" marR="0" rtl="0" algn="l">
              <a:lnSpc>
                <a:spcPct val="90000"/>
              </a:lnSpc>
              <a:spcBef>
                <a:spcPts val="500"/>
              </a:spcBef>
              <a:spcAft>
                <a:spcPts val="0"/>
              </a:spcAft>
              <a:buClr>
                <a:schemeClr val="dk1"/>
              </a:buClr>
              <a:buSzPts val="800"/>
              <a:buFont typeface="NTR"/>
              <a:buChar char="-"/>
              <a:defRPr b="0" i="0" sz="800" u="none" cap="none" strike="noStrike">
                <a:solidFill>
                  <a:schemeClr val="accent6"/>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47" name="Google Shape;47;p19"/>
          <p:cNvSpPr/>
          <p:nvPr>
            <p:ph idx="5" type="pic"/>
          </p:nvPr>
        </p:nvSpPr>
        <p:spPr>
          <a:xfrm>
            <a:off x="7962600" y="2684806"/>
            <a:ext cx="3391200" cy="2016000"/>
          </a:xfrm>
          <a:prstGeom prst="rect">
            <a:avLst/>
          </a:prstGeom>
          <a:noFill/>
          <a:ln>
            <a:noFill/>
          </a:ln>
        </p:spPr>
      </p:sp>
      <p:sp>
        <p:nvSpPr>
          <p:cNvPr id="48" name="Google Shape;48;p19"/>
          <p:cNvSpPr txBox="1"/>
          <p:nvPr>
            <p:ph idx="6" type="body"/>
          </p:nvPr>
        </p:nvSpPr>
        <p:spPr>
          <a:xfrm>
            <a:off x="7962600" y="4826642"/>
            <a:ext cx="3391199" cy="818507"/>
          </a:xfrm>
          <a:prstGeom prst="rect">
            <a:avLst/>
          </a:prstGeom>
          <a:noFill/>
          <a:ln>
            <a:noFill/>
          </a:ln>
        </p:spPr>
        <p:txBody>
          <a:bodyPr anchorCtr="0" anchor="t" bIns="45700" lIns="91425" spcFirstLastPara="1" rIns="91425" wrap="square" tIns="45700">
            <a:noAutofit/>
          </a:bodyPr>
          <a:lstStyle>
            <a:lvl1pPr indent="-228600" lvl="0" marL="457200" marR="0" rtl="0" algn="l">
              <a:lnSpc>
                <a:spcPct val="90000"/>
              </a:lnSpc>
              <a:spcBef>
                <a:spcPts val="1000"/>
              </a:spcBef>
              <a:spcAft>
                <a:spcPts val="0"/>
              </a:spcAft>
              <a:buClr>
                <a:srgbClr val="171616"/>
              </a:buClr>
              <a:buSzPts val="1600"/>
              <a:buFont typeface="Arial"/>
              <a:buNone/>
              <a:defRPr b="0" i="0" sz="1600" u="none" cap="none" strike="noStrike">
                <a:solidFill>
                  <a:srgbClr val="171616"/>
                </a:solidFill>
                <a:latin typeface="Arial"/>
                <a:ea typeface="Arial"/>
                <a:cs typeface="Arial"/>
                <a:sym typeface="Arial"/>
              </a:defRPr>
            </a:lvl1pPr>
            <a:lvl2pPr indent="-317500" lvl="1" marL="914400" marR="0" rtl="0" algn="l">
              <a:lnSpc>
                <a:spcPct val="90000"/>
              </a:lnSpc>
              <a:spcBef>
                <a:spcPts val="500"/>
              </a:spcBef>
              <a:spcAft>
                <a:spcPts val="0"/>
              </a:spcAft>
              <a:buClr>
                <a:schemeClr val="accent2"/>
              </a:buClr>
              <a:buSzPts val="1400"/>
              <a:buFont typeface="Arial"/>
              <a:buChar char="•"/>
              <a:defRPr b="0" i="0" sz="1400" u="none" cap="none" strike="noStrike">
                <a:solidFill>
                  <a:schemeClr val="accent6"/>
                </a:solidFill>
                <a:latin typeface="Arial"/>
                <a:ea typeface="Arial"/>
                <a:cs typeface="Arial"/>
                <a:sym typeface="Arial"/>
              </a:defRPr>
            </a:lvl2pPr>
            <a:lvl3pPr indent="-304800" lvl="2" marL="1371600" marR="0" rtl="0" algn="l">
              <a:lnSpc>
                <a:spcPct val="90000"/>
              </a:lnSpc>
              <a:spcBef>
                <a:spcPts val="500"/>
              </a:spcBef>
              <a:spcAft>
                <a:spcPts val="0"/>
              </a:spcAft>
              <a:buClr>
                <a:schemeClr val="dk1"/>
              </a:buClr>
              <a:buSzPts val="1200"/>
              <a:buFont typeface="NTR"/>
              <a:buChar char="-"/>
              <a:defRPr b="0" i="0" sz="1200" u="none" cap="none" strike="noStrike">
                <a:solidFill>
                  <a:schemeClr val="accent6"/>
                </a:solidFill>
                <a:latin typeface="Arial"/>
                <a:ea typeface="Arial"/>
                <a:cs typeface="Arial"/>
                <a:sym typeface="Arial"/>
              </a:defRPr>
            </a:lvl3pPr>
            <a:lvl4pPr indent="-292100" lvl="3" marL="1828800" marR="0" rtl="0" algn="l">
              <a:lnSpc>
                <a:spcPct val="90000"/>
              </a:lnSpc>
              <a:spcBef>
                <a:spcPts val="500"/>
              </a:spcBef>
              <a:spcAft>
                <a:spcPts val="0"/>
              </a:spcAft>
              <a:buClr>
                <a:schemeClr val="dk1"/>
              </a:buClr>
              <a:buSzPts val="1000"/>
              <a:buFont typeface="Arial"/>
              <a:buChar char="•"/>
              <a:defRPr b="0" i="0" sz="1000" u="none" cap="none" strike="noStrike">
                <a:solidFill>
                  <a:schemeClr val="accent6"/>
                </a:solidFill>
                <a:latin typeface="Arial"/>
                <a:ea typeface="Arial"/>
                <a:cs typeface="Arial"/>
                <a:sym typeface="Arial"/>
              </a:defRPr>
            </a:lvl4pPr>
            <a:lvl5pPr indent="-279400" lvl="4" marL="2286000" marR="0" rtl="0" algn="l">
              <a:lnSpc>
                <a:spcPct val="90000"/>
              </a:lnSpc>
              <a:spcBef>
                <a:spcPts val="500"/>
              </a:spcBef>
              <a:spcAft>
                <a:spcPts val="0"/>
              </a:spcAft>
              <a:buClr>
                <a:schemeClr val="dk1"/>
              </a:buClr>
              <a:buSzPts val="800"/>
              <a:buFont typeface="NTR"/>
              <a:buChar char="-"/>
              <a:defRPr b="0" i="0" sz="800" u="none" cap="none" strike="noStrike">
                <a:solidFill>
                  <a:schemeClr val="accent6"/>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49" name="Google Shape;49;p19"/>
          <p:cNvSpPr txBox="1"/>
          <p:nvPr>
            <p:ph idx="7" type="body"/>
          </p:nvPr>
        </p:nvSpPr>
        <p:spPr>
          <a:xfrm>
            <a:off x="4380553" y="2118126"/>
            <a:ext cx="3391199" cy="428695"/>
          </a:xfrm>
          <a:prstGeom prst="rect">
            <a:avLst/>
          </a:prstGeom>
          <a:noFill/>
          <a:ln>
            <a:noFill/>
          </a:ln>
        </p:spPr>
        <p:txBody>
          <a:bodyPr anchorCtr="0" anchor="t" bIns="45700" lIns="91425" spcFirstLastPara="1" rIns="91425" wrap="square" tIns="45700">
            <a:normAutofit/>
          </a:bodyPr>
          <a:lstStyle>
            <a:lvl1pPr indent="-228600" lvl="0" marL="457200" marR="0" rtl="0" algn="l">
              <a:lnSpc>
                <a:spcPct val="90000"/>
              </a:lnSpc>
              <a:spcBef>
                <a:spcPts val="1000"/>
              </a:spcBef>
              <a:spcAft>
                <a:spcPts val="0"/>
              </a:spcAft>
              <a:buClr>
                <a:schemeClr val="dk2"/>
              </a:buClr>
              <a:buSzPts val="2200"/>
              <a:buFont typeface="Arial"/>
              <a:buNone/>
              <a:defRPr b="1" i="0" sz="2200" u="none" cap="none" strike="noStrike">
                <a:solidFill>
                  <a:schemeClr val="dk2"/>
                </a:solidFill>
                <a:latin typeface="Arial"/>
                <a:ea typeface="Arial"/>
                <a:cs typeface="Arial"/>
                <a:sym typeface="Arial"/>
              </a:defRPr>
            </a:lvl1pPr>
            <a:lvl2pPr indent="-317500" lvl="1" marL="914400" marR="0" rtl="0" algn="l">
              <a:lnSpc>
                <a:spcPct val="90000"/>
              </a:lnSpc>
              <a:spcBef>
                <a:spcPts val="500"/>
              </a:spcBef>
              <a:spcAft>
                <a:spcPts val="0"/>
              </a:spcAft>
              <a:buClr>
                <a:schemeClr val="accent2"/>
              </a:buClr>
              <a:buSzPts val="1400"/>
              <a:buFont typeface="Arial"/>
              <a:buChar char="•"/>
              <a:defRPr b="0" i="0" sz="1400" u="none" cap="none" strike="noStrike">
                <a:solidFill>
                  <a:schemeClr val="accent6"/>
                </a:solidFill>
                <a:latin typeface="Arial"/>
                <a:ea typeface="Arial"/>
                <a:cs typeface="Arial"/>
                <a:sym typeface="Arial"/>
              </a:defRPr>
            </a:lvl2pPr>
            <a:lvl3pPr indent="-304800" lvl="2" marL="1371600" marR="0" rtl="0" algn="l">
              <a:lnSpc>
                <a:spcPct val="90000"/>
              </a:lnSpc>
              <a:spcBef>
                <a:spcPts val="500"/>
              </a:spcBef>
              <a:spcAft>
                <a:spcPts val="0"/>
              </a:spcAft>
              <a:buClr>
                <a:schemeClr val="dk1"/>
              </a:buClr>
              <a:buSzPts val="1200"/>
              <a:buFont typeface="NTR"/>
              <a:buChar char="-"/>
              <a:defRPr b="0" i="0" sz="1200" u="none" cap="none" strike="noStrike">
                <a:solidFill>
                  <a:schemeClr val="accent6"/>
                </a:solidFill>
                <a:latin typeface="Arial"/>
                <a:ea typeface="Arial"/>
                <a:cs typeface="Arial"/>
                <a:sym typeface="Arial"/>
              </a:defRPr>
            </a:lvl3pPr>
            <a:lvl4pPr indent="-292100" lvl="3" marL="1828800" marR="0" rtl="0" algn="l">
              <a:lnSpc>
                <a:spcPct val="90000"/>
              </a:lnSpc>
              <a:spcBef>
                <a:spcPts val="500"/>
              </a:spcBef>
              <a:spcAft>
                <a:spcPts val="0"/>
              </a:spcAft>
              <a:buClr>
                <a:schemeClr val="dk1"/>
              </a:buClr>
              <a:buSzPts val="1000"/>
              <a:buFont typeface="Arial"/>
              <a:buChar char="•"/>
              <a:defRPr b="0" i="0" sz="1000" u="none" cap="none" strike="noStrike">
                <a:solidFill>
                  <a:schemeClr val="accent6"/>
                </a:solidFill>
                <a:latin typeface="Arial"/>
                <a:ea typeface="Arial"/>
                <a:cs typeface="Arial"/>
                <a:sym typeface="Arial"/>
              </a:defRPr>
            </a:lvl4pPr>
            <a:lvl5pPr indent="-279400" lvl="4" marL="2286000" marR="0" rtl="0" algn="l">
              <a:lnSpc>
                <a:spcPct val="90000"/>
              </a:lnSpc>
              <a:spcBef>
                <a:spcPts val="500"/>
              </a:spcBef>
              <a:spcAft>
                <a:spcPts val="0"/>
              </a:spcAft>
              <a:buClr>
                <a:schemeClr val="dk1"/>
              </a:buClr>
              <a:buSzPts val="800"/>
              <a:buFont typeface="NTR"/>
              <a:buChar char="-"/>
              <a:defRPr b="0" i="0" sz="800" u="none" cap="none" strike="noStrike">
                <a:solidFill>
                  <a:schemeClr val="accent6"/>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50" name="Google Shape;50;p19"/>
          <p:cNvSpPr/>
          <p:nvPr>
            <p:ph idx="8" type="pic"/>
          </p:nvPr>
        </p:nvSpPr>
        <p:spPr>
          <a:xfrm>
            <a:off x="4380554" y="2684806"/>
            <a:ext cx="3391200" cy="2016000"/>
          </a:xfrm>
          <a:prstGeom prst="rect">
            <a:avLst/>
          </a:prstGeom>
          <a:noFill/>
          <a:ln>
            <a:noFill/>
          </a:ln>
        </p:spPr>
      </p:sp>
      <p:sp>
        <p:nvSpPr>
          <p:cNvPr id="51" name="Google Shape;51;p19"/>
          <p:cNvSpPr txBox="1"/>
          <p:nvPr>
            <p:ph idx="9" type="body"/>
          </p:nvPr>
        </p:nvSpPr>
        <p:spPr>
          <a:xfrm>
            <a:off x="4380554" y="4826642"/>
            <a:ext cx="3391199" cy="818507"/>
          </a:xfrm>
          <a:prstGeom prst="rect">
            <a:avLst/>
          </a:prstGeom>
          <a:noFill/>
          <a:ln>
            <a:noFill/>
          </a:ln>
        </p:spPr>
        <p:txBody>
          <a:bodyPr anchorCtr="0" anchor="t" bIns="45700" lIns="91425" spcFirstLastPara="1" rIns="91425" wrap="square" tIns="45700">
            <a:noAutofit/>
          </a:bodyPr>
          <a:lstStyle>
            <a:lvl1pPr indent="-228600" lvl="0" marL="457200" marR="0" rtl="0" algn="l">
              <a:lnSpc>
                <a:spcPct val="90000"/>
              </a:lnSpc>
              <a:spcBef>
                <a:spcPts val="1000"/>
              </a:spcBef>
              <a:spcAft>
                <a:spcPts val="0"/>
              </a:spcAft>
              <a:buClr>
                <a:srgbClr val="171616"/>
              </a:buClr>
              <a:buSzPts val="1600"/>
              <a:buFont typeface="Arial"/>
              <a:buNone/>
              <a:defRPr b="0" i="0" sz="1600" u="none" cap="none" strike="noStrike">
                <a:solidFill>
                  <a:srgbClr val="171616"/>
                </a:solidFill>
                <a:latin typeface="Arial"/>
                <a:ea typeface="Arial"/>
                <a:cs typeface="Arial"/>
                <a:sym typeface="Arial"/>
              </a:defRPr>
            </a:lvl1pPr>
            <a:lvl2pPr indent="-317500" lvl="1" marL="914400" marR="0" rtl="0" algn="l">
              <a:lnSpc>
                <a:spcPct val="90000"/>
              </a:lnSpc>
              <a:spcBef>
                <a:spcPts val="500"/>
              </a:spcBef>
              <a:spcAft>
                <a:spcPts val="0"/>
              </a:spcAft>
              <a:buClr>
                <a:schemeClr val="accent2"/>
              </a:buClr>
              <a:buSzPts val="1400"/>
              <a:buFont typeface="Arial"/>
              <a:buChar char="•"/>
              <a:defRPr b="0" i="0" sz="1400" u="none" cap="none" strike="noStrike">
                <a:solidFill>
                  <a:schemeClr val="accent6"/>
                </a:solidFill>
                <a:latin typeface="Arial"/>
                <a:ea typeface="Arial"/>
                <a:cs typeface="Arial"/>
                <a:sym typeface="Arial"/>
              </a:defRPr>
            </a:lvl2pPr>
            <a:lvl3pPr indent="-304800" lvl="2" marL="1371600" marR="0" rtl="0" algn="l">
              <a:lnSpc>
                <a:spcPct val="90000"/>
              </a:lnSpc>
              <a:spcBef>
                <a:spcPts val="500"/>
              </a:spcBef>
              <a:spcAft>
                <a:spcPts val="0"/>
              </a:spcAft>
              <a:buClr>
                <a:schemeClr val="dk1"/>
              </a:buClr>
              <a:buSzPts val="1200"/>
              <a:buFont typeface="NTR"/>
              <a:buChar char="-"/>
              <a:defRPr b="0" i="0" sz="1200" u="none" cap="none" strike="noStrike">
                <a:solidFill>
                  <a:schemeClr val="accent6"/>
                </a:solidFill>
                <a:latin typeface="Arial"/>
                <a:ea typeface="Arial"/>
                <a:cs typeface="Arial"/>
                <a:sym typeface="Arial"/>
              </a:defRPr>
            </a:lvl3pPr>
            <a:lvl4pPr indent="-292100" lvl="3" marL="1828800" marR="0" rtl="0" algn="l">
              <a:lnSpc>
                <a:spcPct val="90000"/>
              </a:lnSpc>
              <a:spcBef>
                <a:spcPts val="500"/>
              </a:spcBef>
              <a:spcAft>
                <a:spcPts val="0"/>
              </a:spcAft>
              <a:buClr>
                <a:schemeClr val="dk1"/>
              </a:buClr>
              <a:buSzPts val="1000"/>
              <a:buFont typeface="Arial"/>
              <a:buChar char="•"/>
              <a:defRPr b="0" i="0" sz="1000" u="none" cap="none" strike="noStrike">
                <a:solidFill>
                  <a:schemeClr val="accent6"/>
                </a:solidFill>
                <a:latin typeface="Arial"/>
                <a:ea typeface="Arial"/>
                <a:cs typeface="Arial"/>
                <a:sym typeface="Arial"/>
              </a:defRPr>
            </a:lvl4pPr>
            <a:lvl5pPr indent="-279400" lvl="4" marL="2286000" marR="0" rtl="0" algn="l">
              <a:lnSpc>
                <a:spcPct val="90000"/>
              </a:lnSpc>
              <a:spcBef>
                <a:spcPts val="500"/>
              </a:spcBef>
              <a:spcAft>
                <a:spcPts val="0"/>
              </a:spcAft>
              <a:buClr>
                <a:schemeClr val="dk1"/>
              </a:buClr>
              <a:buSzPts val="800"/>
              <a:buFont typeface="NTR"/>
              <a:buChar char="-"/>
              <a:defRPr b="0" i="0" sz="800" u="none" cap="none" strike="noStrike">
                <a:solidFill>
                  <a:schemeClr val="accent6"/>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vider Slide 2">
  <p:cSld name="Divider Slide 2">
    <p:spTree>
      <p:nvGrpSpPr>
        <p:cNvPr id="54" name="Shape 54"/>
        <p:cNvGrpSpPr/>
        <p:nvPr/>
      </p:nvGrpSpPr>
      <p:grpSpPr>
        <a:xfrm>
          <a:off x="0" y="0"/>
          <a:ext cx="0" cy="0"/>
          <a:chOff x="0" y="0"/>
          <a:chExt cx="0" cy="0"/>
        </a:xfrm>
      </p:grpSpPr>
      <p:sp>
        <p:nvSpPr>
          <p:cNvPr id="55" name="Google Shape;55;p16"/>
          <p:cNvSpPr txBox="1"/>
          <p:nvPr>
            <p:ph type="title"/>
          </p:nvPr>
        </p:nvSpPr>
        <p:spPr>
          <a:xfrm>
            <a:off x="520145" y="2766218"/>
            <a:ext cx="11168269" cy="1325563"/>
          </a:xfrm>
          <a:prstGeom prst="rect">
            <a:avLst/>
          </a:prstGeom>
          <a:noFill/>
          <a:ln>
            <a:noFill/>
          </a:ln>
        </p:spPr>
        <p:txBody>
          <a:bodyPr anchorCtr="0" anchor="ctr" bIns="45700" lIns="91425" spcFirstLastPara="1" rIns="91425" wrap="square" tIns="45700">
            <a:noAutofit/>
          </a:bodyPr>
          <a:lstStyle>
            <a:lvl1pPr lvl="0" marR="0" rtl="0" algn="l">
              <a:lnSpc>
                <a:spcPct val="90000"/>
              </a:lnSpc>
              <a:spcBef>
                <a:spcPts val="0"/>
              </a:spcBef>
              <a:spcAft>
                <a:spcPts val="0"/>
              </a:spcAft>
              <a:buClr>
                <a:schemeClr val="dk1"/>
              </a:buClr>
              <a:buSzPts val="3000"/>
              <a:buFont typeface="Arial"/>
              <a:buNone/>
              <a:defRPr b="1" i="0" sz="30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image" Target="../media/image2.png"/><Relationship Id="rId2" Type="http://schemas.openxmlformats.org/officeDocument/2006/relationships/slideLayout" Target="../slideLayouts/slideLayout1.xml"/><Relationship Id="rId3" Type="http://schemas.openxmlformats.org/officeDocument/2006/relationships/theme" Target="../theme/theme4.xml"/></Relationships>
</file>

<file path=ppt/slideMasters/_rels/slideMaster2.xml.rels><?xml version="1.0" encoding="UTF-8" standalone="yes"?><Relationships xmlns="http://schemas.openxmlformats.org/package/2006/relationships"><Relationship Id="rId1" Type="http://schemas.openxmlformats.org/officeDocument/2006/relationships/image" Target="../media/image1.png"/><Relationship Id="rId2" Type="http://schemas.openxmlformats.org/officeDocument/2006/relationships/image" Target="../media/image3.png"/><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theme" Target="../theme/theme1.xml"/></Relationships>
</file>

<file path=ppt/slideMasters/_rels/slideMaster3.xml.rels><?xml version="1.0" encoding="UTF-8" standalone="yes"?><Relationships xmlns="http://schemas.openxmlformats.org/package/2006/relationships"><Relationship Id="rId1" Type="http://schemas.openxmlformats.org/officeDocument/2006/relationships/image" Target="../media/image4.png"/><Relationship Id="rId2" Type="http://schemas.openxmlformats.org/officeDocument/2006/relationships/slideLayout" Target="../slideLayouts/slideLayout6.xml"/><Relationship Id="rId3"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pic>
        <p:nvPicPr>
          <p:cNvPr id="10" name="Google Shape;10;p11"/>
          <p:cNvPicPr preferRelativeResize="0"/>
          <p:nvPr/>
        </p:nvPicPr>
        <p:blipFill rotWithShape="1">
          <a:blip r:embed="rId1">
            <a:alphaModFix/>
          </a:blip>
          <a:srcRect b="0" l="0" r="0" t="0"/>
          <a:stretch/>
        </p:blipFill>
        <p:spPr>
          <a:xfrm>
            <a:off x="0" y="0"/>
            <a:ext cx="12204700" cy="6858000"/>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9" r:id="rId2"/>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3" name="Shape 13"/>
        <p:cNvGrpSpPr/>
        <p:nvPr/>
      </p:nvGrpSpPr>
      <p:grpSpPr>
        <a:xfrm>
          <a:off x="0" y="0"/>
          <a:ext cx="0" cy="0"/>
          <a:chOff x="0" y="0"/>
          <a:chExt cx="0" cy="0"/>
        </a:xfrm>
      </p:grpSpPr>
      <p:sp>
        <p:nvSpPr>
          <p:cNvPr id="14" name="Google Shape;14;p13"/>
          <p:cNvSpPr txBox="1"/>
          <p:nvPr>
            <p:ph type="title"/>
          </p:nvPr>
        </p:nvSpPr>
        <p:spPr>
          <a:xfrm>
            <a:off x="805070" y="365125"/>
            <a:ext cx="1054873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2"/>
              </a:buClr>
              <a:buSzPts val="3000"/>
              <a:buFont typeface="Arial"/>
              <a:buNone/>
              <a:defRPr b="1" i="0" sz="3000" u="none" cap="none" strike="noStrike">
                <a:solidFill>
                  <a:schemeClr val="dk2"/>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15" name="Google Shape;15;p13"/>
          <p:cNvSpPr txBox="1"/>
          <p:nvPr>
            <p:ph idx="11" type="ftr"/>
          </p:nvPr>
        </p:nvSpPr>
        <p:spPr>
          <a:xfrm>
            <a:off x="805070" y="6250329"/>
            <a:ext cx="4114800" cy="288583"/>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800" u="none" cap="none" strike="noStrike">
                <a:solidFill>
                  <a:schemeClr val="accent3"/>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9pPr>
          </a:lstStyle>
          <a:p/>
        </p:txBody>
      </p:sp>
      <p:sp>
        <p:nvSpPr>
          <p:cNvPr id="16" name="Google Shape;16;p13"/>
          <p:cNvSpPr txBox="1"/>
          <p:nvPr>
            <p:ph idx="12" type="sldNum"/>
          </p:nvPr>
        </p:nvSpPr>
        <p:spPr>
          <a:xfrm>
            <a:off x="8610600" y="6212057"/>
            <a:ext cx="2743200"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CA"/>
              <a:t>‹#›</a:t>
            </a:fld>
            <a:endParaRPr/>
          </a:p>
        </p:txBody>
      </p:sp>
      <p:pic>
        <p:nvPicPr>
          <p:cNvPr id="17" name="Google Shape;17;p13"/>
          <p:cNvPicPr preferRelativeResize="0"/>
          <p:nvPr/>
        </p:nvPicPr>
        <p:blipFill rotWithShape="1">
          <a:blip r:embed="rId1">
            <a:alphaModFix/>
          </a:blip>
          <a:srcRect b="0" l="0" r="0" t="0"/>
          <a:stretch/>
        </p:blipFill>
        <p:spPr>
          <a:xfrm>
            <a:off x="11822487" y="0"/>
            <a:ext cx="369513" cy="369513"/>
          </a:xfrm>
          <a:prstGeom prst="rect">
            <a:avLst/>
          </a:prstGeom>
          <a:noFill/>
          <a:ln>
            <a:noFill/>
          </a:ln>
        </p:spPr>
      </p:pic>
      <p:pic>
        <p:nvPicPr>
          <p:cNvPr id="18" name="Google Shape;18;p13"/>
          <p:cNvPicPr preferRelativeResize="0"/>
          <p:nvPr/>
        </p:nvPicPr>
        <p:blipFill rotWithShape="1">
          <a:blip r:embed="rId2">
            <a:alphaModFix/>
          </a:blip>
          <a:srcRect b="0" l="0" r="0" t="0"/>
          <a:stretch/>
        </p:blipFill>
        <p:spPr>
          <a:xfrm>
            <a:off x="321733" y="6195036"/>
            <a:ext cx="279400" cy="355600"/>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51" r:id="rId3"/>
    <p:sldLayoutId id="2147483652" r:id="rId4"/>
    <p:sldLayoutId id="2147483653" r:id="rId5"/>
    <p:sldLayoutId id="2147483654" r:id="rId6"/>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2" name="Shape 52"/>
        <p:cNvGrpSpPr/>
        <p:nvPr/>
      </p:nvGrpSpPr>
      <p:grpSpPr>
        <a:xfrm>
          <a:off x="0" y="0"/>
          <a:ext cx="0" cy="0"/>
          <a:chOff x="0" y="0"/>
          <a:chExt cx="0" cy="0"/>
        </a:xfrm>
      </p:grpSpPr>
      <p:pic>
        <p:nvPicPr>
          <p:cNvPr id="53" name="Google Shape;53;p15"/>
          <p:cNvPicPr preferRelativeResize="0"/>
          <p:nvPr/>
        </p:nvPicPr>
        <p:blipFill rotWithShape="1">
          <a:blip r:embed="rId1">
            <a:alphaModFix/>
          </a:blip>
          <a:srcRect b="0" l="0" r="0" t="0"/>
          <a:stretch/>
        </p:blipFill>
        <p:spPr>
          <a:xfrm>
            <a:off x="0" y="0"/>
            <a:ext cx="12204700" cy="6858000"/>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56" r:id="rId2"/>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5.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https://studentlife.ontariotechu.ca/current-students/community/indigenous/land-acknowledgement/" TargetMode="External"/><Relationship Id="rId4" Type="http://schemas.openxmlformats.org/officeDocument/2006/relationships/hyperlink" Target="https://www.whose.land/en/"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sp>
        <p:nvSpPr>
          <p:cNvPr id="60" name="Google Shape;60;p1"/>
          <p:cNvSpPr txBox="1"/>
          <p:nvPr>
            <p:ph type="ctrTitle"/>
          </p:nvPr>
        </p:nvSpPr>
        <p:spPr>
          <a:xfrm>
            <a:off x="536713" y="5210812"/>
            <a:ext cx="10958601" cy="1015664"/>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lt1"/>
              </a:buClr>
              <a:buSzPts val="2600"/>
              <a:buFont typeface="Arial"/>
              <a:buNone/>
            </a:pPr>
            <a:r>
              <a:rPr lang="en-CA" sz="2600"/>
              <a:t>Week 9: Evaluation and Continuous Improvement</a:t>
            </a:r>
            <a:endParaRPr sz="2600"/>
          </a:p>
          <a:p>
            <a:pPr indent="0" lvl="0" marL="0" rtl="0" algn="l">
              <a:lnSpc>
                <a:spcPct val="90000"/>
              </a:lnSpc>
              <a:spcBef>
                <a:spcPts val="0"/>
              </a:spcBef>
              <a:spcAft>
                <a:spcPts val="0"/>
              </a:spcAft>
              <a:buClr>
                <a:schemeClr val="lt1"/>
              </a:buClr>
              <a:buSzPts val="2600"/>
              <a:buFont typeface="Arial"/>
              <a:buNone/>
            </a:pPr>
            <a:br>
              <a:rPr lang="en-CA" sz="2600"/>
            </a:br>
            <a:r>
              <a:rPr lang="en-CA" sz="2600"/>
              <a:t>EDST 3440U: Managing and Developing eLearning Projects</a:t>
            </a:r>
            <a:endParaRPr/>
          </a:p>
        </p:txBody>
      </p:sp>
      <p:sp>
        <p:nvSpPr>
          <p:cNvPr id="61" name="Google Shape;61;p1"/>
          <p:cNvSpPr/>
          <p:nvPr/>
        </p:nvSpPr>
        <p:spPr>
          <a:xfrm>
            <a:off x="366900" y="463100"/>
            <a:ext cx="3152700" cy="1193100"/>
          </a:xfrm>
          <a:prstGeom prst="rect">
            <a:avLst/>
          </a:prstGeom>
          <a:solidFill>
            <a:srgbClr val="FFFFFF"/>
          </a:solid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pic>
        <p:nvPicPr>
          <p:cNvPr id="62" name="Google Shape;62;p1"/>
          <p:cNvPicPr preferRelativeResize="0"/>
          <p:nvPr/>
        </p:nvPicPr>
        <p:blipFill>
          <a:blip r:embed="rId3">
            <a:alphaModFix/>
          </a:blip>
          <a:stretch>
            <a:fillRect/>
          </a:stretch>
        </p:blipFill>
        <p:spPr>
          <a:xfrm>
            <a:off x="536725" y="592925"/>
            <a:ext cx="3209925" cy="93345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6" name="Shape 116"/>
        <p:cNvGrpSpPr/>
        <p:nvPr/>
      </p:nvGrpSpPr>
      <p:grpSpPr>
        <a:xfrm>
          <a:off x="0" y="0"/>
          <a:ext cx="0" cy="0"/>
          <a:chOff x="0" y="0"/>
          <a:chExt cx="0" cy="0"/>
        </a:xfrm>
      </p:grpSpPr>
      <p:sp>
        <p:nvSpPr>
          <p:cNvPr id="117" name="Google Shape;117;g25cbcf206b8_0_7"/>
          <p:cNvSpPr txBox="1"/>
          <p:nvPr>
            <p:ph type="title"/>
          </p:nvPr>
        </p:nvSpPr>
        <p:spPr>
          <a:xfrm>
            <a:off x="805070" y="365125"/>
            <a:ext cx="10548600" cy="13257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3000"/>
              <a:buFont typeface="Arial"/>
              <a:buNone/>
            </a:pPr>
            <a:r>
              <a:rPr lang="en-CA">
                <a:solidFill>
                  <a:schemeClr val="dk1"/>
                </a:solidFill>
              </a:rPr>
              <a:t>Evaluation and Continuous Improvement</a:t>
            </a:r>
            <a:endParaRPr>
              <a:solidFill>
                <a:schemeClr val="dk1"/>
              </a:solidFill>
            </a:endParaRPr>
          </a:p>
        </p:txBody>
      </p:sp>
      <p:sp>
        <p:nvSpPr>
          <p:cNvPr id="118" name="Google Shape;118;g25cbcf206b8_0_7"/>
          <p:cNvSpPr txBox="1"/>
          <p:nvPr>
            <p:ph idx="12" type="sldNum"/>
          </p:nvPr>
        </p:nvSpPr>
        <p:spPr>
          <a:xfrm>
            <a:off x="8610600" y="6212057"/>
            <a:ext cx="2743200" cy="365100"/>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200"/>
              <a:buNone/>
            </a:pPr>
            <a:fld id="{00000000-1234-1234-1234-123412341234}" type="slidenum">
              <a:rPr lang="en-CA"/>
              <a:t>‹#›</a:t>
            </a:fld>
            <a:endParaRPr/>
          </a:p>
        </p:txBody>
      </p:sp>
      <p:sp>
        <p:nvSpPr>
          <p:cNvPr id="119" name="Google Shape;119;g25cbcf206b8_0_7"/>
          <p:cNvSpPr txBox="1"/>
          <p:nvPr>
            <p:ph idx="1" type="body"/>
          </p:nvPr>
        </p:nvSpPr>
        <p:spPr>
          <a:xfrm>
            <a:off x="805070" y="1973399"/>
            <a:ext cx="10548600" cy="3909900"/>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1000"/>
              </a:spcBef>
              <a:spcAft>
                <a:spcPts val="0"/>
              </a:spcAft>
              <a:buSzPts val="2000"/>
              <a:buNone/>
            </a:pPr>
            <a:r>
              <a:rPr b="1" lang="en-CA" sz="2000">
                <a:solidFill>
                  <a:srgbClr val="000000"/>
                </a:solidFill>
              </a:rPr>
              <a:t>Question 1</a:t>
            </a:r>
            <a:r>
              <a:rPr lang="en-CA" sz="2000">
                <a:solidFill>
                  <a:srgbClr val="000000"/>
                </a:solidFill>
              </a:rPr>
              <a:t>: What is the primary purpose of evaluating the process in eLearning and how does it contribute to continuous improvement efforts?</a:t>
            </a:r>
            <a:endParaRPr sz="2000">
              <a:solidFill>
                <a:srgbClr val="000000"/>
              </a:solidFill>
            </a:endParaRPr>
          </a:p>
          <a:p>
            <a:pPr indent="0" lvl="0" marL="0" rtl="0" algn="l">
              <a:lnSpc>
                <a:spcPct val="90000"/>
              </a:lnSpc>
              <a:spcBef>
                <a:spcPts val="1000"/>
              </a:spcBef>
              <a:spcAft>
                <a:spcPts val="0"/>
              </a:spcAft>
              <a:buSzPts val="2000"/>
              <a:buNone/>
            </a:pPr>
            <a:r>
              <a:t/>
            </a:r>
            <a:endParaRPr sz="2000">
              <a:solidFill>
                <a:srgbClr val="000000"/>
              </a:solidFill>
            </a:endParaRPr>
          </a:p>
          <a:p>
            <a:pPr indent="0" lvl="0" marL="0" rtl="0" algn="l">
              <a:lnSpc>
                <a:spcPct val="90000"/>
              </a:lnSpc>
              <a:spcBef>
                <a:spcPts val="1000"/>
              </a:spcBef>
              <a:spcAft>
                <a:spcPts val="0"/>
              </a:spcAft>
              <a:buSzPts val="2000"/>
              <a:buNone/>
            </a:pPr>
            <a:r>
              <a:rPr b="1" lang="en-CA" sz="2000">
                <a:solidFill>
                  <a:srgbClr val="000000"/>
                </a:solidFill>
              </a:rPr>
              <a:t>Question 2</a:t>
            </a:r>
            <a:r>
              <a:rPr lang="en-CA" sz="2000">
                <a:solidFill>
                  <a:srgbClr val="000000"/>
                </a:solidFill>
              </a:rPr>
              <a:t>: Analyze the concept of cost-benefit analysis in evaluating eLearning initiatives. How can organizations determine whether the benefits of an eLearning program outweigh the costs, and what factors should be considered in this analysis?</a:t>
            </a:r>
            <a:endParaRPr sz="2000">
              <a:solidFill>
                <a:srgbClr val="000000"/>
              </a:solidFill>
            </a:endParaRPr>
          </a:p>
          <a:p>
            <a:pPr indent="0" lvl="0" marL="0" rtl="0" algn="l">
              <a:lnSpc>
                <a:spcPct val="90000"/>
              </a:lnSpc>
              <a:spcBef>
                <a:spcPts val="1000"/>
              </a:spcBef>
              <a:spcAft>
                <a:spcPts val="0"/>
              </a:spcAft>
              <a:buSzPts val="2000"/>
              <a:buNone/>
            </a:pPr>
            <a:r>
              <a:t/>
            </a:r>
            <a:endParaRPr b="1" sz="2000">
              <a:solidFill>
                <a:srgbClr val="000000"/>
              </a:solidFill>
            </a:endParaRPr>
          </a:p>
          <a:p>
            <a:pPr indent="0" lvl="0" marL="0" rtl="0" algn="l">
              <a:lnSpc>
                <a:spcPct val="90000"/>
              </a:lnSpc>
              <a:spcBef>
                <a:spcPts val="1000"/>
              </a:spcBef>
              <a:spcAft>
                <a:spcPts val="0"/>
              </a:spcAft>
              <a:buSzPts val="2000"/>
              <a:buNone/>
            </a:pPr>
            <a:r>
              <a:rPr b="1" lang="en-CA" sz="2000">
                <a:solidFill>
                  <a:srgbClr val="000000"/>
                </a:solidFill>
              </a:rPr>
              <a:t>Question 3: </a:t>
            </a:r>
            <a:r>
              <a:rPr lang="en-CA" sz="2000">
                <a:solidFill>
                  <a:srgbClr val="000000"/>
                </a:solidFill>
              </a:rPr>
              <a:t>Examine the role of data analysis in assessing the impact of eLearning on performance. How can data driven insights help identify areas for improvement and inform decision-making in eLearning design and delivery?</a:t>
            </a:r>
            <a:endParaRPr b="0" i="0" sz="2000">
              <a:solidFill>
                <a:srgbClr val="000000"/>
              </a:solidFill>
            </a:endParaRPr>
          </a:p>
          <a:p>
            <a:pPr indent="0" lvl="0" marL="0" rtl="0" algn="l">
              <a:lnSpc>
                <a:spcPct val="90000"/>
              </a:lnSpc>
              <a:spcBef>
                <a:spcPts val="1000"/>
              </a:spcBef>
              <a:spcAft>
                <a:spcPts val="0"/>
              </a:spcAft>
              <a:buSzPts val="2000"/>
              <a:buNone/>
            </a:pPr>
            <a:r>
              <a:t/>
            </a:r>
            <a:endParaRPr sz="2000">
              <a:solidFill>
                <a:srgbClr val="000000"/>
              </a:solidFill>
            </a:endParaRPr>
          </a:p>
          <a:p>
            <a:pPr indent="0" lvl="0" marL="0" rtl="0" algn="l">
              <a:lnSpc>
                <a:spcPct val="90000"/>
              </a:lnSpc>
              <a:spcBef>
                <a:spcPts val="1000"/>
              </a:spcBef>
              <a:spcAft>
                <a:spcPts val="0"/>
              </a:spcAft>
              <a:buSzPts val="2000"/>
              <a:buNone/>
            </a:pPr>
            <a:r>
              <a:t/>
            </a:r>
            <a:endParaRPr b="0" i="1" sz="2000">
              <a:solidFill>
                <a:srgbClr val="00000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3" name="Shape 123"/>
        <p:cNvGrpSpPr/>
        <p:nvPr/>
      </p:nvGrpSpPr>
      <p:grpSpPr>
        <a:xfrm>
          <a:off x="0" y="0"/>
          <a:ext cx="0" cy="0"/>
          <a:chOff x="0" y="0"/>
          <a:chExt cx="0" cy="0"/>
        </a:xfrm>
      </p:grpSpPr>
      <p:sp>
        <p:nvSpPr>
          <p:cNvPr id="124" name="Google Shape;124;g24e120bb525_0_6"/>
          <p:cNvSpPr txBox="1"/>
          <p:nvPr>
            <p:ph type="title"/>
          </p:nvPr>
        </p:nvSpPr>
        <p:spPr>
          <a:xfrm>
            <a:off x="520145" y="2766218"/>
            <a:ext cx="11168400" cy="1325700"/>
          </a:xfrm>
          <a:prstGeom prst="rect">
            <a:avLst/>
          </a:prstGeom>
          <a:noFill/>
          <a:ln>
            <a:noFill/>
          </a:ln>
        </p:spPr>
        <p:txBody>
          <a:bodyPr anchorCtr="0" anchor="ctr" bIns="45700" lIns="91425" spcFirstLastPara="1" rIns="91425" wrap="square" tIns="45700">
            <a:noAutofit/>
          </a:bodyPr>
          <a:lstStyle/>
          <a:p>
            <a:pPr indent="0" lvl="0" marL="0" rtl="0" algn="ctr">
              <a:lnSpc>
                <a:spcPct val="90000"/>
              </a:lnSpc>
              <a:spcBef>
                <a:spcPts val="0"/>
              </a:spcBef>
              <a:spcAft>
                <a:spcPts val="0"/>
              </a:spcAft>
              <a:buClr>
                <a:schemeClr val="dk1"/>
              </a:buClr>
              <a:buSzPts val="3000"/>
              <a:buFont typeface="Arial"/>
              <a:buNone/>
            </a:pPr>
            <a:r>
              <a:rPr lang="en-CA"/>
              <a:t>Thank You</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6" name="Shape 66"/>
        <p:cNvGrpSpPr/>
        <p:nvPr/>
      </p:nvGrpSpPr>
      <p:grpSpPr>
        <a:xfrm>
          <a:off x="0" y="0"/>
          <a:ext cx="0" cy="0"/>
          <a:chOff x="0" y="0"/>
          <a:chExt cx="0" cy="0"/>
        </a:xfrm>
      </p:grpSpPr>
      <p:sp>
        <p:nvSpPr>
          <p:cNvPr id="67" name="Google Shape;67;p2"/>
          <p:cNvSpPr txBox="1"/>
          <p:nvPr>
            <p:ph type="title"/>
          </p:nvPr>
        </p:nvSpPr>
        <p:spPr>
          <a:xfrm>
            <a:off x="805070" y="365125"/>
            <a:ext cx="1054873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2"/>
              </a:buClr>
              <a:buSzPts val="3000"/>
              <a:buFont typeface="Arial"/>
              <a:buNone/>
            </a:pPr>
            <a:r>
              <a:rPr lang="en-CA"/>
              <a:t>Land Acknowledgement</a:t>
            </a:r>
            <a:endParaRPr/>
          </a:p>
        </p:txBody>
      </p:sp>
      <p:sp>
        <p:nvSpPr>
          <p:cNvPr id="68" name="Google Shape;68;p2"/>
          <p:cNvSpPr txBox="1"/>
          <p:nvPr>
            <p:ph idx="12" type="sldNum"/>
          </p:nvPr>
        </p:nvSpPr>
        <p:spPr>
          <a:xfrm>
            <a:off x="8610600" y="6212057"/>
            <a:ext cx="2743200" cy="365125"/>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200"/>
              <a:buNone/>
            </a:pPr>
            <a:fld id="{00000000-1234-1234-1234-123412341234}" type="slidenum">
              <a:rPr lang="en-CA"/>
              <a:t>‹#›</a:t>
            </a:fld>
            <a:endParaRPr/>
          </a:p>
        </p:txBody>
      </p:sp>
      <p:sp>
        <p:nvSpPr>
          <p:cNvPr id="69" name="Google Shape;69;p2"/>
          <p:cNvSpPr txBox="1"/>
          <p:nvPr>
            <p:ph idx="1" type="body"/>
          </p:nvPr>
        </p:nvSpPr>
        <p:spPr>
          <a:xfrm>
            <a:off x="805070" y="1973399"/>
            <a:ext cx="10548730" cy="3909875"/>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SzPts val="2000"/>
              <a:buNone/>
            </a:pPr>
            <a:r>
              <a:rPr b="0" i="1" lang="en-CA" sz="2000">
                <a:solidFill>
                  <a:srgbClr val="151515"/>
                </a:solidFill>
                <a:latin typeface="Franklin Gothic"/>
                <a:ea typeface="Franklin Gothic"/>
                <a:cs typeface="Franklin Gothic"/>
                <a:sym typeface="Franklin Gothic"/>
              </a:rPr>
              <a:t>Ontario Tech acknowledges the lands of the people of the Mississaugas of Scugog Island First Nations. We are situated within the traditional territory of the Mississauga and in the territory covered by the Williams Treaties. We are grateful to enjoy and learn on these lands.</a:t>
            </a:r>
            <a:endParaRPr/>
          </a:p>
          <a:p>
            <a:pPr indent="0" lvl="0" marL="0" rtl="0" algn="l">
              <a:lnSpc>
                <a:spcPct val="90000"/>
              </a:lnSpc>
              <a:spcBef>
                <a:spcPts val="1000"/>
              </a:spcBef>
              <a:spcAft>
                <a:spcPts val="0"/>
              </a:spcAft>
              <a:buSzPts val="2000"/>
              <a:buNone/>
            </a:pPr>
            <a:r>
              <a:t/>
            </a:r>
            <a:endParaRPr i="1" sz="2000">
              <a:solidFill>
                <a:srgbClr val="151515"/>
              </a:solidFill>
              <a:latin typeface="Franklin Gothic"/>
              <a:ea typeface="Franklin Gothic"/>
              <a:cs typeface="Franklin Gothic"/>
              <a:sym typeface="Franklin Gothic"/>
            </a:endParaRPr>
          </a:p>
          <a:p>
            <a:pPr indent="0" lvl="0" marL="0" rtl="0" algn="l">
              <a:lnSpc>
                <a:spcPct val="90000"/>
              </a:lnSpc>
              <a:spcBef>
                <a:spcPts val="1000"/>
              </a:spcBef>
              <a:spcAft>
                <a:spcPts val="0"/>
              </a:spcAft>
              <a:buSzPts val="2000"/>
              <a:buNone/>
            </a:pPr>
            <a:r>
              <a:rPr i="1" lang="en-CA" sz="2000">
                <a:solidFill>
                  <a:srgbClr val="151515"/>
                </a:solidFill>
                <a:latin typeface="Franklin Gothic"/>
                <a:ea typeface="Franklin Gothic"/>
                <a:cs typeface="Franklin Gothic"/>
                <a:sym typeface="Franklin Gothic"/>
              </a:rPr>
              <a:t>For more information on Land Acknowledgements, please visit the </a:t>
            </a:r>
            <a:r>
              <a:rPr i="1" lang="en-CA" sz="2000" u="sng">
                <a:solidFill>
                  <a:srgbClr val="151515"/>
                </a:solidFill>
                <a:latin typeface="Franklin Gothic"/>
                <a:ea typeface="Franklin Gothic"/>
                <a:cs typeface="Franklin Gothic"/>
                <a:sym typeface="Franklin Gothic"/>
                <a:hlinkClick r:id="rId3">
                  <a:extLst>
                    <a:ext uri="{A12FA001-AC4F-418D-AE19-62706E023703}">
                      <ahyp:hlinkClr val="tx"/>
                    </a:ext>
                  </a:extLst>
                </a:hlinkClick>
              </a:rPr>
              <a:t>Ontario Tech Land Acknowledgement webpage</a:t>
            </a:r>
            <a:r>
              <a:rPr i="1" lang="en-CA" sz="2000">
                <a:solidFill>
                  <a:srgbClr val="151515"/>
                </a:solidFill>
                <a:latin typeface="Franklin Gothic"/>
                <a:ea typeface="Franklin Gothic"/>
                <a:cs typeface="Franklin Gothic"/>
                <a:sym typeface="Franklin Gothic"/>
              </a:rPr>
              <a:t>.</a:t>
            </a:r>
            <a:endParaRPr/>
          </a:p>
          <a:p>
            <a:pPr indent="0" lvl="0" marL="0" rtl="0" algn="l">
              <a:lnSpc>
                <a:spcPct val="90000"/>
              </a:lnSpc>
              <a:spcBef>
                <a:spcPts val="1000"/>
              </a:spcBef>
              <a:spcAft>
                <a:spcPts val="0"/>
              </a:spcAft>
              <a:buSzPts val="2000"/>
              <a:buNone/>
            </a:pPr>
            <a:r>
              <a:t/>
            </a:r>
            <a:endParaRPr i="1" sz="2000">
              <a:solidFill>
                <a:srgbClr val="151515"/>
              </a:solidFill>
              <a:latin typeface="Franklin Gothic"/>
              <a:ea typeface="Franklin Gothic"/>
              <a:cs typeface="Franklin Gothic"/>
              <a:sym typeface="Franklin Gothic"/>
            </a:endParaRPr>
          </a:p>
          <a:p>
            <a:pPr indent="0" lvl="0" marL="0" rtl="0" algn="l">
              <a:lnSpc>
                <a:spcPct val="90000"/>
              </a:lnSpc>
              <a:spcBef>
                <a:spcPts val="1000"/>
              </a:spcBef>
              <a:spcAft>
                <a:spcPts val="0"/>
              </a:spcAft>
              <a:buSzPts val="2000"/>
              <a:buNone/>
            </a:pPr>
            <a:r>
              <a:rPr b="0" i="1" lang="en-CA" sz="2000">
                <a:solidFill>
                  <a:srgbClr val="151515"/>
                </a:solidFill>
                <a:latin typeface="Franklin Gothic"/>
                <a:ea typeface="Franklin Gothic"/>
                <a:cs typeface="Franklin Gothic"/>
                <a:sym typeface="Franklin Gothic"/>
              </a:rPr>
              <a:t>To know what land you reside on, please visit </a:t>
            </a:r>
            <a:r>
              <a:rPr b="0" i="1" lang="en-CA" sz="2000" u="sng">
                <a:solidFill>
                  <a:srgbClr val="151515"/>
                </a:solidFill>
                <a:latin typeface="Franklin Gothic"/>
                <a:ea typeface="Franklin Gothic"/>
                <a:cs typeface="Franklin Gothic"/>
                <a:sym typeface="Franklin Gothic"/>
                <a:hlinkClick r:id="rId4">
                  <a:extLst>
                    <a:ext uri="{A12FA001-AC4F-418D-AE19-62706E023703}">
                      <ahyp:hlinkClr val="tx"/>
                    </a:ext>
                  </a:extLst>
                </a:hlinkClick>
              </a:rPr>
              <a:t>https://www.whose.land/en/</a:t>
            </a:r>
            <a:r>
              <a:rPr b="0" i="1" lang="en-CA" sz="2000">
                <a:solidFill>
                  <a:srgbClr val="151515"/>
                </a:solidFill>
                <a:latin typeface="Franklin Gothic"/>
                <a:ea typeface="Franklin Gothic"/>
                <a:cs typeface="Franklin Gothic"/>
                <a:sym typeface="Franklin Gothic"/>
              </a:rPr>
              <a:t>.</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3" name="Shape 73"/>
        <p:cNvGrpSpPr/>
        <p:nvPr/>
      </p:nvGrpSpPr>
      <p:grpSpPr>
        <a:xfrm>
          <a:off x="0" y="0"/>
          <a:ext cx="0" cy="0"/>
          <a:chOff x="0" y="0"/>
          <a:chExt cx="0" cy="0"/>
        </a:xfrm>
      </p:grpSpPr>
      <p:sp>
        <p:nvSpPr>
          <p:cNvPr id="74" name="Google Shape;74;p3"/>
          <p:cNvSpPr txBox="1"/>
          <p:nvPr>
            <p:ph type="title"/>
          </p:nvPr>
        </p:nvSpPr>
        <p:spPr>
          <a:xfrm>
            <a:off x="805070" y="365125"/>
            <a:ext cx="1054873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2"/>
              </a:buClr>
              <a:buSzPts val="3000"/>
              <a:buFont typeface="Arial"/>
              <a:buNone/>
            </a:pPr>
            <a:r>
              <a:rPr lang="en-CA"/>
              <a:t>Class Overview</a:t>
            </a:r>
            <a:endParaRPr/>
          </a:p>
        </p:txBody>
      </p:sp>
      <p:sp>
        <p:nvSpPr>
          <p:cNvPr id="75" name="Google Shape;75;p3"/>
          <p:cNvSpPr txBox="1"/>
          <p:nvPr>
            <p:ph idx="12" type="sldNum"/>
          </p:nvPr>
        </p:nvSpPr>
        <p:spPr>
          <a:xfrm>
            <a:off x="8610600" y="6212057"/>
            <a:ext cx="2743200" cy="365125"/>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200"/>
              <a:buNone/>
            </a:pPr>
            <a:fld id="{00000000-1234-1234-1234-123412341234}" type="slidenum">
              <a:rPr lang="en-CA"/>
              <a:t>‹#›</a:t>
            </a:fld>
            <a:endParaRPr/>
          </a:p>
        </p:txBody>
      </p:sp>
      <p:sp>
        <p:nvSpPr>
          <p:cNvPr id="76" name="Google Shape;76;p3"/>
          <p:cNvSpPr txBox="1"/>
          <p:nvPr>
            <p:ph idx="1" type="body"/>
          </p:nvPr>
        </p:nvSpPr>
        <p:spPr>
          <a:xfrm>
            <a:off x="805070" y="1973399"/>
            <a:ext cx="10548730" cy="3909875"/>
          </a:xfrm>
          <a:prstGeom prst="rect">
            <a:avLst/>
          </a:prstGeom>
          <a:noFill/>
          <a:ln>
            <a:noFill/>
          </a:ln>
        </p:spPr>
        <p:txBody>
          <a:bodyPr anchorCtr="0" anchor="t" bIns="45700" lIns="91425" spcFirstLastPara="1" rIns="91425" wrap="square" tIns="45700">
            <a:noAutofit/>
          </a:bodyPr>
          <a:lstStyle/>
          <a:p>
            <a:pPr indent="-342900" lvl="0" marL="342900" rtl="0" algn="l">
              <a:lnSpc>
                <a:spcPct val="90000"/>
              </a:lnSpc>
              <a:spcBef>
                <a:spcPts val="0"/>
              </a:spcBef>
              <a:spcAft>
                <a:spcPts val="0"/>
              </a:spcAft>
              <a:buSzPts val="2000"/>
              <a:buFont typeface="Arial"/>
              <a:buAutoNum type="arabicPeriod"/>
            </a:pPr>
            <a:r>
              <a:rPr lang="en-CA" sz="2000">
                <a:solidFill>
                  <a:srgbClr val="000000"/>
                </a:solidFill>
              </a:rPr>
              <a:t>Welcome</a:t>
            </a:r>
            <a:endParaRPr/>
          </a:p>
          <a:p>
            <a:pPr indent="-342900" lvl="0" marL="342900" rtl="0" algn="l">
              <a:lnSpc>
                <a:spcPct val="90000"/>
              </a:lnSpc>
              <a:spcBef>
                <a:spcPts val="1000"/>
              </a:spcBef>
              <a:spcAft>
                <a:spcPts val="0"/>
              </a:spcAft>
              <a:buSzPts val="2000"/>
              <a:buFont typeface="Arial"/>
              <a:buAutoNum type="arabicPeriod"/>
            </a:pPr>
            <a:r>
              <a:rPr lang="en-CA" sz="2000">
                <a:solidFill>
                  <a:srgbClr val="000000"/>
                </a:solidFill>
              </a:rPr>
              <a:t>Land Acknowledgement</a:t>
            </a:r>
            <a:endParaRPr sz="2000">
              <a:solidFill>
                <a:srgbClr val="000000"/>
              </a:solidFill>
            </a:endParaRPr>
          </a:p>
          <a:p>
            <a:pPr indent="-342900" lvl="0" marL="342900" rtl="0" algn="l">
              <a:lnSpc>
                <a:spcPct val="90000"/>
              </a:lnSpc>
              <a:spcBef>
                <a:spcPts val="1000"/>
              </a:spcBef>
              <a:spcAft>
                <a:spcPts val="0"/>
              </a:spcAft>
              <a:buSzPts val="2000"/>
              <a:buFont typeface="Arial"/>
              <a:buAutoNum type="arabicPeriod"/>
            </a:pPr>
            <a:r>
              <a:rPr lang="en-CA" sz="2000">
                <a:solidFill>
                  <a:srgbClr val="000000"/>
                </a:solidFill>
              </a:rPr>
              <a:t>Assignment 3 Discussion</a:t>
            </a:r>
            <a:endParaRPr/>
          </a:p>
          <a:p>
            <a:pPr indent="-342900" lvl="0" marL="342900" rtl="0" algn="l">
              <a:lnSpc>
                <a:spcPct val="90000"/>
              </a:lnSpc>
              <a:spcBef>
                <a:spcPts val="1000"/>
              </a:spcBef>
              <a:spcAft>
                <a:spcPts val="0"/>
              </a:spcAft>
              <a:buClr>
                <a:srgbClr val="000000"/>
              </a:buClr>
              <a:buSzPts val="2000"/>
              <a:buAutoNum type="arabicPeriod"/>
            </a:pPr>
            <a:r>
              <a:rPr lang="en-CA" sz="2000">
                <a:solidFill>
                  <a:srgbClr val="000000"/>
                </a:solidFill>
              </a:rPr>
              <a:t>Request For Proposals (RFP)</a:t>
            </a:r>
            <a:endParaRPr sz="2000">
              <a:solidFill>
                <a:srgbClr val="000000"/>
              </a:solidFill>
            </a:endParaRPr>
          </a:p>
          <a:p>
            <a:pPr indent="-342900" lvl="0" marL="342900" rtl="0" algn="l">
              <a:lnSpc>
                <a:spcPct val="90000"/>
              </a:lnSpc>
              <a:spcBef>
                <a:spcPts val="1000"/>
              </a:spcBef>
              <a:spcAft>
                <a:spcPts val="0"/>
              </a:spcAft>
              <a:buClr>
                <a:srgbClr val="000000"/>
              </a:buClr>
              <a:buSzPts val="2000"/>
              <a:buAutoNum type="arabicPeriod"/>
            </a:pPr>
            <a:r>
              <a:rPr lang="en-CA" sz="2000">
                <a:solidFill>
                  <a:srgbClr val="000000"/>
                </a:solidFill>
              </a:rPr>
              <a:t>Evaluation and Continuous Improvement</a:t>
            </a:r>
            <a:endParaRPr sz="2000">
              <a:solidFill>
                <a:srgbClr val="000000"/>
              </a:solidFill>
            </a:endParaRPr>
          </a:p>
          <a:p>
            <a:pPr indent="-342900" lvl="0" marL="342900" rtl="0" algn="l">
              <a:lnSpc>
                <a:spcPct val="90000"/>
              </a:lnSpc>
              <a:spcBef>
                <a:spcPts val="1000"/>
              </a:spcBef>
              <a:spcAft>
                <a:spcPts val="0"/>
              </a:spcAft>
              <a:buSzPts val="2000"/>
              <a:buFont typeface="Arial"/>
              <a:buAutoNum type="arabicPeriod"/>
            </a:pPr>
            <a:r>
              <a:rPr lang="en-CA" sz="2000">
                <a:solidFill>
                  <a:srgbClr val="000000"/>
                </a:solidFill>
              </a:rPr>
              <a:t>Wrap Up</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0" name="Shape 80"/>
        <p:cNvGrpSpPr/>
        <p:nvPr/>
      </p:nvGrpSpPr>
      <p:grpSpPr>
        <a:xfrm>
          <a:off x="0" y="0"/>
          <a:ext cx="0" cy="0"/>
          <a:chOff x="0" y="0"/>
          <a:chExt cx="0" cy="0"/>
        </a:xfrm>
      </p:grpSpPr>
      <p:sp>
        <p:nvSpPr>
          <p:cNvPr id="81" name="Google Shape;81;p5"/>
          <p:cNvSpPr txBox="1"/>
          <p:nvPr>
            <p:ph type="title"/>
          </p:nvPr>
        </p:nvSpPr>
        <p:spPr>
          <a:xfrm>
            <a:off x="520145" y="2842418"/>
            <a:ext cx="11168400" cy="1325700"/>
          </a:xfrm>
          <a:prstGeom prst="rect">
            <a:avLst/>
          </a:prstGeom>
          <a:noFill/>
          <a:ln>
            <a:noFill/>
          </a:ln>
        </p:spPr>
        <p:txBody>
          <a:bodyPr anchorCtr="0" anchor="ctr" bIns="45700" lIns="91425" spcFirstLastPara="1" rIns="91425" wrap="square" tIns="45700">
            <a:noAutofit/>
          </a:bodyPr>
          <a:lstStyle/>
          <a:p>
            <a:pPr indent="0" lvl="0" marL="0" rtl="0" algn="ctr">
              <a:lnSpc>
                <a:spcPct val="90000"/>
              </a:lnSpc>
              <a:spcBef>
                <a:spcPts val="0"/>
              </a:spcBef>
              <a:spcAft>
                <a:spcPts val="0"/>
              </a:spcAft>
              <a:buClr>
                <a:schemeClr val="dk1"/>
              </a:buClr>
              <a:buSzPts val="3000"/>
              <a:buFont typeface="Arial"/>
              <a:buNone/>
            </a:pPr>
            <a:r>
              <a:rPr lang="en-CA"/>
              <a:t>Assignment 3 Discussion</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5" name="Shape 85"/>
        <p:cNvGrpSpPr/>
        <p:nvPr/>
      </p:nvGrpSpPr>
      <p:grpSpPr>
        <a:xfrm>
          <a:off x="0" y="0"/>
          <a:ext cx="0" cy="0"/>
          <a:chOff x="0" y="0"/>
          <a:chExt cx="0" cy="0"/>
        </a:xfrm>
      </p:grpSpPr>
      <p:sp>
        <p:nvSpPr>
          <p:cNvPr id="86" name="Google Shape;86;p6"/>
          <p:cNvSpPr txBox="1"/>
          <p:nvPr>
            <p:ph type="title"/>
          </p:nvPr>
        </p:nvSpPr>
        <p:spPr>
          <a:xfrm>
            <a:off x="520145" y="2766218"/>
            <a:ext cx="11168400" cy="1325700"/>
          </a:xfrm>
          <a:prstGeom prst="rect">
            <a:avLst/>
          </a:prstGeom>
          <a:noFill/>
          <a:ln>
            <a:noFill/>
          </a:ln>
        </p:spPr>
        <p:txBody>
          <a:bodyPr anchorCtr="0" anchor="ctr" bIns="45700" lIns="91425" spcFirstLastPara="1" rIns="91425" wrap="square" tIns="45700">
            <a:noAutofit/>
          </a:bodyPr>
          <a:lstStyle/>
          <a:p>
            <a:pPr indent="0" lvl="0" marL="0" rtl="0" algn="ctr">
              <a:lnSpc>
                <a:spcPct val="90000"/>
              </a:lnSpc>
              <a:spcBef>
                <a:spcPts val="0"/>
              </a:spcBef>
              <a:spcAft>
                <a:spcPts val="0"/>
              </a:spcAft>
              <a:buClr>
                <a:schemeClr val="dk1"/>
              </a:buClr>
              <a:buSzPts val="3000"/>
              <a:buFont typeface="Arial"/>
              <a:buNone/>
            </a:pPr>
            <a:r>
              <a:rPr lang="en-CA"/>
              <a:t>Request For Proposals (RFP)</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0" name="Shape 90"/>
        <p:cNvGrpSpPr/>
        <p:nvPr/>
      </p:nvGrpSpPr>
      <p:grpSpPr>
        <a:xfrm>
          <a:off x="0" y="0"/>
          <a:ext cx="0" cy="0"/>
          <a:chOff x="0" y="0"/>
          <a:chExt cx="0" cy="0"/>
        </a:xfrm>
      </p:grpSpPr>
      <p:sp>
        <p:nvSpPr>
          <p:cNvPr id="91" name="Google Shape;91;g2471d551a25_0_0"/>
          <p:cNvSpPr txBox="1"/>
          <p:nvPr>
            <p:ph type="title"/>
          </p:nvPr>
        </p:nvSpPr>
        <p:spPr>
          <a:xfrm>
            <a:off x="805070" y="365125"/>
            <a:ext cx="10548600" cy="13257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2"/>
              </a:buClr>
              <a:buSzPts val="3000"/>
              <a:buFont typeface="Arial"/>
              <a:buNone/>
            </a:pPr>
            <a:r>
              <a:rPr lang="en-CA"/>
              <a:t>Request For Proposals (RFP)</a:t>
            </a:r>
            <a:endParaRPr/>
          </a:p>
        </p:txBody>
      </p:sp>
      <p:sp>
        <p:nvSpPr>
          <p:cNvPr id="92" name="Google Shape;92;g2471d551a25_0_0"/>
          <p:cNvSpPr txBox="1"/>
          <p:nvPr>
            <p:ph idx="12" type="sldNum"/>
          </p:nvPr>
        </p:nvSpPr>
        <p:spPr>
          <a:xfrm>
            <a:off x="8610600" y="6212057"/>
            <a:ext cx="2743200" cy="365100"/>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200"/>
              <a:buNone/>
            </a:pPr>
            <a:fld id="{00000000-1234-1234-1234-123412341234}" type="slidenum">
              <a:rPr lang="en-CA"/>
              <a:t>‹#›</a:t>
            </a:fld>
            <a:endParaRPr/>
          </a:p>
        </p:txBody>
      </p:sp>
      <p:sp>
        <p:nvSpPr>
          <p:cNvPr id="93" name="Google Shape;93;g2471d551a25_0_0"/>
          <p:cNvSpPr txBox="1"/>
          <p:nvPr>
            <p:ph idx="1" type="body"/>
          </p:nvPr>
        </p:nvSpPr>
        <p:spPr>
          <a:xfrm>
            <a:off x="805070" y="1973399"/>
            <a:ext cx="10548600" cy="3909900"/>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SzPts val="2000"/>
              <a:buNone/>
            </a:pPr>
            <a:r>
              <a:rPr lang="en-CA" sz="2000">
                <a:solidFill>
                  <a:srgbClr val="000000"/>
                </a:solidFill>
              </a:rPr>
              <a:t>In the context of eLearning, a Request for Proposals (RFP) is a formal document used to solicit detailed proposals from eLearning service providers or vendors. It outlines an organization's specific eLearning needs, objectives, technical requirements, budget constraints, and evaluation criteria. By issuing an RFP, organizations aim to identify qualified eLearning vendors, promote transparency, encourage competitive bidding, and streamline the vendor selection process, ultimately helping them choose the best-suited eLearning solution or service for their educational and training needs.</a:t>
            </a:r>
            <a:endParaRPr sz="2000">
              <a:solidFill>
                <a:srgbClr val="000000"/>
              </a:solidFill>
            </a:endParaRPr>
          </a:p>
          <a:p>
            <a:pPr indent="0" lvl="0" marL="0" rtl="0" algn="l">
              <a:lnSpc>
                <a:spcPct val="90000"/>
              </a:lnSpc>
              <a:spcBef>
                <a:spcPts val="0"/>
              </a:spcBef>
              <a:spcAft>
                <a:spcPts val="0"/>
              </a:spcAft>
              <a:buSzPts val="2000"/>
              <a:buNone/>
            </a:pPr>
            <a:r>
              <a:t/>
            </a:r>
            <a:endParaRPr sz="2000">
              <a:solidFill>
                <a:srgbClr val="000000"/>
              </a:solidFill>
            </a:endParaRPr>
          </a:p>
          <a:p>
            <a:pPr indent="0" lvl="0" marL="0" rtl="0" algn="l">
              <a:lnSpc>
                <a:spcPct val="90000"/>
              </a:lnSpc>
              <a:spcBef>
                <a:spcPts val="0"/>
              </a:spcBef>
              <a:spcAft>
                <a:spcPts val="0"/>
              </a:spcAft>
              <a:buSzPts val="2000"/>
              <a:buNone/>
            </a:pPr>
            <a:r>
              <a:t/>
            </a:r>
            <a:endParaRPr sz="2000">
              <a:solidFill>
                <a:srgbClr val="000000"/>
              </a:solidFill>
            </a:endParaRPr>
          </a:p>
          <a:p>
            <a:pPr indent="0" lvl="0" marL="0" rtl="0" algn="l">
              <a:lnSpc>
                <a:spcPct val="90000"/>
              </a:lnSpc>
              <a:spcBef>
                <a:spcPts val="0"/>
              </a:spcBef>
              <a:spcAft>
                <a:spcPts val="0"/>
              </a:spcAft>
              <a:buSzPts val="2000"/>
              <a:buNone/>
            </a:pPr>
            <a:r>
              <a:t/>
            </a:r>
            <a:endParaRPr sz="2000">
              <a:solidFill>
                <a:srgbClr val="000000"/>
              </a:solidFill>
            </a:endParaRPr>
          </a:p>
          <a:p>
            <a:pPr indent="0" lvl="0" marL="0" rtl="0" algn="l">
              <a:lnSpc>
                <a:spcPct val="90000"/>
              </a:lnSpc>
              <a:spcBef>
                <a:spcPts val="0"/>
              </a:spcBef>
              <a:spcAft>
                <a:spcPts val="0"/>
              </a:spcAft>
              <a:buSzPts val="2000"/>
              <a:buNone/>
            </a:pPr>
            <a:r>
              <a:t/>
            </a:r>
            <a:endParaRPr sz="2000">
              <a:solidFill>
                <a:srgbClr val="000000"/>
              </a:solidFill>
            </a:endParaRPr>
          </a:p>
          <a:p>
            <a:pPr indent="0" lvl="0" marL="0" rtl="0" algn="l">
              <a:lnSpc>
                <a:spcPct val="90000"/>
              </a:lnSpc>
              <a:spcBef>
                <a:spcPts val="0"/>
              </a:spcBef>
              <a:spcAft>
                <a:spcPts val="0"/>
              </a:spcAft>
              <a:buSzPts val="2000"/>
              <a:buNone/>
            </a:pPr>
            <a:r>
              <a:t/>
            </a:r>
            <a:endParaRPr sz="2000">
              <a:solidFill>
                <a:srgbClr val="000000"/>
              </a:solidFill>
            </a:endParaRPr>
          </a:p>
          <a:p>
            <a:pPr indent="0" lvl="0" marL="0" rtl="0" algn="l">
              <a:lnSpc>
                <a:spcPct val="90000"/>
              </a:lnSpc>
              <a:spcBef>
                <a:spcPts val="1000"/>
              </a:spcBef>
              <a:spcAft>
                <a:spcPts val="0"/>
              </a:spcAft>
              <a:buSzPts val="2000"/>
              <a:buNone/>
            </a:pPr>
            <a:r>
              <a:t/>
            </a:r>
            <a:endParaRPr b="0" i="0" sz="2000">
              <a:solidFill>
                <a:srgbClr val="000000"/>
              </a:solidFill>
            </a:endParaRPr>
          </a:p>
          <a:p>
            <a:pPr indent="0" lvl="0" marL="0" rtl="0" algn="l">
              <a:lnSpc>
                <a:spcPct val="90000"/>
              </a:lnSpc>
              <a:spcBef>
                <a:spcPts val="1000"/>
              </a:spcBef>
              <a:spcAft>
                <a:spcPts val="0"/>
              </a:spcAft>
              <a:buSzPts val="2000"/>
              <a:buNone/>
            </a:pPr>
            <a:r>
              <a:t/>
            </a:r>
            <a:endParaRPr sz="2000">
              <a:solidFill>
                <a:srgbClr val="000000"/>
              </a:solidFill>
            </a:endParaRPr>
          </a:p>
          <a:p>
            <a:pPr indent="0" lvl="0" marL="0" rtl="0" algn="l">
              <a:lnSpc>
                <a:spcPct val="90000"/>
              </a:lnSpc>
              <a:spcBef>
                <a:spcPts val="1000"/>
              </a:spcBef>
              <a:spcAft>
                <a:spcPts val="0"/>
              </a:spcAft>
              <a:buSzPts val="2000"/>
              <a:buNone/>
            </a:pPr>
            <a:r>
              <a:t/>
            </a:r>
            <a:endParaRPr b="0" i="1" sz="2000">
              <a:solidFill>
                <a:srgbClr val="0000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7" name="Shape 97"/>
        <p:cNvGrpSpPr/>
        <p:nvPr/>
      </p:nvGrpSpPr>
      <p:grpSpPr>
        <a:xfrm>
          <a:off x="0" y="0"/>
          <a:ext cx="0" cy="0"/>
          <a:chOff x="0" y="0"/>
          <a:chExt cx="0" cy="0"/>
        </a:xfrm>
      </p:grpSpPr>
      <p:sp>
        <p:nvSpPr>
          <p:cNvPr id="98" name="Google Shape;98;p7"/>
          <p:cNvSpPr txBox="1"/>
          <p:nvPr>
            <p:ph type="title"/>
          </p:nvPr>
        </p:nvSpPr>
        <p:spPr>
          <a:xfrm>
            <a:off x="805070" y="365125"/>
            <a:ext cx="1054873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3000"/>
              <a:buFont typeface="Arial"/>
              <a:buNone/>
            </a:pPr>
            <a:r>
              <a:rPr lang="en-CA">
                <a:solidFill>
                  <a:schemeClr val="dk1"/>
                </a:solidFill>
              </a:rPr>
              <a:t>Request For Proposals (RFP)</a:t>
            </a:r>
            <a:endParaRPr>
              <a:solidFill>
                <a:schemeClr val="dk1"/>
              </a:solidFill>
            </a:endParaRPr>
          </a:p>
        </p:txBody>
      </p:sp>
      <p:sp>
        <p:nvSpPr>
          <p:cNvPr id="99" name="Google Shape;99;p7"/>
          <p:cNvSpPr txBox="1"/>
          <p:nvPr>
            <p:ph idx="12" type="sldNum"/>
          </p:nvPr>
        </p:nvSpPr>
        <p:spPr>
          <a:xfrm>
            <a:off x="8610600" y="6212057"/>
            <a:ext cx="2743200" cy="365125"/>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200"/>
              <a:buNone/>
            </a:pPr>
            <a:fld id="{00000000-1234-1234-1234-123412341234}" type="slidenum">
              <a:rPr lang="en-CA"/>
              <a:t>‹#›</a:t>
            </a:fld>
            <a:endParaRPr/>
          </a:p>
        </p:txBody>
      </p:sp>
      <p:sp>
        <p:nvSpPr>
          <p:cNvPr id="100" name="Google Shape;100;p7"/>
          <p:cNvSpPr txBox="1"/>
          <p:nvPr>
            <p:ph idx="1" type="body"/>
          </p:nvPr>
        </p:nvSpPr>
        <p:spPr>
          <a:xfrm>
            <a:off x="805070" y="1973399"/>
            <a:ext cx="10548730" cy="3909875"/>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1000"/>
              </a:spcBef>
              <a:spcAft>
                <a:spcPts val="0"/>
              </a:spcAft>
              <a:buSzPts val="2000"/>
              <a:buNone/>
            </a:pPr>
            <a:r>
              <a:rPr b="1" lang="en-CA" sz="2000">
                <a:solidFill>
                  <a:srgbClr val="000000"/>
                </a:solidFill>
              </a:rPr>
              <a:t>Question 1</a:t>
            </a:r>
            <a:r>
              <a:rPr lang="en-CA" sz="2000">
                <a:solidFill>
                  <a:srgbClr val="000000"/>
                </a:solidFill>
              </a:rPr>
              <a:t>: When reviewing an eLearning RFP (Request for Proposals), what are the critical criteria you should assess to determine whether your organization is well-suited to respond to the request effectively?</a:t>
            </a:r>
            <a:endParaRPr sz="2000">
              <a:solidFill>
                <a:srgbClr val="000000"/>
              </a:solidFill>
            </a:endParaRPr>
          </a:p>
          <a:p>
            <a:pPr indent="0" lvl="0" marL="0" rtl="0" algn="l">
              <a:lnSpc>
                <a:spcPct val="90000"/>
              </a:lnSpc>
              <a:spcBef>
                <a:spcPts val="1000"/>
              </a:spcBef>
              <a:spcAft>
                <a:spcPts val="0"/>
              </a:spcAft>
              <a:buSzPts val="2000"/>
              <a:buNone/>
            </a:pPr>
            <a:r>
              <a:t/>
            </a:r>
            <a:endParaRPr sz="2000">
              <a:solidFill>
                <a:srgbClr val="000000"/>
              </a:solidFill>
            </a:endParaRPr>
          </a:p>
          <a:p>
            <a:pPr indent="0" lvl="0" marL="0" rtl="0" algn="l">
              <a:lnSpc>
                <a:spcPct val="90000"/>
              </a:lnSpc>
              <a:spcBef>
                <a:spcPts val="1000"/>
              </a:spcBef>
              <a:spcAft>
                <a:spcPts val="0"/>
              </a:spcAft>
              <a:buSzPts val="2000"/>
              <a:buNone/>
            </a:pPr>
            <a:r>
              <a:rPr b="1" lang="en-CA" sz="2000">
                <a:solidFill>
                  <a:srgbClr val="000000"/>
                </a:solidFill>
              </a:rPr>
              <a:t>Question 2</a:t>
            </a:r>
            <a:r>
              <a:rPr lang="en-CA" sz="2000">
                <a:solidFill>
                  <a:srgbClr val="000000"/>
                </a:solidFill>
              </a:rPr>
              <a:t>: What challenges might organizations encounter when managing the eLearning RFP process, and how can these challenges be addressed or mitigated?</a:t>
            </a:r>
            <a:endParaRPr sz="2000">
              <a:solidFill>
                <a:srgbClr val="000000"/>
              </a:solidFill>
            </a:endParaRPr>
          </a:p>
          <a:p>
            <a:pPr indent="0" lvl="0" marL="0" rtl="0" algn="l">
              <a:lnSpc>
                <a:spcPct val="90000"/>
              </a:lnSpc>
              <a:spcBef>
                <a:spcPts val="1000"/>
              </a:spcBef>
              <a:spcAft>
                <a:spcPts val="0"/>
              </a:spcAft>
              <a:buSzPts val="2000"/>
              <a:buNone/>
            </a:pPr>
            <a:r>
              <a:t/>
            </a:r>
            <a:endParaRPr b="1" sz="2000">
              <a:solidFill>
                <a:srgbClr val="000000"/>
              </a:solidFill>
            </a:endParaRPr>
          </a:p>
          <a:p>
            <a:pPr indent="0" lvl="0" marL="0" rtl="0" algn="l">
              <a:lnSpc>
                <a:spcPct val="90000"/>
              </a:lnSpc>
              <a:spcBef>
                <a:spcPts val="1000"/>
              </a:spcBef>
              <a:spcAft>
                <a:spcPts val="0"/>
              </a:spcAft>
              <a:buSzPts val="2000"/>
              <a:buNone/>
            </a:pPr>
            <a:r>
              <a:rPr b="1" lang="en-CA" sz="2000">
                <a:solidFill>
                  <a:srgbClr val="000000"/>
                </a:solidFill>
              </a:rPr>
              <a:t>Question 3: </a:t>
            </a:r>
            <a:r>
              <a:rPr lang="en-CA" sz="2000">
                <a:solidFill>
                  <a:srgbClr val="000000"/>
                </a:solidFill>
              </a:rPr>
              <a:t>How can organizations strike a balance between cost-effectiveness and quality when selecting eLearning vendors through the RFP process, and what strategies can be employed to achieve this balance?</a:t>
            </a:r>
            <a:endParaRPr sz="2000">
              <a:solidFill>
                <a:srgbClr val="000000"/>
              </a:solidFill>
            </a:endParaRPr>
          </a:p>
          <a:p>
            <a:pPr indent="0" lvl="0" marL="0" rtl="0" algn="l">
              <a:lnSpc>
                <a:spcPct val="90000"/>
              </a:lnSpc>
              <a:spcBef>
                <a:spcPts val="1000"/>
              </a:spcBef>
              <a:spcAft>
                <a:spcPts val="0"/>
              </a:spcAft>
              <a:buSzPts val="2000"/>
              <a:buNone/>
            </a:pPr>
            <a:r>
              <a:t/>
            </a:r>
            <a:endParaRPr b="0" i="1" sz="2000">
              <a:solidFill>
                <a:srgbClr val="0000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4" name="Shape 104"/>
        <p:cNvGrpSpPr/>
        <p:nvPr/>
      </p:nvGrpSpPr>
      <p:grpSpPr>
        <a:xfrm>
          <a:off x="0" y="0"/>
          <a:ext cx="0" cy="0"/>
          <a:chOff x="0" y="0"/>
          <a:chExt cx="0" cy="0"/>
        </a:xfrm>
      </p:grpSpPr>
      <p:sp>
        <p:nvSpPr>
          <p:cNvPr id="105" name="Google Shape;105;g2606c95b1fa_0_5"/>
          <p:cNvSpPr txBox="1"/>
          <p:nvPr>
            <p:ph type="title"/>
          </p:nvPr>
        </p:nvSpPr>
        <p:spPr>
          <a:xfrm>
            <a:off x="520145" y="2766218"/>
            <a:ext cx="11168400" cy="1325700"/>
          </a:xfrm>
          <a:prstGeom prst="rect">
            <a:avLst/>
          </a:prstGeom>
          <a:noFill/>
          <a:ln>
            <a:noFill/>
          </a:ln>
        </p:spPr>
        <p:txBody>
          <a:bodyPr anchorCtr="0" anchor="ctr" bIns="45700" lIns="91425" spcFirstLastPara="1" rIns="91425" wrap="square" tIns="45700">
            <a:noAutofit/>
          </a:bodyPr>
          <a:lstStyle/>
          <a:p>
            <a:pPr indent="0" lvl="0" marL="0" rtl="0" algn="ctr">
              <a:lnSpc>
                <a:spcPct val="90000"/>
              </a:lnSpc>
              <a:spcBef>
                <a:spcPts val="0"/>
              </a:spcBef>
              <a:spcAft>
                <a:spcPts val="0"/>
              </a:spcAft>
              <a:buClr>
                <a:schemeClr val="dk1"/>
              </a:buClr>
              <a:buSzPts val="3000"/>
              <a:buFont typeface="Arial"/>
              <a:buNone/>
            </a:pPr>
            <a:r>
              <a:rPr lang="en-CA"/>
              <a:t>Evaluation and Continuous Improvement</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9" name="Shape 109"/>
        <p:cNvGrpSpPr/>
        <p:nvPr/>
      </p:nvGrpSpPr>
      <p:grpSpPr>
        <a:xfrm>
          <a:off x="0" y="0"/>
          <a:ext cx="0" cy="0"/>
          <a:chOff x="0" y="0"/>
          <a:chExt cx="0" cy="0"/>
        </a:xfrm>
      </p:grpSpPr>
      <p:sp>
        <p:nvSpPr>
          <p:cNvPr id="110" name="Google Shape;110;g25cbcf206b8_0_1"/>
          <p:cNvSpPr txBox="1"/>
          <p:nvPr>
            <p:ph type="title"/>
          </p:nvPr>
        </p:nvSpPr>
        <p:spPr>
          <a:xfrm>
            <a:off x="805070" y="365125"/>
            <a:ext cx="10548600" cy="13257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2"/>
              </a:buClr>
              <a:buSzPts val="3000"/>
              <a:buFont typeface="Arial"/>
              <a:buNone/>
            </a:pPr>
            <a:r>
              <a:rPr lang="en-CA"/>
              <a:t>Evaluation and Continuous Improvement</a:t>
            </a:r>
            <a:endParaRPr/>
          </a:p>
        </p:txBody>
      </p:sp>
      <p:sp>
        <p:nvSpPr>
          <p:cNvPr id="111" name="Google Shape;111;g25cbcf206b8_0_1"/>
          <p:cNvSpPr txBox="1"/>
          <p:nvPr>
            <p:ph idx="12" type="sldNum"/>
          </p:nvPr>
        </p:nvSpPr>
        <p:spPr>
          <a:xfrm>
            <a:off x="8610600" y="6212057"/>
            <a:ext cx="2743200" cy="365100"/>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200"/>
              <a:buNone/>
            </a:pPr>
            <a:fld id="{00000000-1234-1234-1234-123412341234}" type="slidenum">
              <a:rPr lang="en-CA"/>
              <a:t>‹#›</a:t>
            </a:fld>
            <a:endParaRPr/>
          </a:p>
        </p:txBody>
      </p:sp>
      <p:sp>
        <p:nvSpPr>
          <p:cNvPr id="112" name="Google Shape;112;g25cbcf206b8_0_1"/>
          <p:cNvSpPr txBox="1"/>
          <p:nvPr>
            <p:ph idx="1" type="body"/>
          </p:nvPr>
        </p:nvSpPr>
        <p:spPr>
          <a:xfrm>
            <a:off x="805070" y="1973399"/>
            <a:ext cx="10548600" cy="3909900"/>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SzPts val="2000"/>
              <a:buNone/>
            </a:pPr>
            <a:r>
              <a:rPr lang="en-CA" sz="2000">
                <a:solidFill>
                  <a:srgbClr val="000000"/>
                </a:solidFill>
              </a:rPr>
              <a:t>Evaluation and Continuous Improvement in the context of eLearning refer to the ongoing process of assessing, analyzing, and enhancing the effectiveness of eLearning programs and resources. It involves systematically gathering data, feedback, and performance metrics to gauge the quality of online educational content and delivery methods. This feedback-driven approach allows eLearning providers to identify areas of strength and weakness, make informed adjustments, and optimize their offerings to better meet learners' needs, improve learning outcomes, and adapt to evolving technologies and pedagogical trends. It is a cyclical process that aims to ensure that eLearning experiences remain current, relevant, and impactful, fostering a culture of ongoing enhancement and adaptation in the digital education landscape.</a:t>
            </a:r>
            <a:endParaRPr sz="2000">
              <a:solidFill>
                <a:srgbClr val="000000"/>
              </a:solidFill>
            </a:endParaRPr>
          </a:p>
          <a:p>
            <a:pPr indent="0" lvl="0" marL="0" rtl="0" algn="l">
              <a:lnSpc>
                <a:spcPct val="90000"/>
              </a:lnSpc>
              <a:spcBef>
                <a:spcPts val="0"/>
              </a:spcBef>
              <a:spcAft>
                <a:spcPts val="0"/>
              </a:spcAft>
              <a:buSzPts val="2000"/>
              <a:buNone/>
            </a:pPr>
            <a:r>
              <a:t/>
            </a:r>
            <a:endParaRPr sz="2000">
              <a:solidFill>
                <a:srgbClr val="000000"/>
              </a:solidFill>
            </a:endParaRPr>
          </a:p>
          <a:p>
            <a:pPr indent="0" lvl="0" marL="0" rtl="0" algn="l">
              <a:lnSpc>
                <a:spcPct val="90000"/>
              </a:lnSpc>
              <a:spcBef>
                <a:spcPts val="0"/>
              </a:spcBef>
              <a:spcAft>
                <a:spcPts val="0"/>
              </a:spcAft>
              <a:buSzPts val="2000"/>
              <a:buNone/>
            </a:pPr>
            <a:r>
              <a:t/>
            </a:r>
            <a:endParaRPr sz="2000">
              <a:solidFill>
                <a:srgbClr val="000000"/>
              </a:solidFill>
            </a:endParaRPr>
          </a:p>
          <a:p>
            <a:pPr indent="0" lvl="0" marL="0" rtl="0" algn="l">
              <a:lnSpc>
                <a:spcPct val="90000"/>
              </a:lnSpc>
              <a:spcBef>
                <a:spcPts val="0"/>
              </a:spcBef>
              <a:spcAft>
                <a:spcPts val="0"/>
              </a:spcAft>
              <a:buSzPts val="2000"/>
              <a:buNone/>
            </a:pPr>
            <a:r>
              <a:t/>
            </a:r>
            <a:endParaRPr sz="2000">
              <a:solidFill>
                <a:srgbClr val="000000"/>
              </a:solidFill>
            </a:endParaRPr>
          </a:p>
          <a:p>
            <a:pPr indent="0" lvl="0" marL="0" rtl="0" algn="l">
              <a:lnSpc>
                <a:spcPct val="90000"/>
              </a:lnSpc>
              <a:spcBef>
                <a:spcPts val="0"/>
              </a:spcBef>
              <a:spcAft>
                <a:spcPts val="0"/>
              </a:spcAft>
              <a:buSzPts val="2000"/>
              <a:buNone/>
            </a:pPr>
            <a:r>
              <a:t/>
            </a:r>
            <a:endParaRPr sz="2000">
              <a:solidFill>
                <a:srgbClr val="000000"/>
              </a:solidFill>
            </a:endParaRPr>
          </a:p>
          <a:p>
            <a:pPr indent="0" lvl="0" marL="0" rtl="0" algn="l">
              <a:lnSpc>
                <a:spcPct val="90000"/>
              </a:lnSpc>
              <a:spcBef>
                <a:spcPts val="0"/>
              </a:spcBef>
              <a:spcAft>
                <a:spcPts val="0"/>
              </a:spcAft>
              <a:buSzPts val="2000"/>
              <a:buNone/>
            </a:pPr>
            <a:r>
              <a:t/>
            </a:r>
            <a:endParaRPr sz="2000">
              <a:solidFill>
                <a:srgbClr val="000000"/>
              </a:solidFill>
            </a:endParaRPr>
          </a:p>
          <a:p>
            <a:pPr indent="0" lvl="0" marL="0" rtl="0" algn="l">
              <a:lnSpc>
                <a:spcPct val="90000"/>
              </a:lnSpc>
              <a:spcBef>
                <a:spcPts val="0"/>
              </a:spcBef>
              <a:spcAft>
                <a:spcPts val="0"/>
              </a:spcAft>
              <a:buSzPts val="2000"/>
              <a:buNone/>
            </a:pPr>
            <a:r>
              <a:t/>
            </a:r>
            <a:endParaRPr sz="2000">
              <a:solidFill>
                <a:srgbClr val="000000"/>
              </a:solidFill>
            </a:endParaRPr>
          </a:p>
          <a:p>
            <a:pPr indent="0" lvl="0" marL="0" rtl="0" algn="l">
              <a:lnSpc>
                <a:spcPct val="90000"/>
              </a:lnSpc>
              <a:spcBef>
                <a:spcPts val="0"/>
              </a:spcBef>
              <a:spcAft>
                <a:spcPts val="0"/>
              </a:spcAft>
              <a:buSzPts val="2000"/>
              <a:buNone/>
            </a:pPr>
            <a:r>
              <a:t/>
            </a:r>
            <a:endParaRPr sz="2000">
              <a:solidFill>
                <a:srgbClr val="000000"/>
              </a:solidFill>
            </a:endParaRPr>
          </a:p>
          <a:p>
            <a:pPr indent="0" lvl="0" marL="0" rtl="0" algn="l">
              <a:lnSpc>
                <a:spcPct val="90000"/>
              </a:lnSpc>
              <a:spcBef>
                <a:spcPts val="1000"/>
              </a:spcBef>
              <a:spcAft>
                <a:spcPts val="0"/>
              </a:spcAft>
              <a:buSzPts val="2000"/>
              <a:buNone/>
            </a:pPr>
            <a:r>
              <a:t/>
            </a:r>
            <a:endParaRPr b="0" i="0" sz="2000">
              <a:solidFill>
                <a:srgbClr val="000000"/>
              </a:solidFill>
            </a:endParaRPr>
          </a:p>
          <a:p>
            <a:pPr indent="0" lvl="0" marL="0" rtl="0" algn="l">
              <a:lnSpc>
                <a:spcPct val="90000"/>
              </a:lnSpc>
              <a:spcBef>
                <a:spcPts val="1000"/>
              </a:spcBef>
              <a:spcAft>
                <a:spcPts val="0"/>
              </a:spcAft>
              <a:buSzPts val="2000"/>
              <a:buNone/>
            </a:pPr>
            <a:r>
              <a:t/>
            </a:r>
            <a:endParaRPr sz="2000">
              <a:solidFill>
                <a:srgbClr val="000000"/>
              </a:solidFill>
            </a:endParaRPr>
          </a:p>
          <a:p>
            <a:pPr indent="0" lvl="0" marL="0" rtl="0" algn="l">
              <a:lnSpc>
                <a:spcPct val="90000"/>
              </a:lnSpc>
              <a:spcBef>
                <a:spcPts val="1000"/>
              </a:spcBef>
              <a:spcAft>
                <a:spcPts val="0"/>
              </a:spcAft>
              <a:buSzPts val="2000"/>
              <a:buNone/>
            </a:pPr>
            <a:r>
              <a:t/>
            </a:r>
            <a:endParaRPr b="0" i="1" sz="2000">
              <a:solidFill>
                <a:srgbClr val="000000"/>
              </a:solidFill>
            </a:endParaRPr>
          </a:p>
        </p:txBody>
      </p:sp>
    </p:spTree>
  </p:cSld>
  <p:clrMapOvr>
    <a:masterClrMapping/>
  </p:clrMapOvr>
</p:sld>
</file>

<file path=ppt/theme/theme1.xml><?xml version="1.0" encoding="utf-8"?>
<a:theme xmlns:a="http://schemas.openxmlformats.org/drawingml/2006/main" xmlns:r="http://schemas.openxmlformats.org/officeDocument/2006/relationships" name="Content Slides">
  <a:themeElements>
    <a:clrScheme name="Ontario Tech">
      <a:dk1>
        <a:srgbClr val="003C71"/>
      </a:dk1>
      <a:lt1>
        <a:srgbClr val="FFFFFF"/>
      </a:lt1>
      <a:dk2>
        <a:srgbClr val="003C71"/>
      </a:dk2>
      <a:lt2>
        <a:srgbClr val="E7E6E6"/>
      </a:lt2>
      <a:accent1>
        <a:srgbClr val="0077CA"/>
      </a:accent1>
      <a:accent2>
        <a:srgbClr val="E75D2A"/>
      </a:accent2>
      <a:accent3>
        <a:srgbClr val="5B6770"/>
      </a:accent3>
      <a:accent4>
        <a:srgbClr val="A7A8AA"/>
      </a:accent4>
      <a:accent5>
        <a:srgbClr val="ACA391"/>
      </a:accent5>
      <a:accent6>
        <a:srgbClr val="003C71"/>
      </a:accent6>
      <a:hlink>
        <a:srgbClr val="0077CA"/>
      </a:hlink>
      <a:folHlink>
        <a:srgbClr val="CACAC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Divider Slide 2">
  <a:themeElements>
    <a:clrScheme name="Ontario Tech">
      <a:dk1>
        <a:srgbClr val="003C71"/>
      </a:dk1>
      <a:lt1>
        <a:srgbClr val="FFFFFF"/>
      </a:lt1>
      <a:dk2>
        <a:srgbClr val="003C71"/>
      </a:dk2>
      <a:lt2>
        <a:srgbClr val="E7E6E6"/>
      </a:lt2>
      <a:accent1>
        <a:srgbClr val="0077CA"/>
      </a:accent1>
      <a:accent2>
        <a:srgbClr val="E75D2A"/>
      </a:accent2>
      <a:accent3>
        <a:srgbClr val="5B6770"/>
      </a:accent3>
      <a:accent4>
        <a:srgbClr val="A7A8AA"/>
      </a:accent4>
      <a:accent5>
        <a:srgbClr val="ACA391"/>
      </a:accent5>
      <a:accent6>
        <a:srgbClr val="003C71"/>
      </a:accent6>
      <a:hlink>
        <a:srgbClr val="0077CA"/>
      </a:hlink>
      <a:folHlink>
        <a:srgbClr val="CACAC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xmlns:r="http://schemas.openxmlformats.org/officeDocument/2006/relationships" name="Title Slide 1">
  <a:themeElements>
    <a:clrScheme name="Ontario Tech">
      <a:dk1>
        <a:srgbClr val="003C71"/>
      </a:dk1>
      <a:lt1>
        <a:srgbClr val="FFFFFF"/>
      </a:lt1>
      <a:dk2>
        <a:srgbClr val="003C71"/>
      </a:dk2>
      <a:lt2>
        <a:srgbClr val="E7E6E6"/>
      </a:lt2>
      <a:accent1>
        <a:srgbClr val="0077CA"/>
      </a:accent1>
      <a:accent2>
        <a:srgbClr val="E75D2A"/>
      </a:accent2>
      <a:accent3>
        <a:srgbClr val="5B6770"/>
      </a:accent3>
      <a:accent4>
        <a:srgbClr val="A7A8AA"/>
      </a:accent4>
      <a:accent5>
        <a:srgbClr val="ACA391"/>
      </a:accent5>
      <a:accent6>
        <a:srgbClr val="003C71"/>
      </a:accent6>
      <a:hlink>
        <a:srgbClr val="0077CA"/>
      </a:hlink>
      <a:folHlink>
        <a:srgbClr val="CACAC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2022-11-29T17:49:32Z</dcterms:created>
  <dc:creator>Brandon Carson</dc:creator>
</cp:coreProperties>
</file>