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embeddedFontLst>
    <p:embeddedFont>
      <p:font typeface="Franklin Gothic"/>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gKhJNJSTYUIu3hp6ktAddXAtDQ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FranklinGothic-bold.fntdata"/><Relationship Id="rId16"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71d551a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471d551a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471d551a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2471d551a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5: Cognitive Load, Microlearning and Nanolearning</a:t>
            </a:r>
            <a:br>
              <a:rPr lang="en-CA" sz="2600"/>
            </a:b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0"/>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2 Discussion</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Cognitive Load</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Microlearning and Nanolearning</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2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Cognitive Load, Microlearning and Nanolearning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471d551a25_0_0"/>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Cognitive Load</a:t>
            </a:r>
            <a:endParaRPr/>
          </a:p>
        </p:txBody>
      </p:sp>
      <p:sp>
        <p:nvSpPr>
          <p:cNvPr id="92" name="Google Shape;92;g2471d551a25_0_0"/>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471d551a25_0_0"/>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Cognitive load in the context of eLearning refers to the mental effort and capacity required by learners to process and retain information while engaging with online educational content. It encompasses three main types: intrinsic (related to the complexity of the material itself), extraneous (resulting from the design and presentation of the content), and germane (focused on the cognitive effort dedicated to meaningful learning). Effective eLearning design aims to manage cognitive load by optimizing instructional materials, minimizing distractions, and promoting active engagement, ultimately enhancing the learning experience and knowledge retention for students.</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Cognitive Load</a:t>
            </a:r>
            <a:endParaRPr>
              <a:solidFill>
                <a:schemeClr val="dk1"/>
              </a:solidFill>
            </a:endParaRPr>
          </a:p>
        </p:txBody>
      </p:sp>
      <p:sp>
        <p:nvSpPr>
          <p:cNvPr id="99" name="Google Shape;99;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0" name="Google Shape;100;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How does an awareness of Cognitive Load Theory influence the design of eLearning materials for learners?</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 </a:t>
            </a:r>
            <a:r>
              <a:rPr lang="en-CA" sz="2000">
                <a:solidFill>
                  <a:srgbClr val="000000"/>
                </a:solidFill>
              </a:rPr>
              <a:t>How can eLearning designers strike a balance between providing enough information for meaningful learning (germane load) and avoiding overwhelming learners with excessive content (extraneous load)?</a:t>
            </a:r>
            <a:endParaRPr b="1"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a:t>
            </a:r>
            <a:r>
              <a:rPr lang="en-CA" sz="2000">
                <a:solidFill>
                  <a:srgbClr val="000000"/>
                </a:solidFill>
              </a:rPr>
              <a:t>: What strategies and best practices can instructors employ to reduce cognitive load in asynchronous online courses where students may have to manage their own learning pace and workload?</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8"/>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Microlearning</a:t>
            </a:r>
            <a:endParaRPr>
              <a:solidFill>
                <a:schemeClr val="dk1"/>
              </a:solidFill>
            </a:endParaRPr>
          </a:p>
        </p:txBody>
      </p:sp>
      <p:sp>
        <p:nvSpPr>
          <p:cNvPr id="106" name="Google Shape;106;p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7" name="Google Shape;107;p8"/>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Microlearning is an approach to education and training characterized by delivering bite-sized, focused learning content in small, easily digestible units, typically ranging from a 1-10 minutes in duration. It is designed to provide learners with concise and targeted information or skills, often through multimedia formats such as videos, quizzes, or infographics, enabling them to acquire knowledge quickly and efficiently. Microlearning aims to cater to the modern learner's preference for short bursts of learning that can be accessed on-demand, making it a versatile tool for enhancing engagement, retention, and just-in-time skill acquisition in a wide range of educational and professional contexts.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1</a:t>
            </a:r>
            <a:r>
              <a:rPr b="0" i="0" lang="en-CA" sz="2000">
                <a:solidFill>
                  <a:srgbClr val="000000"/>
                </a:solidFill>
              </a:rPr>
              <a:t>: </a:t>
            </a:r>
            <a:r>
              <a:rPr lang="en-CA" sz="2000">
                <a:solidFill>
                  <a:srgbClr val="000000"/>
                </a:solidFill>
              </a:rPr>
              <a:t>What are the key advantages and limitations of microlearning in comparison to traditional longer-form educational approaches?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In what ways can microlearning be integrated into workplace training and corporate learning and development programs to foster continuous learning and skill development among employees?</a:t>
            </a:r>
            <a:endParaRPr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471d551a25_0_6"/>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Nanolearning</a:t>
            </a:r>
            <a:endParaRPr/>
          </a:p>
        </p:txBody>
      </p:sp>
      <p:sp>
        <p:nvSpPr>
          <p:cNvPr id="113" name="Google Shape;113;g2471d551a25_0_6"/>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4" name="Google Shape;114;g2471d551a25_0_6"/>
          <p:cNvSpPr txBox="1"/>
          <p:nvPr>
            <p:ph idx="1" type="body"/>
          </p:nvPr>
        </p:nvSpPr>
        <p:spPr>
          <a:xfrm>
            <a:off x="805075" y="1973400"/>
            <a:ext cx="108123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0000"/>
              </a:buClr>
              <a:buSzPts val="2000"/>
              <a:buFont typeface="Arial"/>
              <a:buNone/>
            </a:pPr>
            <a:r>
              <a:rPr lang="en-CA" sz="2000">
                <a:solidFill>
                  <a:srgbClr val="000000"/>
                </a:solidFill>
              </a:rPr>
              <a:t>Nanolearning is an ultra-short and highly focused approach to education and training, delivering bite-sized, easily consumable units of information or skills in seconds or a couple of minutes. Even more compact than microlearning, nanolearning modules are designed to provide learners with swift access to specific, narrowly defined knowledge or competencies, often through concise multimedia formats like brief videos, infographics, or quizzes. This approach is particularly suited for just-in-time learning, quick reference, or reinforcement of key concepts and is characterized by its efficiency in delivering targeted content for immediate application in various educational, professional, or everyday contexts.</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i="0" lang="en-CA" sz="2000">
                <a:solidFill>
                  <a:srgbClr val="000000"/>
                </a:solidFill>
              </a:rPr>
              <a:t>Question </a:t>
            </a:r>
            <a:r>
              <a:rPr b="1" lang="en-CA" sz="2000">
                <a:solidFill>
                  <a:srgbClr val="000000"/>
                </a:solidFill>
              </a:rPr>
              <a:t>1</a:t>
            </a:r>
            <a:r>
              <a:rPr b="0" i="0" lang="en-CA" sz="2000">
                <a:solidFill>
                  <a:srgbClr val="000000"/>
                </a:solidFill>
              </a:rPr>
              <a:t>: </a:t>
            </a:r>
            <a:r>
              <a:rPr lang="en-CA" sz="2000">
                <a:solidFill>
                  <a:srgbClr val="000000"/>
                </a:solidFill>
              </a:rPr>
              <a:t>In what contexts is nanolearning most effective, and how can organizations identify when to use nanolearning modules versus longer-form training methods?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How can nanolearning modules be integrated into broader learning and development strategies within organizations</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