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Lst>
  <p:notesMasterIdLst>
    <p:notesMasterId r:id="rId40"/>
  </p:notesMasterIdLst>
  <p:sldIdLst>
    <p:sldId id="256" r:id="rId3"/>
    <p:sldId id="260" r:id="rId4"/>
    <p:sldId id="344" r:id="rId5"/>
    <p:sldId id="300" r:id="rId6"/>
    <p:sldId id="258" r:id="rId7"/>
    <p:sldId id="326" r:id="rId8"/>
    <p:sldId id="325" r:id="rId9"/>
    <p:sldId id="307" r:id="rId10"/>
    <p:sldId id="308" r:id="rId11"/>
    <p:sldId id="312" r:id="rId12"/>
    <p:sldId id="277" r:id="rId13"/>
    <p:sldId id="316" r:id="rId14"/>
    <p:sldId id="302" r:id="rId15"/>
    <p:sldId id="331" r:id="rId16"/>
    <p:sldId id="343" r:id="rId17"/>
    <p:sldId id="327" r:id="rId18"/>
    <p:sldId id="304" r:id="rId19"/>
    <p:sldId id="324" r:id="rId20"/>
    <p:sldId id="313" r:id="rId21"/>
    <p:sldId id="318" r:id="rId22"/>
    <p:sldId id="319" r:id="rId23"/>
    <p:sldId id="320" r:id="rId24"/>
    <p:sldId id="329" r:id="rId25"/>
    <p:sldId id="261" r:id="rId26"/>
    <p:sldId id="257" r:id="rId27"/>
    <p:sldId id="275" r:id="rId28"/>
    <p:sldId id="315" r:id="rId29"/>
    <p:sldId id="317" r:id="rId30"/>
    <p:sldId id="322" r:id="rId31"/>
    <p:sldId id="321" r:id="rId32"/>
    <p:sldId id="280" r:id="rId33"/>
    <p:sldId id="266" r:id="rId34"/>
    <p:sldId id="310" r:id="rId35"/>
    <p:sldId id="281" r:id="rId36"/>
    <p:sldId id="330" r:id="rId37"/>
    <p:sldId id="328" r:id="rId38"/>
    <p:sldId id="345" r:id="rId39"/>
  </p:sldIdLst>
  <p:sldSz cx="9144000" cy="5143500" type="screen16x9"/>
  <p:notesSz cx="6858000" cy="9144000"/>
  <p:embeddedFontLst>
    <p:embeddedFont>
      <p:font typeface="Century Gothic" panose="020B0502020202020204" pitchFamily="34" charset="0"/>
      <p:regular r:id="rId41"/>
      <p:bold r:id="rId42"/>
      <p:italic r:id="rId43"/>
      <p:boldItalic r:id="rId44"/>
    </p:embeddedFont>
    <p:embeddedFont>
      <p:font typeface="Chalkduster" panose="020B0604020202020204" charset="0"/>
      <p:regular r:id="rId45"/>
    </p:embeddedFont>
    <p:embeddedFont>
      <p:font typeface="Lato" panose="020F0502020204030203"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E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0E9D4-BE01-B44C-950C-AC03B09B340E}" v="896" dt="2022-02-25T15:01:28.797"/>
  </p1510:revLst>
</p1510:revInfo>
</file>

<file path=ppt/tableStyles.xml><?xml version="1.0" encoding="utf-8"?>
<a:tblStyleLst xmlns:a="http://schemas.openxmlformats.org/drawingml/2006/main" def="{A9C80E7D-75D2-4257-BBD0-2EAAFAE1854D}">
  <a:tblStyle styleId="{A9C80E7D-75D2-4257-BBD0-2EAAFAE185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625"/>
    <p:restoredTop sz="72962"/>
  </p:normalViewPr>
  <p:slideViewPr>
    <p:cSldViewPr snapToGrid="0" snapToObjects="1">
      <p:cViewPr varScale="1">
        <p:scale>
          <a:sx n="99" d="100"/>
          <a:sy n="99" d="100"/>
        </p:scale>
        <p:origin x="18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1" dirty="0">
                <a:latin typeface="Lato" panose="020F0502020204030203" pitchFamily="34" charset="0"/>
                <a:ea typeface="Lato" panose="020F0502020204030203" pitchFamily="34" charset="0"/>
                <a:cs typeface="Lato" panose="020F0502020204030203" pitchFamily="34" charset="0"/>
              </a:rPr>
              <a:t>NOTES</a:t>
            </a:r>
            <a:r>
              <a:rPr lang="fr-CA" sz="1100" dirty="0">
                <a:latin typeface="Lato" panose="020F0502020204030203" pitchFamily="34" charset="0"/>
                <a:ea typeface="Lato" panose="020F0502020204030203" pitchFamily="34" charset="0"/>
                <a:cs typeface="Lato" panose="020F0502020204030203" pitchFamily="34" charset="0"/>
              </a:rPr>
              <a:t>: Qu’en est-il de notre tolérance à la diversité dans la langue? Les accents? Les expressions? Les intonations? Les registres? Pourquoi jugeons-nous la façon dont les </a:t>
            </a:r>
            <a:r>
              <a:rPr lang="fr-CA" sz="1100" dirty="0" err="1">
                <a:latin typeface="Lato" panose="020F0502020204030203" pitchFamily="34" charset="0"/>
                <a:ea typeface="Lato" panose="020F0502020204030203" pitchFamily="34" charset="0"/>
                <a:cs typeface="Lato" panose="020F0502020204030203" pitchFamily="34" charset="0"/>
              </a:rPr>
              <a:t>locuteurs.trices</a:t>
            </a:r>
            <a:r>
              <a:rPr lang="fr-CA" sz="1100" dirty="0">
                <a:latin typeface="Lato" panose="020F0502020204030203" pitchFamily="34" charset="0"/>
                <a:ea typeface="Lato" panose="020F0502020204030203" pitchFamily="34" charset="0"/>
                <a:cs typeface="Lato" panose="020F0502020204030203" pitchFamily="34" charset="0"/>
              </a:rPr>
              <a:t> s’expriment dans la langue française si durement tandis qu’on accepte la diversité dans tant d’autres instances?</a:t>
            </a:r>
          </a:p>
          <a:p>
            <a:pPr marL="158750" indent="0">
              <a:buNone/>
            </a:pPr>
            <a:endParaRPr lang="fr-CA" dirty="0"/>
          </a:p>
        </p:txBody>
      </p:sp>
    </p:spTree>
    <p:extLst>
      <p:ext uri="{BB962C8B-B14F-4D97-AF65-F5344CB8AC3E}">
        <p14:creationId xmlns:p14="http://schemas.microsoft.com/office/powerpoint/2010/main" val="156212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426b52f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426b52f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200" dirty="0">
                <a:latin typeface="Lato" panose="020F0502020204030203" pitchFamily="34" charset="0"/>
                <a:ea typeface="Lato" panose="020F0502020204030203" pitchFamily="34" charset="0"/>
                <a:cs typeface="Lato" panose="020F0502020204030203" pitchFamily="34" charset="0"/>
              </a:rPr>
              <a:t>1:42</a:t>
            </a:r>
            <a:endParaRPr sz="12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lgn="l" rtl="0" fontAlgn="base">
              <a:buNone/>
            </a:pPr>
            <a:r>
              <a:rPr lang="fr-CA" sz="1200" b="1" i="0" dirty="0">
                <a:solidFill>
                  <a:srgbClr val="000000"/>
                </a:solidFill>
                <a:effectLst/>
                <a:latin typeface="Lato" panose="020F0502020204030203" pitchFamily="34" charset="0"/>
                <a:ea typeface="Lato" panose="020F0502020204030203" pitchFamily="34" charset="0"/>
                <a:cs typeface="Lato" panose="020F0502020204030203" pitchFamily="34" charset="0"/>
              </a:rPr>
              <a:t>NOTES: </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Après la conquête, rupture avec France 18</a:t>
            </a:r>
            <a:r>
              <a:rPr lang="fr-CA" sz="1200" b="0"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siècle, français au Canada suit sa propre dynamique jusqu’au 19</a:t>
            </a:r>
            <a:r>
              <a:rPr lang="fr-CA" sz="1200" b="0"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siècle (tandis qu’en France suit sa propre évolution). La bourgeoisie française instaure de nouveaux modèles linguistiques et l’écart se creuse avec ses cousins canadiens.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Au Canada, contact avec l’anglais et les langues autochtones, l’isolement de la langue (campagne) a influencé l’évolution du français au Canada par rapport au français en France.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Au 19</a:t>
            </a:r>
            <a:r>
              <a:rPr lang="fr-CA" sz="1200" b="0"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siècle, variétés linguistiques francophones au Canada considérées comme « inférieures », vues comme « dégénérées » par les Anglais.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Dans les années 60, les pays francophones, incluant Québec revendiquent l’autonomie de leur langue et créé l’</a:t>
            </a:r>
            <a:r>
              <a:rPr lang="fr-CA" sz="1200" b="1" i="0" dirty="0">
                <a:solidFill>
                  <a:srgbClr val="000000"/>
                </a:solidFill>
                <a:effectLst/>
                <a:latin typeface="Lato" panose="020F0502020204030203" pitchFamily="34" charset="0"/>
                <a:ea typeface="Lato" panose="020F0502020204030203" pitchFamily="34" charset="0"/>
                <a:cs typeface="Lato" panose="020F0502020204030203" pitchFamily="34" charset="0"/>
              </a:rPr>
              <a:t>Office québécois de la langue française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(le but : créer un nouveau français standard qui ne soit pas axé sur Paris) </a:t>
            </a:r>
            <a:r>
              <a:rPr lang="fr-CA" sz="1200" b="0" i="0" dirty="0">
                <a:solidFill>
                  <a:srgbClr val="FF0000"/>
                </a:solidFill>
                <a:effectLst/>
                <a:latin typeface="Lato" panose="020F0502020204030203" pitchFamily="34" charset="0"/>
                <a:ea typeface="Lato" panose="020F0502020204030203" pitchFamily="34" charset="0"/>
                <a:cs typeface="Lato" panose="020F0502020204030203" pitchFamily="34" charset="0"/>
              </a:rPr>
              <a:t>MAIS</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alors que cela est positif pour les québécois, ce n’est pas le cas pour les autres communautés francophones (comme l’Acadie, l’Ontario, l’Ouest).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Ce débat sur la qualité du français existe toujours. </a:t>
            </a:r>
          </a:p>
          <a:p>
            <a:pPr marL="158750" indent="0">
              <a:buNone/>
            </a:pPr>
            <a:endParaRPr lang="fr-CA" dirty="0"/>
          </a:p>
        </p:txBody>
      </p:sp>
    </p:spTree>
    <p:extLst>
      <p:ext uri="{BB962C8B-B14F-4D97-AF65-F5344CB8AC3E}">
        <p14:creationId xmlns:p14="http://schemas.microsoft.com/office/powerpoint/2010/main" val="152946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200" b="1" dirty="0">
                <a:latin typeface="Lato" panose="020F0502020204030203" pitchFamily="34" charset="0"/>
                <a:ea typeface="Lato" panose="020F0502020204030203" pitchFamily="34" charset="0"/>
                <a:cs typeface="Lato" panose="020F0502020204030203" pitchFamily="34" charset="0"/>
              </a:rPr>
              <a:t>NOTES: </a:t>
            </a:r>
            <a:r>
              <a:rPr lang="fr-CA" sz="1200" dirty="0">
                <a:latin typeface="Lato" panose="020F0502020204030203" pitchFamily="34" charset="0"/>
                <a:ea typeface="Lato" panose="020F0502020204030203" pitchFamily="34" charset="0"/>
                <a:cs typeface="Lato" panose="020F0502020204030203" pitchFamily="34" charset="0"/>
              </a:rPr>
              <a:t>Si je dis « le bon français », quel mot vous vient à l’idée? Choisissez UN mot, écrivez dans la boîte de clavardage et attendez. À mon signal, cliquez pour envoyer votre réponse en rafale! </a:t>
            </a:r>
            <a:r>
              <a:rPr lang="fr-CA" sz="1200" dirty="0">
                <a:latin typeface="Lato" panose="020F0502020204030203" pitchFamily="34" charset="0"/>
                <a:ea typeface="Lato" panose="020F0502020204030203" pitchFamily="34" charset="0"/>
                <a:cs typeface="Lato" panose="020F0502020204030203" pitchFamily="34" charset="0"/>
                <a:sym typeface="Wingdings" pitchFamily="2" charset="2"/>
              </a:rPr>
              <a:t></a:t>
            </a:r>
            <a:endParaRPr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93261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CA" sz="1200" dirty="0">
                <a:latin typeface="Lato" panose="020F0502020204030203" pitchFamily="34" charset="0"/>
                <a:ea typeface="Lato" panose="020F0502020204030203" pitchFamily="34" charset="0"/>
                <a:cs typeface="Lato" panose="020F0502020204030203" pitchFamily="34" charset="0"/>
              </a:rPr>
              <a:t>6:44</a:t>
            </a:r>
          </a:p>
        </p:txBody>
      </p:sp>
    </p:spTree>
    <p:extLst>
      <p:ext uri="{BB962C8B-B14F-4D97-AF65-F5344CB8AC3E}">
        <p14:creationId xmlns:p14="http://schemas.microsoft.com/office/powerpoint/2010/main" val="139172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CA" dirty="0"/>
          </a:p>
        </p:txBody>
      </p:sp>
    </p:spTree>
    <p:extLst>
      <p:ext uri="{BB962C8B-B14F-4D97-AF65-F5344CB8AC3E}">
        <p14:creationId xmlns:p14="http://schemas.microsoft.com/office/powerpoint/2010/main" val="1318990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fr-CA" sz="1200" b="1" i="0" dirty="0">
                <a:solidFill>
                  <a:srgbClr val="000000"/>
                </a:solidFill>
                <a:effectLst/>
                <a:latin typeface="Lato" panose="020F0502020204030203" pitchFamily="34" charset="0"/>
                <a:ea typeface="Lato" panose="020F0502020204030203" pitchFamily="34" charset="0"/>
                <a:cs typeface="Lato" panose="020F0502020204030203" pitchFamily="34" charset="0"/>
              </a:rPr>
              <a:t>NOTES: </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L’insécurité linguistique n’est pas un nouveau phénomène, bien que le terme soit assez récent.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Des auteurs des 12</a:t>
            </a:r>
            <a:r>
              <a:rPr lang="fr-CA" sz="1200" b="0"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et 13</a:t>
            </a:r>
            <a:r>
              <a:rPr lang="fr-CA" sz="1200" b="0" i="0" baseline="30000" dirty="0">
                <a:solidFill>
                  <a:srgbClr val="000000"/>
                </a:solidFill>
                <a:effectLst/>
                <a:latin typeface="Lato" panose="020F0502020204030203" pitchFamily="34" charset="0"/>
                <a:ea typeface="Lato" panose="020F0502020204030203" pitchFamily="34" charset="0"/>
                <a:cs typeface="Lato" panose="020F0502020204030203" pitchFamily="34" charset="0"/>
              </a:rPr>
              <a:t>e</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siècles se plaignaient déjà d’être moqués à la cour du roi de France parce qu’ils n’employaient pas les mots en usage à Paris.  </a:t>
            </a:r>
          </a:p>
          <a:p>
            <a:pPr marL="158750" indent="0" algn="l" rtl="0" fontAlgn="base">
              <a:buNone/>
            </a:pPr>
            <a:endPar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Mais aujourd’hui, le français se réfère encore trop au « français de France » comme étant le standard ou modèle à suivre. </a:t>
            </a:r>
            <a:r>
              <a:rPr lang="fr-CA" sz="1200" b="0" i="1" dirty="0">
                <a:solidFill>
                  <a:srgbClr val="767171"/>
                </a:solidFill>
                <a:effectLst/>
                <a:latin typeface="Lato" panose="020F0502020204030203" pitchFamily="34" charset="0"/>
                <a:ea typeface="Lato" panose="020F0502020204030203" pitchFamily="34" charset="0"/>
                <a:cs typeface="Lato" panose="020F0502020204030203" pitchFamily="34" charset="0"/>
              </a:rPr>
              <a:t>(Mais, qu’est-ce qu’un Américain dirait si on lui disait que la norme est l’anglais de la reine d’Angleterre? Ou à un habitant d’Amérique du Sud que la norme pour sa langue est l’espagnol d’Espagne?)</a:t>
            </a:r>
            <a:r>
              <a:rPr lang="fr-CA" sz="1200" b="0" i="0" dirty="0">
                <a:solidFill>
                  <a:srgbClr val="767171"/>
                </a:solidFill>
                <a:effectLst/>
                <a:latin typeface="Lato" panose="020F0502020204030203" pitchFamily="34" charset="0"/>
                <a:ea typeface="Lato" panose="020F0502020204030203" pitchFamily="34" charset="0"/>
                <a:cs typeface="Lato" panose="020F0502020204030203" pitchFamily="34" charset="0"/>
              </a:rPr>
              <a:t> </a:t>
            </a:r>
            <a:endPar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Le sentiment d’insécurité linguistique est lié à la perception du locuteur/locutrice que son discours n’est pas légitime par rapport aux normes.   </a:t>
            </a: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Les francophones </a:t>
            </a:r>
            <a:r>
              <a:rPr lang="fr-CA" sz="1200" b="0" i="0" dirty="0" err="1">
                <a:solidFill>
                  <a:srgbClr val="000000"/>
                </a:solidFill>
                <a:effectLst/>
                <a:latin typeface="Lato" panose="020F0502020204030203" pitchFamily="34" charset="0"/>
                <a:ea typeface="Lato" panose="020F0502020204030203" pitchFamily="34" charset="0"/>
                <a:cs typeface="Lato" panose="020F0502020204030203" pitchFamily="34" charset="0"/>
              </a:rPr>
              <a:t>canadien.ne.s</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sous-valorisent leurs propres usages linguistiques. </a:t>
            </a:r>
          </a:p>
          <a:p>
            <a:pPr marL="158750" indent="0" algn="l" rtl="0" fontAlgn="base">
              <a:buNone/>
            </a:pPr>
            <a:endPar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58750" indent="0" algn="l" rtl="0" fontAlgn="base">
              <a:buNone/>
            </a:pP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L’insécurité est attribuée à la surveillance et à la correction de la langue.</a:t>
            </a:r>
          </a:p>
          <a:p>
            <a:pPr marL="158750" indent="0">
              <a:buNone/>
            </a:pPr>
            <a:endParaRPr lang="fr-CA" dirty="0"/>
          </a:p>
        </p:txBody>
      </p:sp>
    </p:spTree>
    <p:extLst>
      <p:ext uri="{BB962C8B-B14F-4D97-AF65-F5344CB8AC3E}">
        <p14:creationId xmlns:p14="http://schemas.microsoft.com/office/powerpoint/2010/main" val="412771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426b52f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426b52f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4:52</a:t>
            </a:r>
            <a:endParaRPr dirty="0"/>
          </a:p>
        </p:txBody>
      </p:sp>
    </p:spTree>
    <p:extLst>
      <p:ext uri="{BB962C8B-B14F-4D97-AF65-F5344CB8AC3E}">
        <p14:creationId xmlns:p14="http://schemas.microsoft.com/office/powerpoint/2010/main" val="892160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fr-CA" sz="1200" b="1" dirty="0">
                <a:latin typeface="Lato" panose="020F0502020204030203" pitchFamily="34" charset="0"/>
                <a:ea typeface="Lato" panose="020F0502020204030203" pitchFamily="34" charset="0"/>
                <a:cs typeface="Lato" panose="020F0502020204030203" pitchFamily="34" charset="0"/>
              </a:rPr>
              <a:t>NOTES: </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Réfléchissons sur notre identité </a:t>
            </a:r>
            <a:r>
              <a:rPr lang="fr-CA" sz="1200" b="0" i="1" dirty="0">
                <a:solidFill>
                  <a:srgbClr val="767171"/>
                </a:solidFill>
                <a:effectLst/>
                <a:latin typeface="Lato" panose="020F0502020204030203" pitchFamily="34" charset="0"/>
                <a:ea typeface="Lato" panose="020F0502020204030203" pitchFamily="34" charset="0"/>
                <a:cs typeface="Lato" panose="020F0502020204030203" pitchFamily="34" charset="0"/>
              </a:rPr>
              <a:t>(faire le lien avec la confiance ou le manque de confiance)</a:t>
            </a:r>
            <a:r>
              <a:rPr lang="fr-CA" sz="1200" b="0" i="0" dirty="0">
                <a:solidFill>
                  <a:srgbClr val="767171"/>
                </a:solidFill>
                <a:effectLst/>
                <a:latin typeface="Lato" panose="020F0502020204030203" pitchFamily="34" charset="0"/>
                <a:ea typeface="Lato" panose="020F0502020204030203" pitchFamily="34" charset="0"/>
                <a:cs typeface="Lato" panose="020F0502020204030203" pitchFamily="34" charset="0"/>
              </a:rPr>
              <a:t>. Cette activité interactive peut être faite avec l’aide d’un tableau blanc sur les plateformes virtuelles également.</a:t>
            </a:r>
            <a:r>
              <a:rPr lang="fr-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a:t>
            </a:r>
          </a:p>
          <a:p>
            <a:pPr marL="158750" indent="0">
              <a:buNone/>
            </a:pPr>
            <a:endParaRPr lang="fr-CA" sz="1200" dirty="0">
              <a:latin typeface="Lato" panose="020F0502020204030203" pitchFamily="34" charset="0"/>
              <a:ea typeface="Lato" panose="020F0502020204030203" pitchFamily="34" charset="0"/>
              <a:cs typeface="Lato" panose="020F0502020204030203" pitchFamily="34" charset="0"/>
            </a:endParaRPr>
          </a:p>
          <a:p>
            <a:pPr marL="158750" indent="0">
              <a:buNone/>
            </a:pPr>
            <a:r>
              <a:rPr lang="fr-CA" sz="1200" u="sng" dirty="0">
                <a:latin typeface="Lato" panose="020F0502020204030203" pitchFamily="34" charset="0"/>
                <a:ea typeface="Lato" panose="020F0502020204030203" pitchFamily="34" charset="0"/>
                <a:cs typeface="Lato" panose="020F0502020204030203" pitchFamily="34" charset="0"/>
              </a:rPr>
              <a:t>Pensées: </a:t>
            </a:r>
            <a:r>
              <a:rPr lang="fr-CA" sz="1200" dirty="0">
                <a:latin typeface="Lato" panose="020F0502020204030203" pitchFamily="34" charset="0"/>
                <a:ea typeface="Lato" panose="020F0502020204030203" pitchFamily="34" charset="0"/>
                <a:cs typeface="Lato" panose="020F0502020204030203" pitchFamily="34" charset="0"/>
              </a:rPr>
              <a:t>À quoi cette personne pense-t-elle? Qu’est-ce qui la préoccupe? </a:t>
            </a:r>
          </a:p>
          <a:p>
            <a:pPr marL="158750" indent="0">
              <a:buNone/>
            </a:pPr>
            <a:r>
              <a:rPr lang="fr-CA" sz="1200" u="sng" dirty="0">
                <a:latin typeface="Lato" panose="020F0502020204030203" pitchFamily="34" charset="0"/>
                <a:ea typeface="Lato" panose="020F0502020204030203" pitchFamily="34" charset="0"/>
                <a:cs typeface="Lato" panose="020F0502020204030203" pitchFamily="34" charset="0"/>
              </a:rPr>
              <a:t>Paroles:</a:t>
            </a:r>
            <a:r>
              <a:rPr lang="fr-CA" sz="1200" dirty="0">
                <a:latin typeface="Lato" panose="020F0502020204030203" pitchFamily="34" charset="0"/>
                <a:ea typeface="Lato" panose="020F0502020204030203" pitchFamily="34" charset="0"/>
                <a:cs typeface="Lato" panose="020F0502020204030203" pitchFamily="34" charset="0"/>
              </a:rPr>
              <a:t> Qu’est-ce qu’elle dit? Qu’est-ce qu’elle aimerait dire?</a:t>
            </a:r>
          </a:p>
          <a:p>
            <a:pPr marL="158750" indent="0">
              <a:buNone/>
            </a:pPr>
            <a:r>
              <a:rPr lang="fr-CA" sz="1200" u="sng" dirty="0">
                <a:latin typeface="Lato" panose="020F0502020204030203" pitchFamily="34" charset="0"/>
                <a:ea typeface="Lato" panose="020F0502020204030203" pitchFamily="34" charset="0"/>
                <a:cs typeface="Lato" panose="020F0502020204030203" pitchFamily="34" charset="0"/>
              </a:rPr>
              <a:t>Sentiments:</a:t>
            </a:r>
            <a:r>
              <a:rPr lang="fr-CA" sz="1200" dirty="0">
                <a:latin typeface="Lato" panose="020F0502020204030203" pitchFamily="34" charset="0"/>
                <a:ea typeface="Lato" panose="020F0502020204030203" pitchFamily="34" charset="0"/>
                <a:cs typeface="Lato" panose="020F0502020204030203" pitchFamily="34" charset="0"/>
              </a:rPr>
              <a:t> Qu’est-ce qu’elle ressent? Qu’est-ce qu’elle ne révèle pas?</a:t>
            </a:r>
          </a:p>
          <a:p>
            <a:pPr marL="158750" indent="0">
              <a:buNone/>
            </a:pPr>
            <a:r>
              <a:rPr lang="fr-CA" sz="1200" u="sng" dirty="0">
                <a:latin typeface="Lato" panose="020F0502020204030203" pitchFamily="34" charset="0"/>
                <a:ea typeface="Lato" panose="020F0502020204030203" pitchFamily="34" charset="0"/>
                <a:cs typeface="Lato" panose="020F0502020204030203" pitchFamily="34" charset="0"/>
              </a:rPr>
              <a:t>Actions:</a:t>
            </a:r>
            <a:r>
              <a:rPr lang="fr-CA" sz="1200" dirty="0">
                <a:latin typeface="Lato" panose="020F0502020204030203" pitchFamily="34" charset="0"/>
                <a:ea typeface="Lato" panose="020F0502020204030203" pitchFamily="34" charset="0"/>
                <a:cs typeface="Lato" panose="020F0502020204030203" pitchFamily="34" charset="0"/>
              </a:rPr>
              <a:t> Comment agit-elle? Comment aimerait-elle pouvoir agir?</a:t>
            </a:r>
          </a:p>
          <a:p>
            <a:pPr marL="158750" indent="0">
              <a:buNone/>
            </a:pPr>
            <a:r>
              <a:rPr lang="fr-CA" sz="1200" u="sng" dirty="0">
                <a:latin typeface="Lato" panose="020F0502020204030203" pitchFamily="34" charset="0"/>
                <a:ea typeface="Lato" panose="020F0502020204030203" pitchFamily="34" charset="0"/>
                <a:cs typeface="Lato" panose="020F0502020204030203" pitchFamily="34" charset="0"/>
              </a:rPr>
              <a:t>Conséquences</a:t>
            </a:r>
            <a:r>
              <a:rPr lang="fr-CA" sz="1200" dirty="0">
                <a:latin typeface="Lato" panose="020F0502020204030203" pitchFamily="34" charset="0"/>
                <a:ea typeface="Lato" panose="020F0502020204030203" pitchFamily="34" charset="0"/>
                <a:cs typeface="Lato" panose="020F0502020204030203" pitchFamily="34" charset="0"/>
              </a:rPr>
              <a:t>: Quelle sont les conséquences de ses choix? Comment souhaite-t-elle que ce soit différent? </a:t>
            </a:r>
          </a:p>
        </p:txBody>
      </p:sp>
    </p:spTree>
    <p:extLst>
      <p:ext uri="{BB962C8B-B14F-4D97-AF65-F5344CB8AC3E}">
        <p14:creationId xmlns:p14="http://schemas.microsoft.com/office/powerpoint/2010/main" val="23328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rtl="0" fontAlgn="base">
              <a:buNone/>
            </a:pPr>
            <a:r>
              <a:rPr lang="en-CA" sz="1200" b="1" i="0" dirty="0">
                <a:solidFill>
                  <a:srgbClr val="000000"/>
                </a:solidFill>
                <a:effectLst/>
                <a:latin typeface="Lato" panose="020F0502020204030203" pitchFamily="34" charset="0"/>
                <a:ea typeface="Lato" panose="020F0502020204030203" pitchFamily="34" charset="0"/>
                <a:cs typeface="Lato" panose="020F0502020204030203" pitchFamily="34" charset="0"/>
              </a:rPr>
              <a:t>NOTES:</a:t>
            </a:r>
            <a:r>
              <a:rPr lang="en-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rPr>
              <a:t> Je cite « Power (including the [re]production of ideology) must be identified as a form of practice, historically contingent and socially embedded. » (Blommaert, 1999, p. 7) </a:t>
            </a:r>
          </a:p>
          <a:p>
            <a:pPr marL="158750" indent="0" algn="l" rtl="0" fontAlgn="base">
              <a:buNone/>
            </a:pPr>
            <a:endParaRPr lang="en-CA" sz="12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58750" indent="0" algn="l" rtl="0" fontAlgn="base">
              <a:buNone/>
            </a:pPr>
            <a:r>
              <a:rPr lang="fr-CA" sz="12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Caractère ambivalent, tensions existent qui renforcent l’idée de la contamination du français, la peur des anglicismes, préoccupation constante avec qualité de la langue.  </a:t>
            </a:r>
          </a:p>
          <a:p>
            <a:pPr marL="158750" indent="0" algn="l" rtl="0" fontAlgn="base">
              <a:buNone/>
            </a:pPr>
            <a:endParaRPr lang="fr-CA" sz="12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58750" indent="0" algn="l" rtl="0" fontAlgn="base">
              <a:buNone/>
            </a:pPr>
            <a:r>
              <a:rPr lang="fr-CA" sz="12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Il se peut que les </a:t>
            </a:r>
            <a:r>
              <a:rPr lang="fr-CA" sz="1200" b="0" i="0" noProof="0" dirty="0" err="1">
                <a:solidFill>
                  <a:srgbClr val="000000"/>
                </a:solidFill>
                <a:effectLst/>
                <a:latin typeface="Lato" panose="020F0502020204030203" pitchFamily="34" charset="0"/>
                <a:ea typeface="Lato" panose="020F0502020204030203" pitchFamily="34" charset="0"/>
                <a:cs typeface="Lato" panose="020F0502020204030203" pitchFamily="34" charset="0"/>
              </a:rPr>
              <a:t>enseignant.e.s</a:t>
            </a:r>
            <a:r>
              <a:rPr lang="fr-CA" sz="12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 du français langue seconde, le fait de ne pas être </a:t>
            </a:r>
            <a:r>
              <a:rPr lang="fr-CA" sz="1200" b="0" i="0" noProof="0" dirty="0" err="1">
                <a:solidFill>
                  <a:srgbClr val="000000"/>
                </a:solidFill>
                <a:effectLst/>
                <a:latin typeface="Lato" panose="020F0502020204030203" pitchFamily="34" charset="0"/>
                <a:ea typeface="Lato" panose="020F0502020204030203" pitchFamily="34" charset="0"/>
                <a:cs typeface="Lato" panose="020F0502020204030203" pitchFamily="34" charset="0"/>
              </a:rPr>
              <a:t>locuteur.trice</a:t>
            </a:r>
            <a:r>
              <a:rPr lang="fr-CA" sz="1200" b="0" i="0" noProof="0" dirty="0">
                <a:solidFill>
                  <a:srgbClr val="000000"/>
                </a:solidFill>
                <a:effectLst/>
                <a:latin typeface="Lato" panose="020F0502020204030203" pitchFamily="34" charset="0"/>
                <a:ea typeface="Lato" panose="020F0502020204030203" pitchFamily="34" charset="0"/>
                <a:cs typeface="Lato" panose="020F0502020204030203" pitchFamily="34" charset="0"/>
              </a:rPr>
              <a:t> du français langue primaire risquent à remettre en question leur identité professionnelle.  </a:t>
            </a:r>
          </a:p>
          <a:p>
            <a:pPr marL="158750" indent="0">
              <a:buNone/>
            </a:pPr>
            <a:endParaRPr lang="fr-CA" dirty="0"/>
          </a:p>
        </p:txBody>
      </p:sp>
    </p:spTree>
    <p:extLst>
      <p:ext uri="{BB962C8B-B14F-4D97-AF65-F5344CB8AC3E}">
        <p14:creationId xmlns:p14="http://schemas.microsoft.com/office/powerpoint/2010/main" val="46083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426b52f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426b52f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4:52</a:t>
            </a:r>
          </a:p>
          <a:p>
            <a:pPr marL="0" lvl="0" indent="0" algn="l" rtl="0">
              <a:spcBef>
                <a:spcPts val="0"/>
              </a:spcBef>
              <a:spcAft>
                <a:spcPts val="0"/>
              </a:spcAft>
              <a:buNone/>
            </a:pPr>
            <a:endParaRPr lang="fr-CA" dirty="0"/>
          </a:p>
          <a:p>
            <a:pPr marL="0" lvl="0" indent="0" algn="l" rtl="0">
              <a:spcBef>
                <a:spcPts val="0"/>
              </a:spcBef>
              <a:spcAft>
                <a:spcPts val="0"/>
              </a:spcAft>
              <a:buNone/>
            </a:pPr>
            <a:r>
              <a:rPr lang="fr-CA" dirty="0"/>
              <a:t>L’important, c’est qu’on se comprenne, tout simplement!</a:t>
            </a:r>
          </a:p>
        </p:txBody>
      </p:sp>
    </p:spTree>
    <p:extLst>
      <p:ext uri="{BB962C8B-B14F-4D97-AF65-F5344CB8AC3E}">
        <p14:creationId xmlns:p14="http://schemas.microsoft.com/office/powerpoint/2010/main" val="848896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1463228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0426b52f7e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0426b52f7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200" b="1" dirty="0">
                <a:latin typeface="Lato" panose="020F0502020204030203" pitchFamily="34" charset="0"/>
                <a:ea typeface="Lato" panose="020F0502020204030203" pitchFamily="34" charset="0"/>
                <a:cs typeface="Lato" panose="020F0502020204030203" pitchFamily="34" charset="0"/>
              </a:rPr>
              <a:t>NOTES: </a:t>
            </a:r>
            <a:r>
              <a:rPr lang="fr-CA" sz="1200" dirty="0">
                <a:latin typeface="Lato" panose="020F0502020204030203" pitchFamily="34" charset="0"/>
                <a:ea typeface="Lato" panose="020F0502020204030203" pitchFamily="34" charset="0"/>
                <a:cs typeface="Lato" panose="020F0502020204030203" pitchFamily="34" charset="0"/>
              </a:rPr>
              <a:t>Invitez les </a:t>
            </a:r>
            <a:r>
              <a:rPr lang="fr-CA" sz="1200" dirty="0" err="1">
                <a:latin typeface="Lato" panose="020F0502020204030203" pitchFamily="34" charset="0"/>
                <a:ea typeface="Lato" panose="020F0502020204030203" pitchFamily="34" charset="0"/>
                <a:cs typeface="Lato" panose="020F0502020204030203" pitchFamily="34" charset="0"/>
              </a:rPr>
              <a:t>participant.e.s</a:t>
            </a:r>
            <a:r>
              <a:rPr lang="fr-CA" sz="1200" dirty="0">
                <a:latin typeface="Lato" panose="020F0502020204030203" pitchFamily="34" charset="0"/>
                <a:ea typeface="Lato" panose="020F0502020204030203" pitchFamily="34" charset="0"/>
                <a:cs typeface="Lato" panose="020F0502020204030203" pitchFamily="34" charset="0"/>
              </a:rPr>
              <a:t> à créer leur propre croquis-note représentant leur insécurité linguistique. Les inviter à partager avec le groupe et discutez.</a:t>
            </a:r>
            <a:endParaRPr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25633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d6c00e73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bd6c00e73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200" b="1" dirty="0">
                <a:latin typeface="Lato" panose="020F0502020204030203" pitchFamily="34" charset="0"/>
                <a:ea typeface="Lato" panose="020F0502020204030203" pitchFamily="34" charset="0"/>
                <a:cs typeface="Lato" panose="020F0502020204030203" pitchFamily="34" charset="0"/>
              </a:rPr>
              <a:t>NOTES:</a:t>
            </a:r>
            <a:r>
              <a:rPr lang="fr-CA" sz="1200" dirty="0">
                <a:latin typeface="Lato" panose="020F0502020204030203" pitchFamily="34" charset="0"/>
                <a:ea typeface="Lato" panose="020F0502020204030203" pitchFamily="34" charset="0"/>
                <a:cs typeface="Lato" panose="020F0502020204030203" pitchFamily="34" charset="0"/>
              </a:rPr>
              <a:t> Le français n’est pas seulement une langue « de travail », mais il s’agit de le rendre ludique, plus intéressant, plus dynamique, plus tolérant, et le rendre cool!</a:t>
            </a:r>
          </a:p>
          <a:p>
            <a:pPr marL="0" lvl="0" indent="0" algn="l" rtl="0">
              <a:spcBef>
                <a:spcPts val="0"/>
              </a:spcBef>
              <a:spcAft>
                <a:spcPts val="0"/>
              </a:spcAft>
              <a:buNone/>
            </a:pPr>
            <a:endParaRPr lang="fr-CA" sz="1200" dirty="0">
              <a:latin typeface="Lato" panose="020F0502020204030203" pitchFamily="34" charset="0"/>
              <a:ea typeface="Lato" panose="020F0502020204030203" pitchFamily="34" charset="0"/>
              <a:cs typeface="Lato" panose="020F0502020204030203" pitchFamily="34" charset="0"/>
            </a:endParaRPr>
          </a:p>
          <a:p>
            <a:pPr marL="0" lvl="0" indent="0" algn="l" rtl="0">
              <a:spcBef>
                <a:spcPts val="0"/>
              </a:spcBef>
              <a:spcAft>
                <a:spcPts val="0"/>
              </a:spcAft>
              <a:buNone/>
            </a:pPr>
            <a:r>
              <a:rPr lang="fr-CA" sz="1200" dirty="0">
                <a:latin typeface="Lato" panose="020F0502020204030203" pitchFamily="34" charset="0"/>
                <a:ea typeface="Lato" panose="020F0502020204030203" pitchFamily="34" charset="0"/>
                <a:cs typeface="Lato" panose="020F0502020204030203" pitchFamily="34" charset="0"/>
              </a:rPr>
              <a:t>Développer une pédagogie et un vocabulaire social afin que les </a:t>
            </a:r>
            <a:r>
              <a:rPr lang="fr-CA" sz="1200" dirty="0" err="1">
                <a:latin typeface="Lato" panose="020F0502020204030203" pitchFamily="34" charset="0"/>
                <a:ea typeface="Lato" panose="020F0502020204030203" pitchFamily="34" charset="0"/>
                <a:cs typeface="Lato" panose="020F0502020204030203" pitchFamily="34" charset="0"/>
              </a:rPr>
              <a:t>apprenant.e.s</a:t>
            </a:r>
            <a:r>
              <a:rPr lang="fr-CA" sz="1200" dirty="0">
                <a:latin typeface="Lato" panose="020F0502020204030203" pitchFamily="34" charset="0"/>
                <a:ea typeface="Lato" panose="020F0502020204030203" pitchFamily="34" charset="0"/>
                <a:cs typeface="Lato" panose="020F0502020204030203" pitchFamily="34" charset="0"/>
              </a:rPr>
              <a:t> puissent vivre, penser, converser, imaginer, rire et pleurer en français aussi.</a:t>
            </a:r>
            <a:endParaRPr sz="12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10426b52f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10426b52f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426b52f7e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426b52f7e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a:t>4:52</a:t>
            </a:r>
            <a:endParaRPr dirty="0"/>
          </a:p>
        </p:txBody>
      </p:sp>
    </p:spTree>
    <p:extLst>
      <p:ext uri="{BB962C8B-B14F-4D97-AF65-F5344CB8AC3E}">
        <p14:creationId xmlns:p14="http://schemas.microsoft.com/office/powerpoint/2010/main" val="279063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0827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10426b52f7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10426b52f7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10426b52f7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10426b52f7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noProof="0" dirty="0"/>
              <a:t>Cette expression date du XIXe siècle. Elle fut citée pour la première fois par Balzac. Il s'agit d'une image pour dire qu'on n'obtient rien sans faire de sacrifices. Pour obtenir quelque chose, il y a toujours des risques inévitables en contrepartie.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072775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0426b52f7e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0426b52f7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0426b52f7e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0426b52f7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014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10426b52f7e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10426b52f7e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705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10426b52f7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10426b52f7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200" b="1" dirty="0">
                <a:latin typeface="Lato" panose="020F0502020204030203" pitchFamily="34" charset="0"/>
                <a:ea typeface="Lato" panose="020F0502020204030203" pitchFamily="34" charset="0"/>
                <a:cs typeface="Lato" panose="020F0502020204030203" pitchFamily="34" charset="0"/>
              </a:rPr>
              <a:t>NOTES</a:t>
            </a:r>
            <a:r>
              <a:rPr lang="fr-CA" sz="1200" dirty="0">
                <a:latin typeface="Lato" panose="020F0502020204030203" pitchFamily="34" charset="0"/>
                <a:ea typeface="Lato" panose="020F0502020204030203" pitchFamily="34" charset="0"/>
                <a:cs typeface="Lato" panose="020F0502020204030203" pitchFamily="34" charset="0"/>
              </a:rPr>
              <a:t>: Cette activité peut être réalisée sur les plateformes </a:t>
            </a:r>
            <a:r>
              <a:rPr lang="fr-CA" sz="1200" dirty="0" err="1">
                <a:latin typeface="Lato" panose="020F0502020204030203" pitchFamily="34" charset="0"/>
                <a:ea typeface="Lato" panose="020F0502020204030203" pitchFamily="34" charset="0"/>
                <a:cs typeface="Lato" panose="020F0502020204030203" pitchFamily="34" charset="0"/>
              </a:rPr>
              <a:t>Padlet</a:t>
            </a:r>
            <a:r>
              <a:rPr lang="fr-CA" sz="1200" dirty="0">
                <a:latin typeface="Lato" panose="020F0502020204030203" pitchFamily="34" charset="0"/>
                <a:ea typeface="Lato" panose="020F0502020204030203" pitchFamily="34" charset="0"/>
                <a:cs typeface="Lato" panose="020F0502020204030203" pitchFamily="34" charset="0"/>
              </a:rPr>
              <a:t> ou </a:t>
            </a:r>
            <a:r>
              <a:rPr lang="fr-CA" sz="1200" dirty="0" err="1">
                <a:latin typeface="Lato" panose="020F0502020204030203" pitchFamily="34" charset="0"/>
                <a:ea typeface="Lato" panose="020F0502020204030203" pitchFamily="34" charset="0"/>
                <a:cs typeface="Lato" panose="020F0502020204030203" pitchFamily="34" charset="0"/>
              </a:rPr>
              <a:t>Jamboard</a:t>
            </a:r>
            <a:r>
              <a:rPr lang="fr-CA" sz="1200" dirty="0">
                <a:latin typeface="Lato" panose="020F0502020204030203" pitchFamily="34" charset="0"/>
                <a:ea typeface="Lato" panose="020F0502020204030203" pitchFamily="34" charset="0"/>
                <a:cs typeface="Lato" panose="020F0502020204030203" pitchFamily="34" charset="0"/>
              </a:rPr>
              <a:t>. Il s’agit de demander aux </a:t>
            </a:r>
            <a:r>
              <a:rPr lang="fr-CA" sz="1200" dirty="0" err="1">
                <a:latin typeface="Lato" panose="020F0502020204030203" pitchFamily="34" charset="0"/>
                <a:ea typeface="Lato" panose="020F0502020204030203" pitchFamily="34" charset="0"/>
                <a:cs typeface="Lato" panose="020F0502020204030203" pitchFamily="34" charset="0"/>
              </a:rPr>
              <a:t>participant.e.s</a:t>
            </a:r>
            <a:r>
              <a:rPr lang="fr-CA" sz="1200" dirty="0">
                <a:latin typeface="Lato" panose="020F0502020204030203" pitchFamily="34" charset="0"/>
                <a:ea typeface="Lato" panose="020F0502020204030203" pitchFamily="34" charset="0"/>
                <a:cs typeface="Lato" panose="020F0502020204030203" pitchFamily="34" charset="0"/>
              </a:rPr>
              <a:t> de créer un dessin en utilisant l’outil de leur choix (crayon, pinceau, icônes, etc.). Une fois que tout le monde ait eu le temps de compléter le défi, poser des questions au sujet de leur expérience. Est-ce que c’était difficile? En regardant les dessins, que remarquez-vous? L’idée est d’amener les </a:t>
            </a:r>
            <a:r>
              <a:rPr lang="fr-CA" sz="1200" dirty="0" err="1">
                <a:latin typeface="Lato" panose="020F0502020204030203" pitchFamily="34" charset="0"/>
                <a:ea typeface="Lato" panose="020F0502020204030203" pitchFamily="34" charset="0"/>
                <a:cs typeface="Lato" panose="020F0502020204030203" pitchFamily="34" charset="0"/>
              </a:rPr>
              <a:t>participant.e.s</a:t>
            </a:r>
            <a:r>
              <a:rPr lang="fr-CA" sz="1200" dirty="0">
                <a:latin typeface="Lato" panose="020F0502020204030203" pitchFamily="34" charset="0"/>
                <a:ea typeface="Lato" panose="020F0502020204030203" pitchFamily="34" charset="0"/>
                <a:cs typeface="Lato" panose="020F0502020204030203" pitchFamily="34" charset="0"/>
              </a:rPr>
              <a:t> à reconnaître la diversité des habiletés en dessin pour entamer la discussion de la diversité au niveau de la langue française.</a:t>
            </a:r>
            <a:endParaRPr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3000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CA" sz="1200" b="1" dirty="0">
                <a:latin typeface="Lato" panose="020F0502020204030203" pitchFamily="34" charset="0"/>
                <a:ea typeface="Lato" panose="020F0502020204030203" pitchFamily="34" charset="0"/>
                <a:cs typeface="Lato" panose="020F0502020204030203" pitchFamily="34" charset="0"/>
              </a:rPr>
              <a:t>NOTES</a:t>
            </a:r>
            <a:r>
              <a:rPr lang="fr-CA" sz="1200" dirty="0">
                <a:latin typeface="Lato" panose="020F0502020204030203" pitchFamily="34" charset="0"/>
                <a:ea typeface="Lato" panose="020F0502020204030203" pitchFamily="34" charset="0"/>
                <a:cs typeface="Lato" panose="020F0502020204030203" pitchFamily="34" charset="0"/>
              </a:rPr>
              <a:t>: La diversité dans les instances architecturales.</a:t>
            </a:r>
          </a:p>
        </p:txBody>
      </p:sp>
    </p:spTree>
    <p:extLst>
      <p:ext uri="{BB962C8B-B14F-4D97-AF65-F5344CB8AC3E}">
        <p14:creationId xmlns:p14="http://schemas.microsoft.com/office/powerpoint/2010/main" val="97401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CA" sz="1100" b="1" dirty="0">
                <a:latin typeface="Lato" panose="020F0502020204030203" pitchFamily="34" charset="0"/>
                <a:ea typeface="Lato" panose="020F0502020204030203" pitchFamily="34" charset="0"/>
                <a:cs typeface="Lato" panose="020F0502020204030203" pitchFamily="34" charset="0"/>
              </a:rPr>
              <a:t>NOTES</a:t>
            </a:r>
            <a:r>
              <a:rPr lang="fr-CA" sz="1100" dirty="0">
                <a:latin typeface="Lato" panose="020F0502020204030203" pitchFamily="34" charset="0"/>
                <a:ea typeface="Lato" panose="020F0502020204030203" pitchFamily="34" charset="0"/>
                <a:cs typeface="Lato" panose="020F0502020204030203" pitchFamily="34" charset="0"/>
              </a:rPr>
              <a:t>: La diversité dans les œuvres artistiques.</a:t>
            </a:r>
          </a:p>
        </p:txBody>
      </p:sp>
    </p:spTree>
    <p:extLst>
      <p:ext uri="{BB962C8B-B14F-4D97-AF65-F5344CB8AC3E}">
        <p14:creationId xmlns:p14="http://schemas.microsoft.com/office/powerpoint/2010/main" val="211834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1" dirty="0">
                <a:latin typeface="Lato" panose="020F0502020204030203" pitchFamily="34" charset="0"/>
                <a:ea typeface="Lato" panose="020F0502020204030203" pitchFamily="34" charset="0"/>
                <a:cs typeface="Lato" panose="020F0502020204030203" pitchFamily="34" charset="0"/>
              </a:rPr>
              <a:t>NOTES</a:t>
            </a:r>
            <a:r>
              <a:rPr lang="fr-CA" sz="1100" dirty="0">
                <a:latin typeface="Lato" panose="020F0502020204030203" pitchFamily="34" charset="0"/>
                <a:ea typeface="Lato" panose="020F0502020204030203" pitchFamily="34" charset="0"/>
                <a:cs typeface="Lato" panose="020F0502020204030203" pitchFamily="34" charset="0"/>
              </a:rPr>
              <a:t>: La diversité dans la mode.</a:t>
            </a:r>
          </a:p>
          <a:p>
            <a:pPr marL="158750" indent="0">
              <a:buNone/>
            </a:pPr>
            <a:endParaRPr lang="fr-CA" dirty="0"/>
          </a:p>
        </p:txBody>
      </p:sp>
    </p:spTree>
    <p:extLst>
      <p:ext uri="{BB962C8B-B14F-4D97-AF65-F5344CB8AC3E}">
        <p14:creationId xmlns:p14="http://schemas.microsoft.com/office/powerpoint/2010/main" val="171424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CA" sz="1100" b="1" dirty="0">
                <a:latin typeface="Lato" panose="020F0502020204030203" pitchFamily="34" charset="0"/>
                <a:ea typeface="Lato" panose="020F0502020204030203" pitchFamily="34" charset="0"/>
                <a:cs typeface="Lato" panose="020F0502020204030203" pitchFamily="34" charset="0"/>
              </a:rPr>
              <a:t>NOTES</a:t>
            </a:r>
            <a:r>
              <a:rPr lang="fr-CA" sz="1100" dirty="0">
                <a:latin typeface="Lato" panose="020F0502020204030203" pitchFamily="34" charset="0"/>
                <a:ea typeface="Lato" panose="020F0502020204030203" pitchFamily="34" charset="0"/>
                <a:cs typeface="Lato" panose="020F0502020204030203" pitchFamily="34" charset="0"/>
              </a:rPr>
              <a:t>: La diversité dans la musique.</a:t>
            </a:r>
          </a:p>
          <a:p>
            <a:endParaRPr lang="fr-CA" dirty="0"/>
          </a:p>
        </p:txBody>
      </p:sp>
    </p:spTree>
    <p:extLst>
      <p:ext uri="{BB962C8B-B14F-4D97-AF65-F5344CB8AC3E}">
        <p14:creationId xmlns:p14="http://schemas.microsoft.com/office/powerpoint/2010/main" val="14441490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image" Target="../media/image1.jpg"/><Relationship Id="rId16" Type="http://schemas.openxmlformats.org/officeDocument/2006/relationships/hyperlink" Target="http://bit.ly/2TtBDfr"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hyperlink" Target="http://bit.ly/2TyoMsr" TargetMode="Externa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hyperlink" Target="http://bit.ly/2Tynxth"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29.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image" Target="../media/image1.jpg"/><Relationship Id="rId16"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8.png"/><Relationship Id="rId12"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8.png"/><Relationship Id="rId17" Type="http://schemas.openxmlformats.org/officeDocument/2006/relationships/image" Target="../media/image15.png"/><Relationship Id="rId2" Type="http://schemas.openxmlformats.org/officeDocument/2006/relationships/image" Target="../media/image1.jpg"/><Relationship Id="rId16"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7.png"/><Relationship Id="rId14" Type="http://schemas.openxmlformats.org/officeDocument/2006/relationships/image" Target="../media/image21.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image" Target="../media/image15.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image" Target="../media/image1.jpg"/><Relationship Id="rId16" Type="http://schemas.openxmlformats.org/officeDocument/2006/relationships/hyperlink" Target="http://bit.ly/2TtBDfr" TargetMode="External"/><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4.png"/><Relationship Id="rId15" Type="http://schemas.openxmlformats.org/officeDocument/2006/relationships/hyperlink" Target="http://bit.ly/2TyoMsr" TargetMode="External"/><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hyperlink" Target="http://bit.ly/2Tynxth" TargetMode="Externa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16.png"/><Relationship Id="rId9"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4.png"/><Relationship Id="rId11" Type="http://schemas.openxmlformats.org/officeDocument/2006/relationships/image" Target="../media/image7.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20.png"/><Relationship Id="rId1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mt="52000"/>
          </a:blip>
          <a:srcRect l="14340" t="13137" r="15532" b="7383"/>
          <a:stretch/>
        </p:blipFill>
        <p:spPr>
          <a:xfrm>
            <a:off x="2965315" y="690400"/>
            <a:ext cx="3213421" cy="3641850"/>
          </a:xfrm>
          <a:prstGeom prst="rect">
            <a:avLst/>
          </a:prstGeom>
          <a:noFill/>
          <a:ln>
            <a:noFill/>
          </a:ln>
        </p:spPr>
      </p:pic>
      <p:pic>
        <p:nvPicPr>
          <p:cNvPr id="11" name="Google Shape;11;p2"/>
          <p:cNvPicPr preferRelativeResize="0"/>
          <p:nvPr/>
        </p:nvPicPr>
        <p:blipFill>
          <a:blip r:embed="rId4">
            <a:alphaModFix amt="89000"/>
          </a:blip>
          <a:stretch>
            <a:fillRect/>
          </a:stretch>
        </p:blipFill>
        <p:spPr>
          <a:xfrm rot="-1871684">
            <a:off x="7809225" y="-281975"/>
            <a:ext cx="1904550" cy="1904550"/>
          </a:xfrm>
          <a:prstGeom prst="rect">
            <a:avLst/>
          </a:prstGeom>
          <a:noFill/>
          <a:ln>
            <a:noFill/>
          </a:ln>
        </p:spPr>
      </p:pic>
      <p:pic>
        <p:nvPicPr>
          <p:cNvPr id="12" name="Google Shape;12;p2"/>
          <p:cNvPicPr preferRelativeResize="0"/>
          <p:nvPr/>
        </p:nvPicPr>
        <p:blipFill rotWithShape="1">
          <a:blip r:embed="rId5">
            <a:alphaModFix amt="86000"/>
          </a:blip>
          <a:srcRect t="15644" b="22737"/>
          <a:stretch/>
        </p:blipFill>
        <p:spPr>
          <a:xfrm>
            <a:off x="-552450" y="-454650"/>
            <a:ext cx="2657850" cy="1637800"/>
          </a:xfrm>
          <a:prstGeom prst="rect">
            <a:avLst/>
          </a:prstGeom>
          <a:noFill/>
          <a:ln>
            <a:noFill/>
          </a:ln>
        </p:spPr>
      </p:pic>
      <p:pic>
        <p:nvPicPr>
          <p:cNvPr id="13" name="Google Shape;13;p2"/>
          <p:cNvPicPr preferRelativeResize="0"/>
          <p:nvPr/>
        </p:nvPicPr>
        <p:blipFill rotWithShape="1">
          <a:blip r:embed="rId6">
            <a:alphaModFix amt="34000"/>
          </a:blip>
          <a:srcRect l="38803" r="38913"/>
          <a:stretch/>
        </p:blipFill>
        <p:spPr>
          <a:xfrm rot="-6098124">
            <a:off x="3877738" y="3953305"/>
            <a:ext cx="489344" cy="2196041"/>
          </a:xfrm>
          <a:prstGeom prst="rect">
            <a:avLst/>
          </a:prstGeom>
          <a:noFill/>
          <a:ln>
            <a:noFill/>
          </a:ln>
        </p:spPr>
      </p:pic>
      <p:pic>
        <p:nvPicPr>
          <p:cNvPr id="14" name="Google Shape;14;p2"/>
          <p:cNvPicPr preferRelativeResize="0"/>
          <p:nvPr/>
        </p:nvPicPr>
        <p:blipFill rotWithShape="1">
          <a:blip r:embed="rId7">
            <a:alphaModFix amt="67000"/>
          </a:blip>
          <a:srcRect l="25238" r="30334"/>
          <a:stretch/>
        </p:blipFill>
        <p:spPr>
          <a:xfrm rot="3236953">
            <a:off x="8452177" y="2687236"/>
            <a:ext cx="1081993" cy="2435373"/>
          </a:xfrm>
          <a:prstGeom prst="rect">
            <a:avLst/>
          </a:prstGeom>
          <a:noFill/>
          <a:ln>
            <a:noFill/>
          </a:ln>
        </p:spPr>
      </p:pic>
      <p:pic>
        <p:nvPicPr>
          <p:cNvPr id="15" name="Google Shape;15;p2"/>
          <p:cNvPicPr preferRelativeResize="0"/>
          <p:nvPr/>
        </p:nvPicPr>
        <p:blipFill rotWithShape="1">
          <a:blip r:embed="rId8">
            <a:alphaModFix/>
          </a:blip>
          <a:srcRect l="6725" t="8298"/>
          <a:stretch/>
        </p:blipFill>
        <p:spPr>
          <a:xfrm>
            <a:off x="644364" y="524575"/>
            <a:ext cx="725471" cy="713250"/>
          </a:xfrm>
          <a:prstGeom prst="rect">
            <a:avLst/>
          </a:prstGeom>
          <a:noFill/>
          <a:ln>
            <a:noFill/>
          </a:ln>
        </p:spPr>
      </p:pic>
      <p:pic>
        <p:nvPicPr>
          <p:cNvPr id="16" name="Google Shape;16;p2"/>
          <p:cNvPicPr preferRelativeResize="0"/>
          <p:nvPr/>
        </p:nvPicPr>
        <p:blipFill rotWithShape="1">
          <a:blip r:embed="rId9">
            <a:alphaModFix/>
          </a:blip>
          <a:srcRect l="20769" t="7020" r="31386" b="10958"/>
          <a:stretch/>
        </p:blipFill>
        <p:spPr>
          <a:xfrm>
            <a:off x="-500600" y="1607450"/>
            <a:ext cx="1013925" cy="1738175"/>
          </a:xfrm>
          <a:prstGeom prst="rect">
            <a:avLst/>
          </a:prstGeom>
          <a:noFill/>
          <a:ln>
            <a:noFill/>
          </a:ln>
        </p:spPr>
      </p:pic>
      <p:pic>
        <p:nvPicPr>
          <p:cNvPr id="17" name="Google Shape;17;p2"/>
          <p:cNvPicPr preferRelativeResize="0"/>
          <p:nvPr/>
        </p:nvPicPr>
        <p:blipFill rotWithShape="1">
          <a:blip r:embed="rId10">
            <a:alphaModFix/>
          </a:blip>
          <a:srcRect l="33217" r="26890"/>
          <a:stretch/>
        </p:blipFill>
        <p:spPr>
          <a:xfrm rot="9045694">
            <a:off x="8241350" y="-769626"/>
            <a:ext cx="1192647" cy="2989625"/>
          </a:xfrm>
          <a:prstGeom prst="rect">
            <a:avLst/>
          </a:prstGeom>
          <a:noFill/>
          <a:ln>
            <a:noFill/>
          </a:ln>
        </p:spPr>
      </p:pic>
      <p:pic>
        <p:nvPicPr>
          <p:cNvPr id="18" name="Google Shape;18;p2"/>
          <p:cNvPicPr preferRelativeResize="0"/>
          <p:nvPr/>
        </p:nvPicPr>
        <p:blipFill rotWithShape="1">
          <a:blip r:embed="rId11">
            <a:alphaModFix amt="73000"/>
          </a:blip>
          <a:srcRect l="19177" t="20749" r="12206" b="21161"/>
          <a:stretch/>
        </p:blipFill>
        <p:spPr>
          <a:xfrm rot="-8299308">
            <a:off x="-327225" y="4097600"/>
            <a:ext cx="1454101" cy="1230924"/>
          </a:xfrm>
          <a:prstGeom prst="rect">
            <a:avLst/>
          </a:prstGeom>
          <a:noFill/>
          <a:ln>
            <a:noFill/>
          </a:ln>
        </p:spPr>
      </p:pic>
      <p:grpSp>
        <p:nvGrpSpPr>
          <p:cNvPr id="19" name="Google Shape;19;p2"/>
          <p:cNvGrpSpPr/>
          <p:nvPr/>
        </p:nvGrpSpPr>
        <p:grpSpPr>
          <a:xfrm>
            <a:off x="8391426" y="3707500"/>
            <a:ext cx="681700" cy="893750"/>
            <a:chOff x="8528601" y="3345625"/>
            <a:chExt cx="681700" cy="893750"/>
          </a:xfrm>
        </p:grpSpPr>
        <p:pic>
          <p:nvPicPr>
            <p:cNvPr id="20" name="Google Shape;20;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1" name="Google Shape;21;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22" name="Google Shape;22;p2"/>
          <p:cNvPicPr preferRelativeResize="0"/>
          <p:nvPr/>
        </p:nvPicPr>
        <p:blipFill rotWithShape="1">
          <a:blip r:embed="rId13">
            <a:alphaModFix/>
          </a:blip>
          <a:srcRect t="16613" b="7937"/>
          <a:stretch/>
        </p:blipFill>
        <p:spPr>
          <a:xfrm rot="-7392327">
            <a:off x="2856368" y="4260420"/>
            <a:ext cx="1928589" cy="1455084"/>
          </a:xfrm>
          <a:prstGeom prst="rect">
            <a:avLst/>
          </a:prstGeom>
          <a:noFill/>
          <a:ln>
            <a:noFill/>
          </a:ln>
        </p:spPr>
      </p:pic>
      <p:pic>
        <p:nvPicPr>
          <p:cNvPr id="23" name="Google Shape;23;p2"/>
          <p:cNvPicPr preferRelativeResize="0"/>
          <p:nvPr/>
        </p:nvPicPr>
        <p:blipFill rotWithShape="1">
          <a:blip r:embed="rId14">
            <a:alphaModFix amt="69000"/>
          </a:blip>
          <a:srcRect l="29662" r="34322"/>
          <a:stretch/>
        </p:blipFill>
        <p:spPr>
          <a:xfrm rot="-4233241">
            <a:off x="4280562" y="-719650"/>
            <a:ext cx="582925" cy="1618500"/>
          </a:xfrm>
          <a:prstGeom prst="rect">
            <a:avLst/>
          </a:prstGeom>
          <a:noFill/>
          <a:ln>
            <a:noFill/>
          </a:ln>
        </p:spPr>
      </p:pic>
      <p:pic>
        <p:nvPicPr>
          <p:cNvPr id="24" name="Google Shape;24;p2"/>
          <p:cNvPicPr preferRelativeResize="0"/>
          <p:nvPr/>
        </p:nvPicPr>
        <p:blipFill rotWithShape="1">
          <a:blip r:embed="rId15">
            <a:alphaModFix amt="72000"/>
          </a:blip>
          <a:srcRect l="12988" t="13996" r="15011" b="14003"/>
          <a:stretch/>
        </p:blipFill>
        <p:spPr>
          <a:xfrm>
            <a:off x="1066125" y="4081000"/>
            <a:ext cx="222900" cy="222900"/>
          </a:xfrm>
          <a:prstGeom prst="rect">
            <a:avLst/>
          </a:prstGeom>
          <a:noFill/>
          <a:ln>
            <a:noFill/>
          </a:ln>
        </p:spPr>
      </p:pic>
      <p:pic>
        <p:nvPicPr>
          <p:cNvPr id="25" name="Google Shape;25;p2"/>
          <p:cNvPicPr preferRelativeResize="0"/>
          <p:nvPr/>
        </p:nvPicPr>
        <p:blipFill rotWithShape="1">
          <a:blip r:embed="rId15">
            <a:alphaModFix amt="72000"/>
          </a:blip>
          <a:srcRect l="12988" t="13996" r="15011" b="14003"/>
          <a:stretch/>
        </p:blipFill>
        <p:spPr>
          <a:xfrm>
            <a:off x="7114900" y="254250"/>
            <a:ext cx="222900" cy="222900"/>
          </a:xfrm>
          <a:prstGeom prst="rect">
            <a:avLst/>
          </a:prstGeom>
          <a:noFill/>
          <a:ln>
            <a:noFill/>
          </a:ln>
        </p:spPr>
      </p:pic>
      <p:pic>
        <p:nvPicPr>
          <p:cNvPr id="26" name="Google Shape;26;p2"/>
          <p:cNvPicPr preferRelativeResize="0"/>
          <p:nvPr/>
        </p:nvPicPr>
        <p:blipFill rotWithShape="1">
          <a:blip r:embed="rId16">
            <a:alphaModFix amt="72000"/>
          </a:blip>
          <a:srcRect l="12988" t="13996" r="15011" b="14003"/>
          <a:stretch/>
        </p:blipFill>
        <p:spPr>
          <a:xfrm>
            <a:off x="7230775" y="4533625"/>
            <a:ext cx="222900" cy="222900"/>
          </a:xfrm>
          <a:prstGeom prst="rect">
            <a:avLst/>
          </a:prstGeom>
          <a:noFill/>
          <a:ln>
            <a:noFill/>
          </a:ln>
        </p:spPr>
      </p:pic>
      <p:pic>
        <p:nvPicPr>
          <p:cNvPr id="27" name="Google Shape;27;p2"/>
          <p:cNvPicPr preferRelativeResize="0"/>
          <p:nvPr/>
        </p:nvPicPr>
        <p:blipFill rotWithShape="1">
          <a:blip r:embed="rId15">
            <a:alphaModFix amt="72000"/>
          </a:blip>
          <a:srcRect l="12988" t="13996" r="15011" b="14003"/>
          <a:stretch/>
        </p:blipFill>
        <p:spPr>
          <a:xfrm>
            <a:off x="7422800" y="4355000"/>
            <a:ext cx="107275" cy="107275"/>
          </a:xfrm>
          <a:prstGeom prst="rect">
            <a:avLst/>
          </a:prstGeom>
          <a:noFill/>
          <a:ln>
            <a:noFill/>
          </a:ln>
        </p:spPr>
      </p:pic>
      <p:pic>
        <p:nvPicPr>
          <p:cNvPr id="28" name="Google Shape;28;p2"/>
          <p:cNvPicPr preferRelativeResize="0"/>
          <p:nvPr/>
        </p:nvPicPr>
        <p:blipFill rotWithShape="1">
          <a:blip r:embed="rId16">
            <a:alphaModFix amt="72000"/>
          </a:blip>
          <a:srcRect l="12988" t="13996" r="15011" b="14003"/>
          <a:stretch/>
        </p:blipFill>
        <p:spPr>
          <a:xfrm>
            <a:off x="6579250" y="205900"/>
            <a:ext cx="107275" cy="107275"/>
          </a:xfrm>
          <a:prstGeom prst="rect">
            <a:avLst/>
          </a:prstGeom>
          <a:noFill/>
          <a:ln>
            <a:noFill/>
          </a:ln>
        </p:spPr>
      </p:pic>
      <p:pic>
        <p:nvPicPr>
          <p:cNvPr id="29" name="Google Shape;29;p2"/>
          <p:cNvPicPr preferRelativeResize="0"/>
          <p:nvPr/>
        </p:nvPicPr>
        <p:blipFill rotWithShape="1">
          <a:blip r:embed="rId16">
            <a:alphaModFix amt="72000"/>
          </a:blip>
          <a:srcRect l="12988" t="13996" r="15011" b="14003"/>
          <a:stretch/>
        </p:blipFill>
        <p:spPr>
          <a:xfrm>
            <a:off x="603525" y="3645575"/>
            <a:ext cx="107275" cy="107275"/>
          </a:xfrm>
          <a:prstGeom prst="rect">
            <a:avLst/>
          </a:prstGeom>
          <a:noFill/>
          <a:ln>
            <a:noFill/>
          </a:ln>
        </p:spPr>
      </p:pic>
      <p:pic>
        <p:nvPicPr>
          <p:cNvPr id="30" name="Google Shape;30;p2"/>
          <p:cNvPicPr preferRelativeResize="0"/>
          <p:nvPr/>
        </p:nvPicPr>
        <p:blipFill rotWithShape="1">
          <a:blip r:embed="rId8">
            <a:alphaModFix/>
          </a:blip>
          <a:srcRect l="6725" t="8298"/>
          <a:stretch/>
        </p:blipFill>
        <p:spPr>
          <a:xfrm rot="6220822">
            <a:off x="8291048" y="2306713"/>
            <a:ext cx="607835" cy="597613"/>
          </a:xfrm>
          <a:prstGeom prst="rect">
            <a:avLst/>
          </a:prstGeom>
          <a:noFill/>
          <a:ln>
            <a:noFill/>
          </a:ln>
        </p:spPr>
      </p:pic>
      <p:grpSp>
        <p:nvGrpSpPr>
          <p:cNvPr id="31" name="Google Shape;31;p2"/>
          <p:cNvGrpSpPr/>
          <p:nvPr/>
        </p:nvGrpSpPr>
        <p:grpSpPr>
          <a:xfrm>
            <a:off x="-334486" y="4121675"/>
            <a:ext cx="681700" cy="893750"/>
            <a:chOff x="8528601" y="3345625"/>
            <a:chExt cx="681700" cy="893750"/>
          </a:xfrm>
        </p:grpSpPr>
        <p:pic>
          <p:nvPicPr>
            <p:cNvPr id="32" name="Google Shape;32;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33" name="Google Shape;33;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
        <p:nvSpPr>
          <p:cNvPr id="34" name="Google Shape;34;p2"/>
          <p:cNvSpPr txBox="1">
            <a:spLocks noGrp="1"/>
          </p:cNvSpPr>
          <p:nvPr>
            <p:ph type="ctrTitle"/>
          </p:nvPr>
        </p:nvSpPr>
        <p:spPr>
          <a:xfrm>
            <a:off x="1690325" y="1390650"/>
            <a:ext cx="5763300" cy="1886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atin typeface="DM Serif Display"/>
                <a:ea typeface="DM Serif Display"/>
                <a:cs typeface="DM Serif Display"/>
                <a:sym typeface="DM Serif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5" name="Google Shape;35;p2"/>
          <p:cNvSpPr txBox="1">
            <a:spLocks noGrp="1"/>
          </p:cNvSpPr>
          <p:nvPr>
            <p:ph type="subTitle" idx="1"/>
          </p:nvPr>
        </p:nvSpPr>
        <p:spPr>
          <a:xfrm>
            <a:off x="1690375" y="3277050"/>
            <a:ext cx="57633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286"/>
        <p:cNvGrpSpPr/>
        <p:nvPr/>
      </p:nvGrpSpPr>
      <p:grpSpPr>
        <a:xfrm>
          <a:off x="0" y="0"/>
          <a:ext cx="0" cy="0"/>
          <a:chOff x="0" y="0"/>
          <a:chExt cx="0" cy="0"/>
        </a:xfrm>
      </p:grpSpPr>
      <p:pic>
        <p:nvPicPr>
          <p:cNvPr id="287" name="Google Shape;287;p1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88" name="Google Shape;288;p15"/>
          <p:cNvPicPr preferRelativeResize="0"/>
          <p:nvPr/>
        </p:nvPicPr>
        <p:blipFill rotWithShape="1">
          <a:blip r:embed="rId3">
            <a:alphaModFix amt="67000"/>
          </a:blip>
          <a:srcRect l="25238" r="30334"/>
          <a:stretch/>
        </p:blipFill>
        <p:spPr>
          <a:xfrm rot="7226894" flipH="1">
            <a:off x="-51122" y="3973857"/>
            <a:ext cx="834135" cy="1877485"/>
          </a:xfrm>
          <a:prstGeom prst="rect">
            <a:avLst/>
          </a:prstGeom>
          <a:noFill/>
          <a:ln>
            <a:noFill/>
          </a:ln>
        </p:spPr>
      </p:pic>
      <p:grpSp>
        <p:nvGrpSpPr>
          <p:cNvPr id="289" name="Google Shape;289;p15"/>
          <p:cNvGrpSpPr/>
          <p:nvPr/>
        </p:nvGrpSpPr>
        <p:grpSpPr>
          <a:xfrm flipH="1">
            <a:off x="330233" y="4190350"/>
            <a:ext cx="681700" cy="893750"/>
            <a:chOff x="8528601" y="3345625"/>
            <a:chExt cx="681700" cy="893750"/>
          </a:xfrm>
        </p:grpSpPr>
        <p:pic>
          <p:nvPicPr>
            <p:cNvPr id="290" name="Google Shape;290;p15"/>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291" name="Google Shape;291;p15"/>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292" name="Google Shape;292;p15"/>
          <p:cNvPicPr preferRelativeResize="0"/>
          <p:nvPr/>
        </p:nvPicPr>
        <p:blipFill rotWithShape="1">
          <a:blip r:embed="rId5">
            <a:alphaModFix amt="52000"/>
          </a:blip>
          <a:srcRect l="14340" t="13137" r="15532" b="7383"/>
          <a:stretch/>
        </p:blipFill>
        <p:spPr>
          <a:xfrm flipH="1">
            <a:off x="-683220" y="-617200"/>
            <a:ext cx="1799175" cy="2039050"/>
          </a:xfrm>
          <a:prstGeom prst="rect">
            <a:avLst/>
          </a:prstGeom>
          <a:noFill/>
          <a:ln>
            <a:noFill/>
          </a:ln>
        </p:spPr>
      </p:pic>
      <p:pic>
        <p:nvPicPr>
          <p:cNvPr id="293" name="Google Shape;293;p15"/>
          <p:cNvPicPr preferRelativeResize="0"/>
          <p:nvPr/>
        </p:nvPicPr>
        <p:blipFill rotWithShape="1">
          <a:blip r:embed="rId6">
            <a:alphaModFix amt="34000"/>
          </a:blip>
          <a:srcRect l="22483" t="2840" r="55233" b="-2840"/>
          <a:stretch/>
        </p:blipFill>
        <p:spPr>
          <a:xfrm rot="3273537" flipH="1">
            <a:off x="-251324" y="-313345"/>
            <a:ext cx="489344" cy="2196042"/>
          </a:xfrm>
          <a:prstGeom prst="rect">
            <a:avLst/>
          </a:prstGeom>
          <a:noFill/>
          <a:ln>
            <a:noFill/>
          </a:ln>
        </p:spPr>
      </p:pic>
      <p:pic>
        <p:nvPicPr>
          <p:cNvPr id="294" name="Google Shape;294;p15"/>
          <p:cNvPicPr preferRelativeResize="0"/>
          <p:nvPr/>
        </p:nvPicPr>
        <p:blipFill rotWithShape="1">
          <a:blip r:embed="rId7">
            <a:alphaModFix/>
          </a:blip>
          <a:srcRect t="16613" b="7937"/>
          <a:stretch/>
        </p:blipFill>
        <p:spPr>
          <a:xfrm rot="7392327" flipH="1">
            <a:off x="-396697" y="-325217"/>
            <a:ext cx="1928589" cy="1455084"/>
          </a:xfrm>
          <a:prstGeom prst="rect">
            <a:avLst/>
          </a:prstGeom>
          <a:noFill/>
          <a:ln>
            <a:noFill/>
          </a:ln>
        </p:spPr>
      </p:pic>
      <p:pic>
        <p:nvPicPr>
          <p:cNvPr id="295" name="Google Shape;295;p15"/>
          <p:cNvPicPr preferRelativeResize="0"/>
          <p:nvPr/>
        </p:nvPicPr>
        <p:blipFill rotWithShape="1">
          <a:blip r:embed="rId8">
            <a:alphaModFix amt="72000"/>
          </a:blip>
          <a:srcRect l="12988" t="13996" r="15011" b="14003"/>
          <a:stretch/>
        </p:blipFill>
        <p:spPr>
          <a:xfrm flipH="1">
            <a:off x="192135" y="1935800"/>
            <a:ext cx="222900" cy="222900"/>
          </a:xfrm>
          <a:prstGeom prst="rect">
            <a:avLst/>
          </a:prstGeom>
          <a:noFill/>
          <a:ln>
            <a:noFill/>
          </a:ln>
        </p:spPr>
      </p:pic>
      <p:pic>
        <p:nvPicPr>
          <p:cNvPr id="296" name="Google Shape;296;p15"/>
          <p:cNvPicPr preferRelativeResize="0"/>
          <p:nvPr/>
        </p:nvPicPr>
        <p:blipFill rotWithShape="1">
          <a:blip r:embed="rId9">
            <a:alphaModFix amt="72000"/>
          </a:blip>
          <a:srcRect l="12988" t="13996" r="15011" b="14003"/>
          <a:stretch/>
        </p:blipFill>
        <p:spPr>
          <a:xfrm flipH="1">
            <a:off x="249947" y="2600688"/>
            <a:ext cx="107275" cy="107275"/>
          </a:xfrm>
          <a:prstGeom prst="rect">
            <a:avLst/>
          </a:prstGeom>
          <a:noFill/>
          <a:ln>
            <a:noFill/>
          </a:ln>
        </p:spPr>
      </p:pic>
      <p:pic>
        <p:nvPicPr>
          <p:cNvPr id="297" name="Google Shape;297;p15"/>
          <p:cNvPicPr preferRelativeResize="0"/>
          <p:nvPr/>
        </p:nvPicPr>
        <p:blipFill rotWithShape="1">
          <a:blip r:embed="rId10">
            <a:alphaModFix amt="69000"/>
          </a:blip>
          <a:srcRect l="41502" r="39776"/>
          <a:stretch/>
        </p:blipFill>
        <p:spPr>
          <a:xfrm rot="2491506">
            <a:off x="8371943" y="3188093"/>
            <a:ext cx="441918" cy="2360654"/>
          </a:xfrm>
          <a:prstGeom prst="rect">
            <a:avLst/>
          </a:prstGeom>
          <a:noFill/>
          <a:ln>
            <a:noFill/>
          </a:ln>
        </p:spPr>
      </p:pic>
      <p:pic>
        <p:nvPicPr>
          <p:cNvPr id="298" name="Google Shape;298;p15"/>
          <p:cNvPicPr preferRelativeResize="0"/>
          <p:nvPr/>
        </p:nvPicPr>
        <p:blipFill rotWithShape="1">
          <a:blip r:embed="rId9">
            <a:alphaModFix amt="72000"/>
          </a:blip>
          <a:srcRect l="12988" t="13996" r="15011" b="14003"/>
          <a:stretch/>
        </p:blipFill>
        <p:spPr>
          <a:xfrm>
            <a:off x="8085575" y="-342925"/>
            <a:ext cx="1327375" cy="1327375"/>
          </a:xfrm>
          <a:prstGeom prst="rect">
            <a:avLst/>
          </a:prstGeom>
          <a:noFill/>
          <a:ln>
            <a:noFill/>
          </a:ln>
        </p:spPr>
      </p:pic>
      <p:pic>
        <p:nvPicPr>
          <p:cNvPr id="299" name="Google Shape;299;p15"/>
          <p:cNvPicPr preferRelativeResize="0"/>
          <p:nvPr/>
        </p:nvPicPr>
        <p:blipFill rotWithShape="1">
          <a:blip r:embed="rId11">
            <a:alphaModFix/>
          </a:blip>
          <a:srcRect l="6725" t="8298"/>
          <a:stretch/>
        </p:blipFill>
        <p:spPr>
          <a:xfrm>
            <a:off x="7707739" y="30800"/>
            <a:ext cx="725471" cy="713250"/>
          </a:xfrm>
          <a:prstGeom prst="rect">
            <a:avLst/>
          </a:prstGeom>
          <a:noFill/>
          <a:ln>
            <a:noFill/>
          </a:ln>
        </p:spPr>
      </p:pic>
      <p:pic>
        <p:nvPicPr>
          <p:cNvPr id="300" name="Google Shape;300;p15"/>
          <p:cNvPicPr preferRelativeResize="0"/>
          <p:nvPr/>
        </p:nvPicPr>
        <p:blipFill rotWithShape="1">
          <a:blip r:embed="rId12">
            <a:alphaModFix/>
          </a:blip>
          <a:srcRect l="33217" r="26890"/>
          <a:stretch/>
        </p:blipFill>
        <p:spPr>
          <a:xfrm rot="3657732">
            <a:off x="7651576" y="3393174"/>
            <a:ext cx="1192647" cy="2989625"/>
          </a:xfrm>
          <a:prstGeom prst="rect">
            <a:avLst/>
          </a:prstGeom>
          <a:noFill/>
          <a:ln>
            <a:noFill/>
          </a:ln>
        </p:spPr>
      </p:pic>
      <p:pic>
        <p:nvPicPr>
          <p:cNvPr id="301" name="Google Shape;301;p15"/>
          <p:cNvPicPr preferRelativeResize="0"/>
          <p:nvPr/>
        </p:nvPicPr>
        <p:blipFill rotWithShape="1">
          <a:blip r:embed="rId9">
            <a:alphaModFix amt="72000"/>
          </a:blip>
          <a:srcRect l="12988" t="13996" r="15011" b="14003"/>
          <a:stretch/>
        </p:blipFill>
        <p:spPr>
          <a:xfrm>
            <a:off x="6028525" y="4530175"/>
            <a:ext cx="142150" cy="142150"/>
          </a:xfrm>
          <a:prstGeom prst="rect">
            <a:avLst/>
          </a:prstGeom>
          <a:noFill/>
          <a:ln>
            <a:noFill/>
          </a:ln>
        </p:spPr>
      </p:pic>
      <p:pic>
        <p:nvPicPr>
          <p:cNvPr id="302" name="Google Shape;302;p15"/>
          <p:cNvPicPr preferRelativeResize="0"/>
          <p:nvPr/>
        </p:nvPicPr>
        <p:blipFill rotWithShape="1">
          <a:blip r:embed="rId8">
            <a:alphaModFix amt="72000"/>
          </a:blip>
          <a:srcRect l="12988" t="13996" r="15011" b="14003"/>
          <a:stretch/>
        </p:blipFill>
        <p:spPr>
          <a:xfrm flipH="1">
            <a:off x="5626810" y="4672325"/>
            <a:ext cx="222900" cy="222900"/>
          </a:xfrm>
          <a:prstGeom prst="rect">
            <a:avLst/>
          </a:prstGeom>
          <a:noFill/>
          <a:ln>
            <a:noFill/>
          </a:ln>
        </p:spPr>
      </p:pic>
      <p:pic>
        <p:nvPicPr>
          <p:cNvPr id="303" name="Google Shape;303;p15"/>
          <p:cNvPicPr preferRelativeResize="0"/>
          <p:nvPr/>
        </p:nvPicPr>
        <p:blipFill rotWithShape="1">
          <a:blip r:embed="rId8">
            <a:alphaModFix amt="72000"/>
          </a:blip>
          <a:srcRect l="12988" t="13996" r="15011" b="14003"/>
          <a:stretch/>
        </p:blipFill>
        <p:spPr>
          <a:xfrm flipH="1">
            <a:off x="6288135" y="430800"/>
            <a:ext cx="222900" cy="222900"/>
          </a:xfrm>
          <a:prstGeom prst="rect">
            <a:avLst/>
          </a:prstGeom>
          <a:noFill/>
          <a:ln>
            <a:noFill/>
          </a:ln>
        </p:spPr>
      </p:pic>
      <p:pic>
        <p:nvPicPr>
          <p:cNvPr id="304" name="Google Shape;304;p15"/>
          <p:cNvPicPr preferRelativeResize="0"/>
          <p:nvPr/>
        </p:nvPicPr>
        <p:blipFill rotWithShape="1">
          <a:blip r:embed="rId9">
            <a:alphaModFix amt="72000"/>
          </a:blip>
          <a:srcRect l="12988" t="13996" r="15011" b="14003"/>
          <a:stretch/>
        </p:blipFill>
        <p:spPr>
          <a:xfrm>
            <a:off x="6028525" y="542250"/>
            <a:ext cx="142150" cy="142150"/>
          </a:xfrm>
          <a:prstGeom prst="rect">
            <a:avLst/>
          </a:prstGeom>
          <a:noFill/>
          <a:ln>
            <a:noFill/>
          </a:ln>
        </p:spPr>
      </p:pic>
      <p:sp>
        <p:nvSpPr>
          <p:cNvPr id="305" name="Google Shape;305;p15"/>
          <p:cNvSpPr txBox="1">
            <a:spLocks noGrp="1"/>
          </p:cNvSpPr>
          <p:nvPr>
            <p:ph type="title"/>
          </p:nvPr>
        </p:nvSpPr>
        <p:spPr>
          <a:xfrm flipH="1">
            <a:off x="5436300" y="1668150"/>
            <a:ext cx="2987700" cy="72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6" name="Google Shape;306;p15"/>
          <p:cNvSpPr txBox="1">
            <a:spLocks noGrp="1"/>
          </p:cNvSpPr>
          <p:nvPr>
            <p:ph type="subTitle" idx="1"/>
          </p:nvPr>
        </p:nvSpPr>
        <p:spPr>
          <a:xfrm flipH="1">
            <a:off x="5436300" y="2395050"/>
            <a:ext cx="29877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307"/>
        <p:cNvGrpSpPr/>
        <p:nvPr/>
      </p:nvGrpSpPr>
      <p:grpSpPr>
        <a:xfrm>
          <a:off x="0" y="0"/>
          <a:ext cx="0" cy="0"/>
          <a:chOff x="0" y="0"/>
          <a:chExt cx="0" cy="0"/>
        </a:xfrm>
      </p:grpSpPr>
      <p:pic>
        <p:nvPicPr>
          <p:cNvPr id="308" name="Google Shape;308;p1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09" name="Google Shape;309;p16"/>
          <p:cNvPicPr preferRelativeResize="0"/>
          <p:nvPr/>
        </p:nvPicPr>
        <p:blipFill rotWithShape="1">
          <a:blip r:embed="rId3">
            <a:alphaModFix amt="72000"/>
          </a:blip>
          <a:srcRect l="12988" t="13996" r="15011" b="14003"/>
          <a:stretch/>
        </p:blipFill>
        <p:spPr>
          <a:xfrm flipH="1">
            <a:off x="8330863" y="0"/>
            <a:ext cx="1005000" cy="1005000"/>
          </a:xfrm>
          <a:prstGeom prst="rect">
            <a:avLst/>
          </a:prstGeom>
          <a:noFill/>
          <a:ln>
            <a:noFill/>
          </a:ln>
        </p:spPr>
      </p:pic>
      <p:grpSp>
        <p:nvGrpSpPr>
          <p:cNvPr id="310" name="Google Shape;310;p16"/>
          <p:cNvGrpSpPr/>
          <p:nvPr/>
        </p:nvGrpSpPr>
        <p:grpSpPr>
          <a:xfrm flipH="1">
            <a:off x="8444336" y="484225"/>
            <a:ext cx="681700" cy="893750"/>
            <a:chOff x="8528601" y="3345625"/>
            <a:chExt cx="681700" cy="893750"/>
          </a:xfrm>
        </p:grpSpPr>
        <p:pic>
          <p:nvPicPr>
            <p:cNvPr id="311" name="Google Shape;311;p1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312" name="Google Shape;312;p1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313" name="Google Shape;313;p16"/>
          <p:cNvPicPr preferRelativeResize="0"/>
          <p:nvPr/>
        </p:nvPicPr>
        <p:blipFill rotWithShape="1">
          <a:blip r:embed="rId5">
            <a:alphaModFix amt="52000"/>
          </a:blip>
          <a:srcRect l="14340" t="13137" r="15532" b="7383"/>
          <a:stretch/>
        </p:blipFill>
        <p:spPr>
          <a:xfrm flipH="1">
            <a:off x="-886667" y="-617200"/>
            <a:ext cx="1799175" cy="2039050"/>
          </a:xfrm>
          <a:prstGeom prst="rect">
            <a:avLst/>
          </a:prstGeom>
          <a:noFill/>
          <a:ln>
            <a:noFill/>
          </a:ln>
        </p:spPr>
      </p:pic>
      <p:pic>
        <p:nvPicPr>
          <p:cNvPr id="314" name="Google Shape;314;p16"/>
          <p:cNvPicPr preferRelativeResize="0"/>
          <p:nvPr/>
        </p:nvPicPr>
        <p:blipFill rotWithShape="1">
          <a:blip r:embed="rId5">
            <a:alphaModFix amt="52000"/>
          </a:blip>
          <a:srcRect l="14340" t="13137" r="15532" b="7383"/>
          <a:stretch/>
        </p:blipFill>
        <p:spPr>
          <a:xfrm rot="-6375684" flipH="1">
            <a:off x="7143335" y="3521194"/>
            <a:ext cx="2274950" cy="2578263"/>
          </a:xfrm>
          <a:prstGeom prst="rect">
            <a:avLst/>
          </a:prstGeom>
          <a:noFill/>
          <a:ln>
            <a:noFill/>
          </a:ln>
        </p:spPr>
      </p:pic>
      <p:pic>
        <p:nvPicPr>
          <p:cNvPr id="315" name="Google Shape;315;p16"/>
          <p:cNvPicPr preferRelativeResize="0"/>
          <p:nvPr/>
        </p:nvPicPr>
        <p:blipFill rotWithShape="1">
          <a:blip r:embed="rId6">
            <a:alphaModFix amt="69000"/>
          </a:blip>
          <a:srcRect l="41502" r="39776"/>
          <a:stretch/>
        </p:blipFill>
        <p:spPr>
          <a:xfrm rot="2826862" flipH="1">
            <a:off x="7013170" y="3581120"/>
            <a:ext cx="420785" cy="2247761"/>
          </a:xfrm>
          <a:prstGeom prst="rect">
            <a:avLst/>
          </a:prstGeom>
          <a:noFill/>
          <a:ln>
            <a:noFill/>
          </a:ln>
        </p:spPr>
      </p:pic>
      <p:pic>
        <p:nvPicPr>
          <p:cNvPr id="316" name="Google Shape;316;p16"/>
          <p:cNvPicPr preferRelativeResize="0"/>
          <p:nvPr/>
        </p:nvPicPr>
        <p:blipFill rotWithShape="1">
          <a:blip r:embed="rId7">
            <a:alphaModFix amt="52999"/>
          </a:blip>
          <a:srcRect l="22483" t="2840" r="55233" b="-2840"/>
          <a:stretch/>
        </p:blipFill>
        <p:spPr>
          <a:xfrm rot="3273537" flipH="1">
            <a:off x="-454770" y="-313345"/>
            <a:ext cx="489344" cy="2196042"/>
          </a:xfrm>
          <a:prstGeom prst="rect">
            <a:avLst/>
          </a:prstGeom>
          <a:noFill/>
          <a:ln>
            <a:noFill/>
          </a:ln>
        </p:spPr>
      </p:pic>
      <p:pic>
        <p:nvPicPr>
          <p:cNvPr id="317" name="Google Shape;317;p16"/>
          <p:cNvPicPr preferRelativeResize="0"/>
          <p:nvPr/>
        </p:nvPicPr>
        <p:blipFill rotWithShape="1">
          <a:blip r:embed="rId8">
            <a:alphaModFix amt="40000"/>
          </a:blip>
          <a:srcRect l="19177" t="20749" r="12206" b="21161"/>
          <a:stretch/>
        </p:blipFill>
        <p:spPr>
          <a:xfrm rot="-8299308">
            <a:off x="-390937" y="4439300"/>
            <a:ext cx="1454101" cy="1230924"/>
          </a:xfrm>
          <a:prstGeom prst="rect">
            <a:avLst/>
          </a:prstGeom>
          <a:noFill/>
          <a:ln>
            <a:noFill/>
          </a:ln>
        </p:spPr>
      </p:pic>
      <p:pic>
        <p:nvPicPr>
          <p:cNvPr id="318" name="Google Shape;318;p16"/>
          <p:cNvPicPr preferRelativeResize="0"/>
          <p:nvPr/>
        </p:nvPicPr>
        <p:blipFill rotWithShape="1">
          <a:blip r:embed="rId9">
            <a:alphaModFix/>
          </a:blip>
          <a:srcRect l="6725" t="8298"/>
          <a:stretch/>
        </p:blipFill>
        <p:spPr>
          <a:xfrm rot="-9995142" flipH="1">
            <a:off x="-119572" y="4111625"/>
            <a:ext cx="725471" cy="713249"/>
          </a:xfrm>
          <a:prstGeom prst="rect">
            <a:avLst/>
          </a:prstGeom>
          <a:noFill/>
          <a:ln>
            <a:noFill/>
          </a:ln>
        </p:spPr>
      </p:pic>
      <p:pic>
        <p:nvPicPr>
          <p:cNvPr id="319" name="Google Shape;319;p16"/>
          <p:cNvPicPr preferRelativeResize="0"/>
          <p:nvPr/>
        </p:nvPicPr>
        <p:blipFill rotWithShape="1">
          <a:blip r:embed="rId10">
            <a:alphaModFix/>
          </a:blip>
          <a:srcRect l="33217" r="26890"/>
          <a:stretch/>
        </p:blipFill>
        <p:spPr>
          <a:xfrm rot="-8588081" flipH="1">
            <a:off x="8543001" y="3247782"/>
            <a:ext cx="895250" cy="2244135"/>
          </a:xfrm>
          <a:prstGeom prst="rect">
            <a:avLst/>
          </a:prstGeom>
          <a:noFill/>
          <a:ln>
            <a:noFill/>
          </a:ln>
        </p:spPr>
      </p:pic>
      <p:pic>
        <p:nvPicPr>
          <p:cNvPr id="320" name="Google Shape;320;p16"/>
          <p:cNvPicPr preferRelativeResize="0"/>
          <p:nvPr/>
        </p:nvPicPr>
        <p:blipFill rotWithShape="1">
          <a:blip r:embed="rId11">
            <a:alphaModFix/>
          </a:blip>
          <a:srcRect t="16613" b="7937"/>
          <a:stretch/>
        </p:blipFill>
        <p:spPr>
          <a:xfrm rot="7392327" flipH="1">
            <a:off x="-600143" y="-325217"/>
            <a:ext cx="1928589" cy="1455084"/>
          </a:xfrm>
          <a:prstGeom prst="rect">
            <a:avLst/>
          </a:prstGeom>
          <a:noFill/>
          <a:ln>
            <a:noFill/>
          </a:ln>
        </p:spPr>
      </p:pic>
      <p:pic>
        <p:nvPicPr>
          <p:cNvPr id="321" name="Google Shape;321;p16"/>
          <p:cNvPicPr preferRelativeResize="0"/>
          <p:nvPr/>
        </p:nvPicPr>
        <p:blipFill rotWithShape="1">
          <a:blip r:embed="rId12">
            <a:alphaModFix amt="72000"/>
          </a:blip>
          <a:srcRect l="12988" t="13996" r="15011" b="14003"/>
          <a:stretch/>
        </p:blipFill>
        <p:spPr>
          <a:xfrm flipH="1">
            <a:off x="7911888" y="248575"/>
            <a:ext cx="118550" cy="118550"/>
          </a:xfrm>
          <a:prstGeom prst="rect">
            <a:avLst/>
          </a:prstGeom>
          <a:noFill/>
          <a:ln>
            <a:noFill/>
          </a:ln>
        </p:spPr>
      </p:pic>
      <p:pic>
        <p:nvPicPr>
          <p:cNvPr id="322" name="Google Shape;322;p16"/>
          <p:cNvPicPr preferRelativeResize="0"/>
          <p:nvPr/>
        </p:nvPicPr>
        <p:blipFill rotWithShape="1">
          <a:blip r:embed="rId3">
            <a:alphaModFix amt="72000"/>
          </a:blip>
          <a:srcRect l="12988" t="13996" r="15011" b="14003"/>
          <a:stretch/>
        </p:blipFill>
        <p:spPr>
          <a:xfrm flipH="1">
            <a:off x="-11312" y="1543525"/>
            <a:ext cx="222900" cy="222900"/>
          </a:xfrm>
          <a:prstGeom prst="rect">
            <a:avLst/>
          </a:prstGeom>
          <a:noFill/>
          <a:ln>
            <a:noFill/>
          </a:ln>
        </p:spPr>
      </p:pic>
      <p:pic>
        <p:nvPicPr>
          <p:cNvPr id="323" name="Google Shape;323;p16"/>
          <p:cNvPicPr preferRelativeResize="0"/>
          <p:nvPr/>
        </p:nvPicPr>
        <p:blipFill rotWithShape="1">
          <a:blip r:embed="rId3">
            <a:alphaModFix amt="72000"/>
          </a:blip>
          <a:srcRect l="12988" t="13996" r="15011" b="14003"/>
          <a:stretch/>
        </p:blipFill>
        <p:spPr>
          <a:xfrm flipH="1">
            <a:off x="6131088" y="4664775"/>
            <a:ext cx="222900" cy="222900"/>
          </a:xfrm>
          <a:prstGeom prst="rect">
            <a:avLst/>
          </a:prstGeom>
          <a:noFill/>
          <a:ln>
            <a:noFill/>
          </a:ln>
        </p:spPr>
      </p:pic>
      <p:pic>
        <p:nvPicPr>
          <p:cNvPr id="324" name="Google Shape;324;p16"/>
          <p:cNvPicPr preferRelativeResize="0"/>
          <p:nvPr/>
        </p:nvPicPr>
        <p:blipFill rotWithShape="1">
          <a:blip r:embed="rId12">
            <a:alphaModFix amt="72000"/>
          </a:blip>
          <a:srcRect l="12988" t="13996" r="15011" b="14003"/>
          <a:stretch/>
        </p:blipFill>
        <p:spPr>
          <a:xfrm flipH="1">
            <a:off x="5930688" y="4111625"/>
            <a:ext cx="118550" cy="118550"/>
          </a:xfrm>
          <a:prstGeom prst="rect">
            <a:avLst/>
          </a:prstGeom>
          <a:noFill/>
          <a:ln>
            <a:noFill/>
          </a:ln>
        </p:spPr>
      </p:pic>
      <p:sp>
        <p:nvSpPr>
          <p:cNvPr id="325" name="Google Shape;325;p16"/>
          <p:cNvSpPr txBox="1">
            <a:spLocks noGrp="1"/>
          </p:cNvSpPr>
          <p:nvPr>
            <p:ph type="body" idx="1"/>
          </p:nvPr>
        </p:nvSpPr>
        <p:spPr>
          <a:xfrm>
            <a:off x="720000" y="1995675"/>
            <a:ext cx="38520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6" name="Google Shape;326;p16"/>
          <p:cNvSpPr txBox="1">
            <a:spLocks noGrp="1"/>
          </p:cNvSpPr>
          <p:nvPr>
            <p:ph type="body" idx="2"/>
          </p:nvPr>
        </p:nvSpPr>
        <p:spPr>
          <a:xfrm>
            <a:off x="4572000" y="1995675"/>
            <a:ext cx="38613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Font typeface="DM Serif Display"/>
              <a:buChar char="●"/>
              <a:defRPr sz="2500">
                <a:solidFill>
                  <a:schemeClr val="lt1"/>
                </a:solidFill>
                <a:latin typeface="DM Serif Display"/>
                <a:ea typeface="DM Serif Display"/>
                <a:cs typeface="DM Serif Display"/>
                <a:sym typeface="DM Serif Display"/>
              </a:defRPr>
            </a:lvl1pPr>
            <a:lvl2pPr marL="914400" lvl="1" indent="-304800" rtl="0">
              <a:lnSpc>
                <a:spcPct val="115000"/>
              </a:lnSpc>
              <a:spcBef>
                <a:spcPts val="10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7" name="Google Shape;327;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30" name="Google Shape;330;p17"/>
          <p:cNvPicPr preferRelativeResize="0"/>
          <p:nvPr/>
        </p:nvPicPr>
        <p:blipFill rotWithShape="1">
          <a:blip r:embed="rId3">
            <a:alphaModFix amt="73000"/>
          </a:blip>
          <a:srcRect l="19177" t="20749" r="12206" b="21161"/>
          <a:stretch/>
        </p:blipFill>
        <p:spPr>
          <a:xfrm rot="-8299308">
            <a:off x="-289494" y="4461900"/>
            <a:ext cx="1454101" cy="1230924"/>
          </a:xfrm>
          <a:prstGeom prst="rect">
            <a:avLst/>
          </a:prstGeom>
          <a:noFill/>
          <a:ln>
            <a:noFill/>
          </a:ln>
        </p:spPr>
      </p:pic>
      <p:pic>
        <p:nvPicPr>
          <p:cNvPr id="331" name="Google Shape;331;p17"/>
          <p:cNvPicPr preferRelativeResize="0"/>
          <p:nvPr/>
        </p:nvPicPr>
        <p:blipFill rotWithShape="1">
          <a:blip r:embed="rId4">
            <a:alphaModFix amt="52000"/>
          </a:blip>
          <a:srcRect l="14340" t="13137" r="15532" b="7383"/>
          <a:stretch/>
        </p:blipFill>
        <p:spPr>
          <a:xfrm>
            <a:off x="-763670" y="-317075"/>
            <a:ext cx="1799175" cy="2039050"/>
          </a:xfrm>
          <a:prstGeom prst="rect">
            <a:avLst/>
          </a:prstGeom>
          <a:noFill/>
          <a:ln>
            <a:noFill/>
          </a:ln>
        </p:spPr>
      </p:pic>
      <p:pic>
        <p:nvPicPr>
          <p:cNvPr id="332" name="Google Shape;332;p17"/>
          <p:cNvPicPr preferRelativeResize="0"/>
          <p:nvPr/>
        </p:nvPicPr>
        <p:blipFill rotWithShape="1">
          <a:blip r:embed="rId5">
            <a:alphaModFix amt="86000"/>
          </a:blip>
          <a:srcRect t="15644" b="22737"/>
          <a:stretch/>
        </p:blipFill>
        <p:spPr>
          <a:xfrm flipH="1">
            <a:off x="7807450" y="0"/>
            <a:ext cx="2657850" cy="1637800"/>
          </a:xfrm>
          <a:prstGeom prst="rect">
            <a:avLst/>
          </a:prstGeom>
          <a:noFill/>
          <a:ln>
            <a:noFill/>
          </a:ln>
        </p:spPr>
      </p:pic>
      <p:pic>
        <p:nvPicPr>
          <p:cNvPr id="333" name="Google Shape;333;p17"/>
          <p:cNvPicPr preferRelativeResize="0"/>
          <p:nvPr/>
        </p:nvPicPr>
        <p:blipFill rotWithShape="1">
          <a:blip r:embed="rId6">
            <a:alphaModFix amt="67000"/>
          </a:blip>
          <a:srcRect l="25238" r="30334"/>
          <a:stretch/>
        </p:blipFill>
        <p:spPr>
          <a:xfrm rot="-8556388">
            <a:off x="-385578" y="391307"/>
            <a:ext cx="834135" cy="1877485"/>
          </a:xfrm>
          <a:prstGeom prst="rect">
            <a:avLst/>
          </a:prstGeom>
          <a:noFill/>
          <a:ln>
            <a:noFill/>
          </a:ln>
        </p:spPr>
      </p:pic>
      <p:pic>
        <p:nvPicPr>
          <p:cNvPr id="334" name="Google Shape;334;p17"/>
          <p:cNvPicPr preferRelativeResize="0"/>
          <p:nvPr/>
        </p:nvPicPr>
        <p:blipFill rotWithShape="1">
          <a:blip r:embed="rId7">
            <a:alphaModFix/>
          </a:blip>
          <a:srcRect l="44193" r="37758"/>
          <a:stretch/>
        </p:blipFill>
        <p:spPr>
          <a:xfrm rot="-1743593">
            <a:off x="8268525" y="-1184500"/>
            <a:ext cx="473150" cy="2621501"/>
          </a:xfrm>
          <a:prstGeom prst="rect">
            <a:avLst/>
          </a:prstGeom>
          <a:noFill/>
          <a:ln>
            <a:noFill/>
          </a:ln>
        </p:spPr>
      </p:pic>
      <p:pic>
        <p:nvPicPr>
          <p:cNvPr id="335" name="Google Shape;335;p17"/>
          <p:cNvPicPr preferRelativeResize="0"/>
          <p:nvPr/>
        </p:nvPicPr>
        <p:blipFill rotWithShape="1">
          <a:blip r:embed="rId8">
            <a:alphaModFix/>
          </a:blip>
          <a:srcRect l="6725" t="8298"/>
          <a:stretch/>
        </p:blipFill>
        <p:spPr>
          <a:xfrm>
            <a:off x="-62011" y="542250"/>
            <a:ext cx="725471" cy="713250"/>
          </a:xfrm>
          <a:prstGeom prst="rect">
            <a:avLst/>
          </a:prstGeom>
          <a:noFill/>
          <a:ln>
            <a:noFill/>
          </a:ln>
        </p:spPr>
      </p:pic>
      <p:pic>
        <p:nvPicPr>
          <p:cNvPr id="336" name="Google Shape;336;p17"/>
          <p:cNvPicPr preferRelativeResize="0"/>
          <p:nvPr/>
        </p:nvPicPr>
        <p:blipFill rotWithShape="1">
          <a:blip r:embed="rId9">
            <a:alphaModFix amt="95000"/>
          </a:blip>
          <a:srcRect l="12988" t="13996" r="15011" b="14003"/>
          <a:stretch/>
        </p:blipFill>
        <p:spPr>
          <a:xfrm>
            <a:off x="235600" y="2167750"/>
            <a:ext cx="222900" cy="222900"/>
          </a:xfrm>
          <a:prstGeom prst="rect">
            <a:avLst/>
          </a:prstGeom>
          <a:noFill/>
          <a:ln>
            <a:noFill/>
          </a:ln>
        </p:spPr>
      </p:pic>
      <p:pic>
        <p:nvPicPr>
          <p:cNvPr id="337" name="Google Shape;337;p17"/>
          <p:cNvPicPr preferRelativeResize="0"/>
          <p:nvPr/>
        </p:nvPicPr>
        <p:blipFill rotWithShape="1">
          <a:blip r:embed="rId10">
            <a:alphaModFix amt="72000"/>
          </a:blip>
          <a:srcRect l="12988" t="13996" r="15011" b="14003"/>
          <a:stretch/>
        </p:blipFill>
        <p:spPr>
          <a:xfrm>
            <a:off x="427625" y="1989125"/>
            <a:ext cx="107275" cy="107275"/>
          </a:xfrm>
          <a:prstGeom prst="rect">
            <a:avLst/>
          </a:prstGeom>
          <a:noFill/>
          <a:ln>
            <a:noFill/>
          </a:ln>
        </p:spPr>
      </p:pic>
      <p:pic>
        <p:nvPicPr>
          <p:cNvPr id="338" name="Google Shape;338;p17"/>
          <p:cNvPicPr preferRelativeResize="0"/>
          <p:nvPr/>
        </p:nvPicPr>
        <p:blipFill rotWithShape="1">
          <a:blip r:embed="rId9">
            <a:alphaModFix amt="72000"/>
          </a:blip>
          <a:srcRect l="12988" t="13996" r="15011" b="14003"/>
          <a:stretch/>
        </p:blipFill>
        <p:spPr>
          <a:xfrm>
            <a:off x="8732675" y="1801375"/>
            <a:ext cx="107275" cy="107275"/>
          </a:xfrm>
          <a:prstGeom prst="rect">
            <a:avLst/>
          </a:prstGeom>
          <a:noFill/>
          <a:ln>
            <a:noFill/>
          </a:ln>
        </p:spPr>
      </p:pic>
      <p:pic>
        <p:nvPicPr>
          <p:cNvPr id="339" name="Google Shape;339;p17"/>
          <p:cNvPicPr preferRelativeResize="0"/>
          <p:nvPr/>
        </p:nvPicPr>
        <p:blipFill rotWithShape="1">
          <a:blip r:embed="rId10">
            <a:alphaModFix amt="72000"/>
          </a:blip>
          <a:srcRect l="12988" t="13996" r="15011" b="14003"/>
          <a:stretch/>
        </p:blipFill>
        <p:spPr>
          <a:xfrm>
            <a:off x="8780675" y="2141725"/>
            <a:ext cx="222900" cy="222900"/>
          </a:xfrm>
          <a:prstGeom prst="rect">
            <a:avLst/>
          </a:prstGeom>
          <a:noFill/>
          <a:ln>
            <a:noFill/>
          </a:ln>
        </p:spPr>
      </p:pic>
      <p:pic>
        <p:nvPicPr>
          <p:cNvPr id="340" name="Google Shape;340;p17"/>
          <p:cNvPicPr preferRelativeResize="0"/>
          <p:nvPr/>
        </p:nvPicPr>
        <p:blipFill rotWithShape="1">
          <a:blip r:embed="rId11">
            <a:alphaModFix amt="34000"/>
          </a:blip>
          <a:srcRect l="38803" r="38913"/>
          <a:stretch/>
        </p:blipFill>
        <p:spPr>
          <a:xfrm rot="6098124" flipH="1">
            <a:off x="8474786" y="3755842"/>
            <a:ext cx="489344" cy="2196041"/>
          </a:xfrm>
          <a:prstGeom prst="rect">
            <a:avLst/>
          </a:prstGeom>
          <a:noFill/>
          <a:ln>
            <a:noFill/>
          </a:ln>
        </p:spPr>
      </p:pic>
      <p:pic>
        <p:nvPicPr>
          <p:cNvPr id="341" name="Google Shape;341;p17"/>
          <p:cNvPicPr preferRelativeResize="0"/>
          <p:nvPr/>
        </p:nvPicPr>
        <p:blipFill rotWithShape="1">
          <a:blip r:embed="rId12">
            <a:alphaModFix/>
          </a:blip>
          <a:srcRect t="16613" b="7937"/>
          <a:stretch/>
        </p:blipFill>
        <p:spPr>
          <a:xfrm rot="6172752" flipH="1">
            <a:off x="7755162" y="4126320"/>
            <a:ext cx="1928589" cy="1455085"/>
          </a:xfrm>
          <a:prstGeom prst="rect">
            <a:avLst/>
          </a:prstGeom>
          <a:noFill/>
          <a:ln>
            <a:noFill/>
          </a:ln>
        </p:spPr>
      </p:pic>
      <p:pic>
        <p:nvPicPr>
          <p:cNvPr id="342" name="Google Shape;342;p17"/>
          <p:cNvPicPr preferRelativeResize="0"/>
          <p:nvPr/>
        </p:nvPicPr>
        <p:blipFill rotWithShape="1">
          <a:blip r:embed="rId13">
            <a:alphaModFix/>
          </a:blip>
          <a:srcRect l="33217" r="26890"/>
          <a:stretch/>
        </p:blipFill>
        <p:spPr>
          <a:xfrm rot="-3657732" flipH="1">
            <a:off x="175958" y="3393174"/>
            <a:ext cx="1192647" cy="2989625"/>
          </a:xfrm>
          <a:prstGeom prst="rect">
            <a:avLst/>
          </a:prstGeom>
          <a:noFill/>
          <a:ln>
            <a:noFill/>
          </a:ln>
        </p:spPr>
      </p:pic>
      <p:pic>
        <p:nvPicPr>
          <p:cNvPr id="343" name="Google Shape;343;p17"/>
          <p:cNvPicPr preferRelativeResize="0"/>
          <p:nvPr/>
        </p:nvPicPr>
        <p:blipFill rotWithShape="1">
          <a:blip r:embed="rId10">
            <a:alphaModFix amt="72000"/>
          </a:blip>
          <a:srcRect l="12988" t="13996" r="15011" b="14003"/>
          <a:stretch/>
        </p:blipFill>
        <p:spPr>
          <a:xfrm>
            <a:off x="1520550" y="178150"/>
            <a:ext cx="152800" cy="152800"/>
          </a:xfrm>
          <a:prstGeom prst="rect">
            <a:avLst/>
          </a:prstGeom>
          <a:noFill/>
          <a:ln>
            <a:noFill/>
          </a:ln>
        </p:spPr>
      </p:pic>
      <p:pic>
        <p:nvPicPr>
          <p:cNvPr id="344" name="Google Shape;344;p17"/>
          <p:cNvPicPr preferRelativeResize="0"/>
          <p:nvPr/>
        </p:nvPicPr>
        <p:blipFill rotWithShape="1">
          <a:blip r:embed="rId9">
            <a:alphaModFix amt="95000"/>
          </a:blip>
          <a:srcRect l="12988" t="13996" r="15011" b="14003"/>
          <a:stretch/>
        </p:blipFill>
        <p:spPr>
          <a:xfrm>
            <a:off x="7038725" y="4877725"/>
            <a:ext cx="118550" cy="118550"/>
          </a:xfrm>
          <a:prstGeom prst="rect">
            <a:avLst/>
          </a:prstGeom>
          <a:noFill/>
          <a:ln>
            <a:noFill/>
          </a:ln>
        </p:spPr>
      </p:pic>
      <p:sp>
        <p:nvSpPr>
          <p:cNvPr id="345" name="Google Shape;345;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17"/>
          <p:cNvSpPr txBox="1">
            <a:spLocks noGrp="1"/>
          </p:cNvSpPr>
          <p:nvPr>
            <p:ph type="title" idx="2"/>
          </p:nvPr>
        </p:nvSpPr>
        <p:spPr>
          <a:xfrm>
            <a:off x="720000"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7" name="Google Shape;347;p17"/>
          <p:cNvSpPr txBox="1">
            <a:spLocks noGrp="1"/>
          </p:cNvSpPr>
          <p:nvPr>
            <p:ph type="subTitle" idx="1"/>
          </p:nvPr>
        </p:nvSpPr>
        <p:spPr>
          <a:xfrm>
            <a:off x="720000"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8" name="Google Shape;348;p17"/>
          <p:cNvSpPr txBox="1">
            <a:spLocks noGrp="1"/>
          </p:cNvSpPr>
          <p:nvPr>
            <p:ph type="title" idx="3"/>
          </p:nvPr>
        </p:nvSpPr>
        <p:spPr>
          <a:xfrm>
            <a:off x="3419234"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17"/>
          <p:cNvSpPr txBox="1">
            <a:spLocks noGrp="1"/>
          </p:cNvSpPr>
          <p:nvPr>
            <p:ph type="subTitle" idx="4"/>
          </p:nvPr>
        </p:nvSpPr>
        <p:spPr>
          <a:xfrm>
            <a:off x="3419225"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17"/>
          <p:cNvSpPr txBox="1">
            <a:spLocks noGrp="1"/>
          </p:cNvSpPr>
          <p:nvPr>
            <p:ph type="title" idx="5"/>
          </p:nvPr>
        </p:nvSpPr>
        <p:spPr>
          <a:xfrm>
            <a:off x="6118476"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17"/>
          <p:cNvSpPr txBox="1">
            <a:spLocks noGrp="1"/>
          </p:cNvSpPr>
          <p:nvPr>
            <p:ph type="subTitle" idx="6"/>
          </p:nvPr>
        </p:nvSpPr>
        <p:spPr>
          <a:xfrm>
            <a:off x="6118471"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451"/>
        <p:cNvGrpSpPr/>
        <p:nvPr/>
      </p:nvGrpSpPr>
      <p:grpSpPr>
        <a:xfrm>
          <a:off x="0" y="0"/>
          <a:ext cx="0" cy="0"/>
          <a:chOff x="0" y="0"/>
          <a:chExt cx="0" cy="0"/>
        </a:xfrm>
      </p:grpSpPr>
      <p:pic>
        <p:nvPicPr>
          <p:cNvPr id="452" name="Google Shape;452;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53" name="Google Shape;453;p22"/>
          <p:cNvPicPr preferRelativeResize="0"/>
          <p:nvPr/>
        </p:nvPicPr>
        <p:blipFill rotWithShape="1">
          <a:blip r:embed="rId3">
            <a:alphaModFix amt="52000"/>
          </a:blip>
          <a:srcRect l="14340" t="13137" r="15532" b="7383"/>
          <a:stretch/>
        </p:blipFill>
        <p:spPr>
          <a:xfrm>
            <a:off x="7891155" y="-721700"/>
            <a:ext cx="1799175" cy="2039050"/>
          </a:xfrm>
          <a:prstGeom prst="rect">
            <a:avLst/>
          </a:prstGeom>
          <a:noFill/>
          <a:ln>
            <a:noFill/>
          </a:ln>
        </p:spPr>
      </p:pic>
      <p:pic>
        <p:nvPicPr>
          <p:cNvPr id="454" name="Google Shape;454;p22"/>
          <p:cNvPicPr preferRelativeResize="0"/>
          <p:nvPr/>
        </p:nvPicPr>
        <p:blipFill rotWithShape="1">
          <a:blip r:embed="rId4">
            <a:alphaModFix/>
          </a:blip>
          <a:srcRect l="20769" t="7020" r="31386" b="10958"/>
          <a:stretch/>
        </p:blipFill>
        <p:spPr>
          <a:xfrm flipH="1">
            <a:off x="8536488" y="63050"/>
            <a:ext cx="1013925" cy="1738175"/>
          </a:xfrm>
          <a:prstGeom prst="rect">
            <a:avLst/>
          </a:prstGeom>
          <a:noFill/>
          <a:ln>
            <a:noFill/>
          </a:ln>
        </p:spPr>
      </p:pic>
      <p:pic>
        <p:nvPicPr>
          <p:cNvPr id="455" name="Google Shape;455;p22"/>
          <p:cNvPicPr preferRelativeResize="0"/>
          <p:nvPr/>
        </p:nvPicPr>
        <p:blipFill rotWithShape="1">
          <a:blip r:embed="rId5">
            <a:alphaModFix amt="43000"/>
          </a:blip>
          <a:srcRect l="29662" r="34322"/>
          <a:stretch/>
        </p:blipFill>
        <p:spPr>
          <a:xfrm rot="-4233241">
            <a:off x="8751987" y="-623650"/>
            <a:ext cx="582925" cy="1618500"/>
          </a:xfrm>
          <a:prstGeom prst="rect">
            <a:avLst/>
          </a:prstGeom>
          <a:noFill/>
          <a:ln>
            <a:noFill/>
          </a:ln>
        </p:spPr>
      </p:pic>
      <p:pic>
        <p:nvPicPr>
          <p:cNvPr id="456" name="Google Shape;456;p22"/>
          <p:cNvPicPr preferRelativeResize="0"/>
          <p:nvPr/>
        </p:nvPicPr>
        <p:blipFill rotWithShape="1">
          <a:blip r:embed="rId3">
            <a:alphaModFix amt="52000"/>
          </a:blip>
          <a:srcRect l="14340" t="13137" r="15532" b="7383"/>
          <a:stretch/>
        </p:blipFill>
        <p:spPr>
          <a:xfrm rot="2485112">
            <a:off x="-893970" y="-524175"/>
            <a:ext cx="1799175" cy="2039050"/>
          </a:xfrm>
          <a:prstGeom prst="rect">
            <a:avLst/>
          </a:prstGeom>
          <a:noFill/>
          <a:ln>
            <a:noFill/>
          </a:ln>
        </p:spPr>
      </p:pic>
      <p:pic>
        <p:nvPicPr>
          <p:cNvPr id="457" name="Google Shape;457;p22"/>
          <p:cNvPicPr preferRelativeResize="0"/>
          <p:nvPr/>
        </p:nvPicPr>
        <p:blipFill rotWithShape="1">
          <a:blip r:embed="rId6">
            <a:alphaModFix amt="67000"/>
          </a:blip>
          <a:srcRect l="25238" r="30334"/>
          <a:stretch/>
        </p:blipFill>
        <p:spPr>
          <a:xfrm rot="-8556388">
            <a:off x="-373878" y="-20056"/>
            <a:ext cx="834135" cy="1877485"/>
          </a:xfrm>
          <a:prstGeom prst="rect">
            <a:avLst/>
          </a:prstGeom>
          <a:noFill/>
          <a:ln>
            <a:noFill/>
          </a:ln>
        </p:spPr>
      </p:pic>
      <p:pic>
        <p:nvPicPr>
          <p:cNvPr id="458" name="Google Shape;458;p22"/>
          <p:cNvPicPr preferRelativeResize="0"/>
          <p:nvPr/>
        </p:nvPicPr>
        <p:blipFill rotWithShape="1">
          <a:blip r:embed="rId7">
            <a:alphaModFix/>
          </a:blip>
          <a:srcRect l="6725" t="8298"/>
          <a:stretch/>
        </p:blipFill>
        <p:spPr>
          <a:xfrm>
            <a:off x="157439" y="-317075"/>
            <a:ext cx="725471" cy="713250"/>
          </a:xfrm>
          <a:prstGeom prst="rect">
            <a:avLst/>
          </a:prstGeom>
          <a:noFill/>
          <a:ln>
            <a:noFill/>
          </a:ln>
        </p:spPr>
      </p:pic>
      <p:pic>
        <p:nvPicPr>
          <p:cNvPr id="459" name="Google Shape;459;p22"/>
          <p:cNvPicPr preferRelativeResize="0"/>
          <p:nvPr/>
        </p:nvPicPr>
        <p:blipFill rotWithShape="1">
          <a:blip r:embed="rId8">
            <a:alphaModFix amt="95000"/>
          </a:blip>
          <a:srcRect l="12988" t="13996" r="15011" b="14003"/>
          <a:stretch/>
        </p:blipFill>
        <p:spPr>
          <a:xfrm rot="-2277162">
            <a:off x="220457" y="3939530"/>
            <a:ext cx="222901" cy="222901"/>
          </a:xfrm>
          <a:prstGeom prst="rect">
            <a:avLst/>
          </a:prstGeom>
          <a:noFill/>
          <a:ln>
            <a:noFill/>
          </a:ln>
        </p:spPr>
      </p:pic>
      <p:pic>
        <p:nvPicPr>
          <p:cNvPr id="460" name="Google Shape;460;p22"/>
          <p:cNvPicPr preferRelativeResize="0"/>
          <p:nvPr/>
        </p:nvPicPr>
        <p:blipFill rotWithShape="1">
          <a:blip r:embed="rId9">
            <a:alphaModFix amt="72000"/>
          </a:blip>
          <a:srcRect l="12988" t="13996" r="15011" b="14003"/>
          <a:stretch/>
        </p:blipFill>
        <p:spPr>
          <a:xfrm rot="-2277147">
            <a:off x="179087" y="3683966"/>
            <a:ext cx="107275" cy="107275"/>
          </a:xfrm>
          <a:prstGeom prst="rect">
            <a:avLst/>
          </a:prstGeom>
          <a:noFill/>
          <a:ln>
            <a:noFill/>
          </a:ln>
        </p:spPr>
      </p:pic>
      <p:pic>
        <p:nvPicPr>
          <p:cNvPr id="461" name="Google Shape;461;p22"/>
          <p:cNvPicPr preferRelativeResize="0"/>
          <p:nvPr/>
        </p:nvPicPr>
        <p:blipFill rotWithShape="1">
          <a:blip r:embed="rId8">
            <a:alphaModFix amt="72000"/>
          </a:blip>
          <a:srcRect l="12988" t="13996" r="15011" b="14003"/>
          <a:stretch/>
        </p:blipFill>
        <p:spPr>
          <a:xfrm>
            <a:off x="8599238" y="2317825"/>
            <a:ext cx="107275" cy="107275"/>
          </a:xfrm>
          <a:prstGeom prst="rect">
            <a:avLst/>
          </a:prstGeom>
          <a:noFill/>
          <a:ln>
            <a:noFill/>
          </a:ln>
        </p:spPr>
      </p:pic>
      <p:pic>
        <p:nvPicPr>
          <p:cNvPr id="462" name="Google Shape;462;p22"/>
          <p:cNvPicPr preferRelativeResize="0"/>
          <p:nvPr/>
        </p:nvPicPr>
        <p:blipFill rotWithShape="1">
          <a:blip r:embed="rId9">
            <a:alphaModFix amt="72000"/>
          </a:blip>
          <a:srcRect l="12988" t="13996" r="15011" b="14003"/>
          <a:stretch/>
        </p:blipFill>
        <p:spPr>
          <a:xfrm>
            <a:off x="8676038" y="2687500"/>
            <a:ext cx="222900" cy="222900"/>
          </a:xfrm>
          <a:prstGeom prst="rect">
            <a:avLst/>
          </a:prstGeom>
          <a:noFill/>
          <a:ln>
            <a:noFill/>
          </a:ln>
        </p:spPr>
      </p:pic>
      <p:sp>
        <p:nvSpPr>
          <p:cNvPr id="463" name="Google Shape;463;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510"/>
        <p:cNvGrpSpPr/>
        <p:nvPr/>
      </p:nvGrpSpPr>
      <p:grpSpPr>
        <a:xfrm>
          <a:off x="0" y="0"/>
          <a:ext cx="0" cy="0"/>
          <a:chOff x="0" y="0"/>
          <a:chExt cx="0" cy="0"/>
        </a:xfrm>
      </p:grpSpPr>
      <p:pic>
        <p:nvPicPr>
          <p:cNvPr id="511" name="Google Shape;511;p2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12" name="Google Shape;512;p25"/>
          <p:cNvPicPr preferRelativeResize="0"/>
          <p:nvPr/>
        </p:nvPicPr>
        <p:blipFill rotWithShape="1">
          <a:blip r:embed="rId3">
            <a:alphaModFix amt="52000"/>
          </a:blip>
          <a:srcRect l="14340" t="13137" r="15532" b="7383"/>
          <a:stretch/>
        </p:blipFill>
        <p:spPr>
          <a:xfrm rot="10800000" flipH="1">
            <a:off x="-781052" y="2449200"/>
            <a:ext cx="3213421" cy="3641850"/>
          </a:xfrm>
          <a:prstGeom prst="rect">
            <a:avLst/>
          </a:prstGeom>
          <a:noFill/>
          <a:ln>
            <a:noFill/>
          </a:ln>
        </p:spPr>
      </p:pic>
      <p:pic>
        <p:nvPicPr>
          <p:cNvPr id="513" name="Google Shape;513;p25"/>
          <p:cNvPicPr preferRelativeResize="0"/>
          <p:nvPr/>
        </p:nvPicPr>
        <p:blipFill rotWithShape="1">
          <a:blip r:embed="rId3">
            <a:alphaModFix amt="52000"/>
          </a:blip>
          <a:srcRect l="14340" t="13137" r="15532" b="7383"/>
          <a:stretch/>
        </p:blipFill>
        <p:spPr>
          <a:xfrm rot="10800000" flipH="1">
            <a:off x="6941386" y="-862050"/>
            <a:ext cx="3213421" cy="3641850"/>
          </a:xfrm>
          <a:prstGeom prst="rect">
            <a:avLst/>
          </a:prstGeom>
          <a:noFill/>
          <a:ln>
            <a:noFill/>
          </a:ln>
        </p:spPr>
      </p:pic>
      <p:pic>
        <p:nvPicPr>
          <p:cNvPr id="514" name="Google Shape;514;p25"/>
          <p:cNvPicPr preferRelativeResize="0"/>
          <p:nvPr/>
        </p:nvPicPr>
        <p:blipFill>
          <a:blip r:embed="rId4">
            <a:alphaModFix amt="89000"/>
          </a:blip>
          <a:stretch>
            <a:fillRect/>
          </a:stretch>
        </p:blipFill>
        <p:spPr>
          <a:xfrm rot="-8928316" flipH="1">
            <a:off x="7857883" y="3528749"/>
            <a:ext cx="1904550" cy="1904550"/>
          </a:xfrm>
          <a:prstGeom prst="rect">
            <a:avLst/>
          </a:prstGeom>
          <a:noFill/>
          <a:ln>
            <a:noFill/>
          </a:ln>
        </p:spPr>
      </p:pic>
      <p:pic>
        <p:nvPicPr>
          <p:cNvPr id="515" name="Google Shape;515;p25"/>
          <p:cNvPicPr preferRelativeResize="0"/>
          <p:nvPr/>
        </p:nvPicPr>
        <p:blipFill rotWithShape="1">
          <a:blip r:embed="rId5">
            <a:alphaModFix amt="86000"/>
          </a:blip>
          <a:srcRect t="15644" b="22737"/>
          <a:stretch/>
        </p:blipFill>
        <p:spPr>
          <a:xfrm rot="10800000" flipH="1">
            <a:off x="-732392" y="3968175"/>
            <a:ext cx="2657850" cy="1637800"/>
          </a:xfrm>
          <a:prstGeom prst="rect">
            <a:avLst/>
          </a:prstGeom>
          <a:noFill/>
          <a:ln>
            <a:noFill/>
          </a:ln>
        </p:spPr>
      </p:pic>
      <p:pic>
        <p:nvPicPr>
          <p:cNvPr id="516" name="Google Shape;516;p25"/>
          <p:cNvPicPr preferRelativeResize="0"/>
          <p:nvPr/>
        </p:nvPicPr>
        <p:blipFill rotWithShape="1">
          <a:blip r:embed="rId6">
            <a:alphaModFix amt="67000"/>
          </a:blip>
          <a:srcRect l="25238" r="30334"/>
          <a:stretch/>
        </p:blipFill>
        <p:spPr>
          <a:xfrm rot="7563047" flipH="1">
            <a:off x="8500835" y="-258810"/>
            <a:ext cx="1081993" cy="2435373"/>
          </a:xfrm>
          <a:prstGeom prst="rect">
            <a:avLst/>
          </a:prstGeom>
          <a:noFill/>
          <a:ln>
            <a:noFill/>
          </a:ln>
        </p:spPr>
      </p:pic>
      <p:pic>
        <p:nvPicPr>
          <p:cNvPr id="517" name="Google Shape;517;p25"/>
          <p:cNvPicPr preferRelativeResize="0"/>
          <p:nvPr/>
        </p:nvPicPr>
        <p:blipFill rotWithShape="1">
          <a:blip r:embed="rId7">
            <a:alphaModFix/>
          </a:blip>
          <a:srcRect l="6725" t="8298"/>
          <a:stretch/>
        </p:blipFill>
        <p:spPr>
          <a:xfrm rot="10800000" flipH="1">
            <a:off x="710797" y="4069512"/>
            <a:ext cx="725471" cy="713250"/>
          </a:xfrm>
          <a:prstGeom prst="rect">
            <a:avLst/>
          </a:prstGeom>
          <a:noFill/>
          <a:ln>
            <a:noFill/>
          </a:ln>
        </p:spPr>
      </p:pic>
      <p:pic>
        <p:nvPicPr>
          <p:cNvPr id="518" name="Google Shape;518;p25"/>
          <p:cNvPicPr preferRelativeResize="0"/>
          <p:nvPr/>
        </p:nvPicPr>
        <p:blipFill rotWithShape="1">
          <a:blip r:embed="rId8">
            <a:alphaModFix/>
          </a:blip>
          <a:srcRect l="20769" t="7020" r="31386" b="10958"/>
          <a:stretch/>
        </p:blipFill>
        <p:spPr>
          <a:xfrm rot="10800000" flipH="1">
            <a:off x="-285824" y="1696050"/>
            <a:ext cx="1260600" cy="2161050"/>
          </a:xfrm>
          <a:prstGeom prst="rect">
            <a:avLst/>
          </a:prstGeom>
          <a:noFill/>
          <a:ln>
            <a:noFill/>
          </a:ln>
        </p:spPr>
      </p:pic>
      <p:pic>
        <p:nvPicPr>
          <p:cNvPr id="519" name="Google Shape;519;p25"/>
          <p:cNvPicPr preferRelativeResize="0"/>
          <p:nvPr/>
        </p:nvPicPr>
        <p:blipFill rotWithShape="1">
          <a:blip r:embed="rId9">
            <a:alphaModFix/>
          </a:blip>
          <a:srcRect l="33217" r="26890"/>
          <a:stretch/>
        </p:blipFill>
        <p:spPr>
          <a:xfrm rot="1754306" flipH="1">
            <a:off x="8290009" y="2931325"/>
            <a:ext cx="1192647" cy="2989625"/>
          </a:xfrm>
          <a:prstGeom prst="rect">
            <a:avLst/>
          </a:prstGeom>
          <a:noFill/>
          <a:ln>
            <a:noFill/>
          </a:ln>
        </p:spPr>
      </p:pic>
      <p:pic>
        <p:nvPicPr>
          <p:cNvPr id="520" name="Google Shape;520;p25"/>
          <p:cNvPicPr preferRelativeResize="0"/>
          <p:nvPr/>
        </p:nvPicPr>
        <p:blipFill rotWithShape="1">
          <a:blip r:embed="rId10">
            <a:alphaModFix amt="73000"/>
          </a:blip>
          <a:srcRect l="19177" t="20749" r="12206" b="21161"/>
          <a:stretch/>
        </p:blipFill>
        <p:spPr>
          <a:xfrm rot="-2500707" flipH="1">
            <a:off x="-477659" y="-345727"/>
            <a:ext cx="1852263" cy="1567978"/>
          </a:xfrm>
          <a:prstGeom prst="rect">
            <a:avLst/>
          </a:prstGeom>
          <a:noFill/>
          <a:ln>
            <a:noFill/>
          </a:ln>
        </p:spPr>
      </p:pic>
      <p:grpSp>
        <p:nvGrpSpPr>
          <p:cNvPr id="521" name="Google Shape;521;p25"/>
          <p:cNvGrpSpPr/>
          <p:nvPr/>
        </p:nvGrpSpPr>
        <p:grpSpPr>
          <a:xfrm rot="10800000" flipH="1">
            <a:off x="8440085" y="262550"/>
            <a:ext cx="681700" cy="893750"/>
            <a:chOff x="8528601" y="3345625"/>
            <a:chExt cx="681700" cy="893750"/>
          </a:xfrm>
        </p:grpSpPr>
        <p:pic>
          <p:nvPicPr>
            <p:cNvPr id="522" name="Google Shape;52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23" name="Google Shape;52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524" name="Google Shape;524;p25"/>
          <p:cNvPicPr preferRelativeResize="0"/>
          <p:nvPr/>
        </p:nvPicPr>
        <p:blipFill rotWithShape="1">
          <a:blip r:embed="rId12">
            <a:alphaModFix amt="72000"/>
          </a:blip>
          <a:srcRect l="12988" t="13996" r="15011" b="14003"/>
          <a:stretch/>
        </p:blipFill>
        <p:spPr>
          <a:xfrm rot="10800000" flipH="1">
            <a:off x="1358058" y="1029650"/>
            <a:ext cx="222900" cy="222900"/>
          </a:xfrm>
          <a:prstGeom prst="rect">
            <a:avLst/>
          </a:prstGeom>
          <a:noFill/>
          <a:ln>
            <a:noFill/>
          </a:ln>
        </p:spPr>
      </p:pic>
      <p:pic>
        <p:nvPicPr>
          <p:cNvPr id="525" name="Google Shape;525;p25"/>
          <p:cNvPicPr preferRelativeResize="0"/>
          <p:nvPr/>
        </p:nvPicPr>
        <p:blipFill rotWithShape="1">
          <a:blip r:embed="rId12">
            <a:alphaModFix amt="72000"/>
          </a:blip>
          <a:srcRect l="12988" t="13996" r="15011" b="14003"/>
          <a:stretch/>
        </p:blipFill>
        <p:spPr>
          <a:xfrm rot="10800000" flipH="1">
            <a:off x="7163558" y="4674175"/>
            <a:ext cx="222900" cy="222900"/>
          </a:xfrm>
          <a:prstGeom prst="rect">
            <a:avLst/>
          </a:prstGeom>
          <a:noFill/>
          <a:ln>
            <a:noFill/>
          </a:ln>
        </p:spPr>
      </p:pic>
      <p:pic>
        <p:nvPicPr>
          <p:cNvPr id="526" name="Google Shape;526;p25"/>
          <p:cNvPicPr preferRelativeResize="0"/>
          <p:nvPr/>
        </p:nvPicPr>
        <p:blipFill rotWithShape="1">
          <a:blip r:embed="rId13">
            <a:alphaModFix amt="72000"/>
          </a:blip>
          <a:srcRect l="12988" t="13996" r="15011" b="14003"/>
          <a:stretch/>
        </p:blipFill>
        <p:spPr>
          <a:xfrm rot="10800000" flipH="1">
            <a:off x="7279433" y="394800"/>
            <a:ext cx="222900" cy="222900"/>
          </a:xfrm>
          <a:prstGeom prst="rect">
            <a:avLst/>
          </a:prstGeom>
          <a:noFill/>
          <a:ln>
            <a:noFill/>
          </a:ln>
        </p:spPr>
      </p:pic>
      <p:pic>
        <p:nvPicPr>
          <p:cNvPr id="527" name="Google Shape;527;p25"/>
          <p:cNvPicPr preferRelativeResize="0"/>
          <p:nvPr/>
        </p:nvPicPr>
        <p:blipFill rotWithShape="1">
          <a:blip r:embed="rId12">
            <a:alphaModFix amt="72000"/>
          </a:blip>
          <a:srcRect l="12988" t="13996" r="15011" b="14003"/>
          <a:stretch/>
        </p:blipFill>
        <p:spPr>
          <a:xfrm rot="10800000" flipH="1">
            <a:off x="7471458" y="689050"/>
            <a:ext cx="107275" cy="107275"/>
          </a:xfrm>
          <a:prstGeom prst="rect">
            <a:avLst/>
          </a:prstGeom>
          <a:noFill/>
          <a:ln>
            <a:noFill/>
          </a:ln>
        </p:spPr>
      </p:pic>
      <p:pic>
        <p:nvPicPr>
          <p:cNvPr id="528" name="Google Shape;528;p25"/>
          <p:cNvPicPr preferRelativeResize="0"/>
          <p:nvPr/>
        </p:nvPicPr>
        <p:blipFill rotWithShape="1">
          <a:blip r:embed="rId13">
            <a:alphaModFix amt="72000"/>
          </a:blip>
          <a:srcRect l="12988" t="13996" r="15011" b="14003"/>
          <a:stretch/>
        </p:blipFill>
        <p:spPr>
          <a:xfrm rot="10800000" flipH="1">
            <a:off x="6627908" y="4838150"/>
            <a:ext cx="107275" cy="107275"/>
          </a:xfrm>
          <a:prstGeom prst="rect">
            <a:avLst/>
          </a:prstGeom>
          <a:noFill/>
          <a:ln>
            <a:noFill/>
          </a:ln>
        </p:spPr>
      </p:pic>
      <p:pic>
        <p:nvPicPr>
          <p:cNvPr id="529" name="Google Shape;529;p25"/>
          <p:cNvPicPr preferRelativeResize="0"/>
          <p:nvPr/>
        </p:nvPicPr>
        <p:blipFill rotWithShape="1">
          <a:blip r:embed="rId13">
            <a:alphaModFix amt="72000"/>
          </a:blip>
          <a:srcRect l="12988" t="13996" r="15011" b="14003"/>
          <a:stretch/>
        </p:blipFill>
        <p:spPr>
          <a:xfrm rot="10800000" flipH="1">
            <a:off x="652183" y="1398475"/>
            <a:ext cx="107275" cy="107275"/>
          </a:xfrm>
          <a:prstGeom prst="rect">
            <a:avLst/>
          </a:prstGeom>
          <a:noFill/>
          <a:ln>
            <a:noFill/>
          </a:ln>
        </p:spPr>
      </p:pic>
      <p:pic>
        <p:nvPicPr>
          <p:cNvPr id="530" name="Google Shape;530;p25"/>
          <p:cNvPicPr preferRelativeResize="0"/>
          <p:nvPr/>
        </p:nvPicPr>
        <p:blipFill rotWithShape="1">
          <a:blip r:embed="rId7">
            <a:alphaModFix/>
          </a:blip>
          <a:srcRect l="6725" t="8298"/>
          <a:stretch/>
        </p:blipFill>
        <p:spPr>
          <a:xfrm rot="4579195" flipH="1">
            <a:off x="8226914" y="2136120"/>
            <a:ext cx="833423" cy="819392"/>
          </a:xfrm>
          <a:prstGeom prst="rect">
            <a:avLst/>
          </a:prstGeom>
          <a:noFill/>
          <a:ln>
            <a:noFill/>
          </a:ln>
        </p:spPr>
      </p:pic>
      <p:grpSp>
        <p:nvGrpSpPr>
          <p:cNvPr id="531" name="Google Shape;531;p25"/>
          <p:cNvGrpSpPr/>
          <p:nvPr/>
        </p:nvGrpSpPr>
        <p:grpSpPr>
          <a:xfrm rot="10800000" flipH="1">
            <a:off x="-285828" y="135900"/>
            <a:ext cx="681700" cy="893750"/>
            <a:chOff x="8528601" y="3345625"/>
            <a:chExt cx="681700" cy="893750"/>
          </a:xfrm>
        </p:grpSpPr>
        <p:pic>
          <p:nvPicPr>
            <p:cNvPr id="532" name="Google Shape;53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33" name="Google Shape;53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sp>
        <p:nvSpPr>
          <p:cNvPr id="534" name="Google Shape;534;p25"/>
          <p:cNvSpPr txBox="1">
            <a:spLocks noGrp="1"/>
          </p:cNvSpPr>
          <p:nvPr>
            <p:ph type="title"/>
          </p:nvPr>
        </p:nvSpPr>
        <p:spPr>
          <a:xfrm>
            <a:off x="2424600" y="542252"/>
            <a:ext cx="4294800" cy="705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25"/>
          <p:cNvSpPr txBox="1">
            <a:spLocks noGrp="1"/>
          </p:cNvSpPr>
          <p:nvPr>
            <p:ph type="subTitle" idx="1"/>
          </p:nvPr>
        </p:nvSpPr>
        <p:spPr>
          <a:xfrm>
            <a:off x="2854650" y="2137950"/>
            <a:ext cx="3434700" cy="11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6" name="Google Shape;536;p25"/>
          <p:cNvSpPr txBox="1"/>
          <p:nvPr/>
        </p:nvSpPr>
        <p:spPr>
          <a:xfrm>
            <a:off x="3072000" y="3413850"/>
            <a:ext cx="30000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fr" sz="1000">
                <a:solidFill>
                  <a:schemeClr val="dk1"/>
                </a:solidFill>
                <a:latin typeface="Lato"/>
                <a:ea typeface="Lato"/>
                <a:cs typeface="Lato"/>
                <a:sym typeface="Lato"/>
              </a:rPr>
              <a:t>CRÉDITS: Ce modèle de présentation a été créé par </a:t>
            </a:r>
            <a:r>
              <a:rPr lang="fr" sz="1000" b="1">
                <a:solidFill>
                  <a:schemeClr val="lt1"/>
                </a:solidFill>
                <a:uFill>
                  <a:noFill/>
                </a:uFill>
                <a:latin typeface="Lato"/>
                <a:ea typeface="Lato"/>
                <a:cs typeface="Lato"/>
                <a:sym typeface="Lato"/>
                <a:hlinkClick r:id="rId14">
                  <a:extLst>
                    <a:ext uri="{A12FA001-AC4F-418D-AE19-62706E023703}">
                      <ahyp:hlinkClr xmlns:ahyp="http://schemas.microsoft.com/office/drawing/2018/hyperlinkcolor" val="tx"/>
                    </a:ext>
                  </a:extLst>
                </a:hlinkClick>
              </a:rPr>
              <a:t>Slidesgo</a:t>
            </a:r>
            <a:r>
              <a:rPr lang="fr" sz="1000">
                <a:solidFill>
                  <a:schemeClr val="dk1"/>
                </a:solidFill>
                <a:latin typeface="Lato"/>
                <a:ea typeface="Lato"/>
                <a:cs typeface="Lato"/>
                <a:sym typeface="Lato"/>
              </a:rPr>
              <a:t>, comprenant des icônes de </a:t>
            </a:r>
            <a:r>
              <a:rPr lang="fr" sz="1000" b="1">
                <a:solidFill>
                  <a:schemeClr val="lt1"/>
                </a:solidFill>
                <a:uFill>
                  <a:noFill/>
                </a:uFill>
                <a:latin typeface="Lato"/>
                <a:ea typeface="Lato"/>
                <a:cs typeface="Lato"/>
                <a:sym typeface="Lato"/>
                <a:hlinkClick r:id="rId15">
                  <a:extLst>
                    <a:ext uri="{A12FA001-AC4F-418D-AE19-62706E023703}">
                      <ahyp:hlinkClr xmlns:ahyp="http://schemas.microsoft.com/office/drawing/2018/hyperlinkcolor" val="tx"/>
                    </a:ext>
                  </a:extLst>
                </a:hlinkClick>
              </a:rPr>
              <a:t>Flaticon</a:t>
            </a:r>
            <a:r>
              <a:rPr lang="fr" sz="1000">
                <a:solidFill>
                  <a:schemeClr val="dk1"/>
                </a:solidFill>
                <a:latin typeface="Lato"/>
                <a:ea typeface="Lato"/>
                <a:cs typeface="Lato"/>
                <a:sym typeface="Lato"/>
              </a:rPr>
              <a:t>, des infographies et des images de </a:t>
            </a:r>
            <a:r>
              <a:rPr lang="fr" sz="1000" b="1">
                <a:solidFill>
                  <a:schemeClr val="lt1"/>
                </a:solidFill>
                <a:uFill>
                  <a:noFill/>
                </a:uFill>
                <a:latin typeface="Lato"/>
                <a:ea typeface="Lato"/>
                <a:cs typeface="Lato"/>
                <a:sym typeface="Lato"/>
                <a:hlinkClick r:id="rId16">
                  <a:extLst>
                    <a:ext uri="{A12FA001-AC4F-418D-AE19-62706E023703}">
                      <ahyp:hlinkClr xmlns:ahyp="http://schemas.microsoft.com/office/drawing/2018/hyperlinkcolor" val="tx"/>
                    </a:ext>
                  </a:extLst>
                </a:hlinkClick>
              </a:rPr>
              <a:t>Freepik</a:t>
            </a:r>
            <a:endParaRPr sz="1000" b="1">
              <a:solidFill>
                <a:schemeClr val="lt1"/>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37"/>
        <p:cNvGrpSpPr/>
        <p:nvPr/>
      </p:nvGrpSpPr>
      <p:grpSpPr>
        <a:xfrm>
          <a:off x="0" y="0"/>
          <a:ext cx="0" cy="0"/>
          <a:chOff x="0" y="0"/>
          <a:chExt cx="0" cy="0"/>
        </a:xfrm>
      </p:grpSpPr>
      <p:pic>
        <p:nvPicPr>
          <p:cNvPr id="538" name="Google Shape;538;p2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39" name="Google Shape;539;p26"/>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540" name="Google Shape;540;p26"/>
          <p:cNvGrpSpPr/>
          <p:nvPr/>
        </p:nvGrpSpPr>
        <p:grpSpPr>
          <a:xfrm>
            <a:off x="-181074" y="484225"/>
            <a:ext cx="681700" cy="893750"/>
            <a:chOff x="8528601" y="3345625"/>
            <a:chExt cx="681700" cy="893750"/>
          </a:xfrm>
        </p:grpSpPr>
        <p:pic>
          <p:nvPicPr>
            <p:cNvPr id="541" name="Google Shape;541;p2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542" name="Google Shape;542;p2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543" name="Google Shape;543;p26"/>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544" name="Google Shape;544;p26"/>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545" name="Google Shape;545;p26"/>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546" name="Google Shape;546;p26"/>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547" name="Google Shape;547;p26"/>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548" name="Google Shape;548;p26"/>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549" name="Google Shape;549;p26"/>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550" name="Google Shape;550;p26"/>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551" name="Google Shape;551;p26"/>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552" name="Google Shape;552;p26"/>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3"/>
        <p:cNvGrpSpPr/>
        <p:nvPr/>
      </p:nvGrpSpPr>
      <p:grpSpPr>
        <a:xfrm>
          <a:off x="0" y="0"/>
          <a:ext cx="0" cy="0"/>
          <a:chOff x="0" y="0"/>
          <a:chExt cx="0" cy="0"/>
        </a:xfrm>
      </p:grpSpPr>
      <p:pic>
        <p:nvPicPr>
          <p:cNvPr id="554" name="Google Shape;554;p2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55" name="Google Shape;555;p27"/>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556" name="Google Shape;556;p27"/>
          <p:cNvPicPr preferRelativeResize="0"/>
          <p:nvPr/>
        </p:nvPicPr>
        <p:blipFill rotWithShape="1">
          <a:blip r:embed="rId3">
            <a:alphaModFix amt="52000"/>
          </a:blip>
          <a:srcRect l="14340" t="13137" r="15532" b="7383"/>
          <a:stretch/>
        </p:blipFill>
        <p:spPr>
          <a:xfrm rot="10800000">
            <a:off x="-895952" y="-862050"/>
            <a:ext cx="3213421" cy="3641850"/>
          </a:xfrm>
          <a:prstGeom prst="rect">
            <a:avLst/>
          </a:prstGeom>
          <a:noFill/>
          <a:ln>
            <a:noFill/>
          </a:ln>
        </p:spPr>
      </p:pic>
      <p:pic>
        <p:nvPicPr>
          <p:cNvPr id="557" name="Google Shape;557;p27"/>
          <p:cNvPicPr preferRelativeResize="0"/>
          <p:nvPr/>
        </p:nvPicPr>
        <p:blipFill>
          <a:blip r:embed="rId4">
            <a:alphaModFix amt="89000"/>
          </a:blip>
          <a:stretch>
            <a:fillRect/>
          </a:stretch>
        </p:blipFill>
        <p:spPr>
          <a:xfrm rot="8928316">
            <a:off x="-503579" y="3528749"/>
            <a:ext cx="1904550" cy="1904550"/>
          </a:xfrm>
          <a:prstGeom prst="rect">
            <a:avLst/>
          </a:prstGeom>
          <a:noFill/>
          <a:ln>
            <a:noFill/>
          </a:ln>
        </p:spPr>
      </p:pic>
      <p:pic>
        <p:nvPicPr>
          <p:cNvPr id="558" name="Google Shape;558;p27"/>
          <p:cNvPicPr preferRelativeResize="0"/>
          <p:nvPr/>
        </p:nvPicPr>
        <p:blipFill rotWithShape="1">
          <a:blip r:embed="rId5">
            <a:alphaModFix amt="86000"/>
          </a:blip>
          <a:srcRect t="15644" b="22737"/>
          <a:stretch/>
        </p:blipFill>
        <p:spPr>
          <a:xfrm rot="10800000">
            <a:off x="7333396" y="3968175"/>
            <a:ext cx="2657850" cy="1637800"/>
          </a:xfrm>
          <a:prstGeom prst="rect">
            <a:avLst/>
          </a:prstGeom>
          <a:noFill/>
          <a:ln>
            <a:noFill/>
          </a:ln>
        </p:spPr>
      </p:pic>
      <p:pic>
        <p:nvPicPr>
          <p:cNvPr id="559" name="Google Shape;559;p27"/>
          <p:cNvPicPr preferRelativeResize="0"/>
          <p:nvPr/>
        </p:nvPicPr>
        <p:blipFill rotWithShape="1">
          <a:blip r:embed="rId6">
            <a:alphaModFix amt="34000"/>
          </a:blip>
          <a:srcRect l="38803" r="38913"/>
          <a:stretch/>
        </p:blipFill>
        <p:spPr>
          <a:xfrm rot="4701876">
            <a:off x="4843114" y="-998021"/>
            <a:ext cx="489344" cy="2196041"/>
          </a:xfrm>
          <a:prstGeom prst="rect">
            <a:avLst/>
          </a:prstGeom>
          <a:noFill/>
          <a:ln>
            <a:noFill/>
          </a:ln>
        </p:spPr>
      </p:pic>
      <p:pic>
        <p:nvPicPr>
          <p:cNvPr id="560" name="Google Shape;560;p27"/>
          <p:cNvPicPr preferRelativeResize="0"/>
          <p:nvPr/>
        </p:nvPicPr>
        <p:blipFill rotWithShape="1">
          <a:blip r:embed="rId7">
            <a:alphaModFix amt="67000"/>
          </a:blip>
          <a:srcRect l="25238" r="30334"/>
          <a:stretch/>
        </p:blipFill>
        <p:spPr>
          <a:xfrm rot="-7563047">
            <a:off x="-323973" y="-258810"/>
            <a:ext cx="1081993" cy="2435373"/>
          </a:xfrm>
          <a:prstGeom prst="rect">
            <a:avLst/>
          </a:prstGeom>
          <a:noFill/>
          <a:ln>
            <a:noFill/>
          </a:ln>
        </p:spPr>
      </p:pic>
      <p:pic>
        <p:nvPicPr>
          <p:cNvPr id="561" name="Google Shape;561;p27"/>
          <p:cNvPicPr preferRelativeResize="0"/>
          <p:nvPr/>
        </p:nvPicPr>
        <p:blipFill rotWithShape="1">
          <a:blip r:embed="rId8">
            <a:alphaModFix/>
          </a:blip>
          <a:srcRect l="6725" t="8298"/>
          <a:stretch/>
        </p:blipFill>
        <p:spPr>
          <a:xfrm rot="10800000">
            <a:off x="7840361" y="3913500"/>
            <a:ext cx="725471" cy="713250"/>
          </a:xfrm>
          <a:prstGeom prst="rect">
            <a:avLst/>
          </a:prstGeom>
          <a:noFill/>
          <a:ln>
            <a:noFill/>
          </a:ln>
        </p:spPr>
      </p:pic>
      <p:pic>
        <p:nvPicPr>
          <p:cNvPr id="562" name="Google Shape;562;p27"/>
          <p:cNvPicPr preferRelativeResize="0"/>
          <p:nvPr/>
        </p:nvPicPr>
        <p:blipFill rotWithShape="1">
          <a:blip r:embed="rId9">
            <a:alphaModFix/>
          </a:blip>
          <a:srcRect l="20769" t="7020" r="31386" b="10958"/>
          <a:stretch/>
        </p:blipFill>
        <p:spPr>
          <a:xfrm rot="10800000">
            <a:off x="8696871" y="1805700"/>
            <a:ext cx="1013925" cy="1738175"/>
          </a:xfrm>
          <a:prstGeom prst="rect">
            <a:avLst/>
          </a:prstGeom>
          <a:noFill/>
          <a:ln>
            <a:noFill/>
          </a:ln>
        </p:spPr>
      </p:pic>
      <p:pic>
        <p:nvPicPr>
          <p:cNvPr id="563" name="Google Shape;563;p27"/>
          <p:cNvPicPr preferRelativeResize="0"/>
          <p:nvPr/>
        </p:nvPicPr>
        <p:blipFill rotWithShape="1">
          <a:blip r:embed="rId10">
            <a:alphaModFix/>
          </a:blip>
          <a:srcRect l="33217" r="26890"/>
          <a:stretch/>
        </p:blipFill>
        <p:spPr>
          <a:xfrm rot="-1754306">
            <a:off x="-223801" y="2931325"/>
            <a:ext cx="1192647" cy="2989625"/>
          </a:xfrm>
          <a:prstGeom prst="rect">
            <a:avLst/>
          </a:prstGeom>
          <a:noFill/>
          <a:ln>
            <a:noFill/>
          </a:ln>
        </p:spPr>
      </p:pic>
      <p:pic>
        <p:nvPicPr>
          <p:cNvPr id="564" name="Google Shape;564;p27"/>
          <p:cNvPicPr preferRelativeResize="0"/>
          <p:nvPr/>
        </p:nvPicPr>
        <p:blipFill rotWithShape="1">
          <a:blip r:embed="rId11">
            <a:alphaModFix amt="73000"/>
          </a:blip>
          <a:srcRect l="19177" t="20749" r="12206" b="21161"/>
          <a:stretch/>
        </p:blipFill>
        <p:spPr>
          <a:xfrm rot="2500692">
            <a:off x="8083321" y="-177200"/>
            <a:ext cx="1454101" cy="1230924"/>
          </a:xfrm>
          <a:prstGeom prst="rect">
            <a:avLst/>
          </a:prstGeom>
          <a:noFill/>
          <a:ln>
            <a:noFill/>
          </a:ln>
        </p:spPr>
      </p:pic>
      <p:grpSp>
        <p:nvGrpSpPr>
          <p:cNvPr id="565" name="Google Shape;565;p27"/>
          <p:cNvGrpSpPr/>
          <p:nvPr/>
        </p:nvGrpSpPr>
        <p:grpSpPr>
          <a:xfrm rot="10800000">
            <a:off x="137070" y="262550"/>
            <a:ext cx="681700" cy="893750"/>
            <a:chOff x="8528601" y="3345625"/>
            <a:chExt cx="681700" cy="893750"/>
          </a:xfrm>
        </p:grpSpPr>
        <p:pic>
          <p:nvPicPr>
            <p:cNvPr id="566" name="Google Shape;566;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67" name="Google Shape;567;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568" name="Google Shape;568;p27"/>
          <p:cNvPicPr preferRelativeResize="0"/>
          <p:nvPr/>
        </p:nvPicPr>
        <p:blipFill rotWithShape="1">
          <a:blip r:embed="rId13">
            <a:alphaModFix/>
          </a:blip>
          <a:srcRect t="16613" b="7937"/>
          <a:stretch/>
        </p:blipFill>
        <p:spPr>
          <a:xfrm rot="3407673">
            <a:off x="4425240" y="-564180"/>
            <a:ext cx="1928589" cy="1455084"/>
          </a:xfrm>
          <a:prstGeom prst="rect">
            <a:avLst/>
          </a:prstGeom>
          <a:noFill/>
          <a:ln>
            <a:noFill/>
          </a:ln>
        </p:spPr>
      </p:pic>
      <p:pic>
        <p:nvPicPr>
          <p:cNvPr id="569" name="Google Shape;569;p27"/>
          <p:cNvPicPr preferRelativeResize="0"/>
          <p:nvPr/>
        </p:nvPicPr>
        <p:blipFill rotWithShape="1">
          <a:blip r:embed="rId14">
            <a:alphaModFix amt="69000"/>
          </a:blip>
          <a:srcRect l="29662" r="34322"/>
          <a:stretch/>
        </p:blipFill>
        <p:spPr>
          <a:xfrm rot="6566759">
            <a:off x="4346709" y="4252475"/>
            <a:ext cx="582925" cy="1618500"/>
          </a:xfrm>
          <a:prstGeom prst="rect">
            <a:avLst/>
          </a:prstGeom>
          <a:noFill/>
          <a:ln>
            <a:noFill/>
          </a:ln>
        </p:spPr>
      </p:pic>
      <p:pic>
        <p:nvPicPr>
          <p:cNvPr id="570" name="Google Shape;570;p27"/>
          <p:cNvPicPr preferRelativeResize="0"/>
          <p:nvPr/>
        </p:nvPicPr>
        <p:blipFill rotWithShape="1">
          <a:blip r:embed="rId15">
            <a:alphaModFix amt="72000"/>
          </a:blip>
          <a:srcRect l="12988" t="13996" r="15011" b="14003"/>
          <a:stretch/>
        </p:blipFill>
        <p:spPr>
          <a:xfrm rot="10800000">
            <a:off x="7921171" y="847425"/>
            <a:ext cx="222900" cy="222900"/>
          </a:xfrm>
          <a:prstGeom prst="rect">
            <a:avLst/>
          </a:prstGeom>
          <a:noFill/>
          <a:ln>
            <a:noFill/>
          </a:ln>
        </p:spPr>
      </p:pic>
      <p:pic>
        <p:nvPicPr>
          <p:cNvPr id="571" name="Google Shape;571;p27"/>
          <p:cNvPicPr preferRelativeResize="0"/>
          <p:nvPr/>
        </p:nvPicPr>
        <p:blipFill rotWithShape="1">
          <a:blip r:embed="rId15">
            <a:alphaModFix amt="72000"/>
          </a:blip>
          <a:srcRect l="12988" t="13996" r="15011" b="14003"/>
          <a:stretch/>
        </p:blipFill>
        <p:spPr>
          <a:xfrm rot="10800000">
            <a:off x="1872396" y="4674175"/>
            <a:ext cx="222900" cy="222900"/>
          </a:xfrm>
          <a:prstGeom prst="rect">
            <a:avLst/>
          </a:prstGeom>
          <a:noFill/>
          <a:ln>
            <a:noFill/>
          </a:ln>
        </p:spPr>
      </p:pic>
      <p:pic>
        <p:nvPicPr>
          <p:cNvPr id="572" name="Google Shape;572;p27"/>
          <p:cNvPicPr preferRelativeResize="0"/>
          <p:nvPr/>
        </p:nvPicPr>
        <p:blipFill rotWithShape="1">
          <a:blip r:embed="rId16">
            <a:alphaModFix amt="72000"/>
          </a:blip>
          <a:srcRect l="12988" t="13996" r="15011" b="14003"/>
          <a:stretch/>
        </p:blipFill>
        <p:spPr>
          <a:xfrm rot="10800000">
            <a:off x="1756521" y="394800"/>
            <a:ext cx="222900" cy="222900"/>
          </a:xfrm>
          <a:prstGeom prst="rect">
            <a:avLst/>
          </a:prstGeom>
          <a:noFill/>
          <a:ln>
            <a:noFill/>
          </a:ln>
        </p:spPr>
      </p:pic>
      <p:pic>
        <p:nvPicPr>
          <p:cNvPr id="573" name="Google Shape;573;p27"/>
          <p:cNvPicPr preferRelativeResize="0"/>
          <p:nvPr/>
        </p:nvPicPr>
        <p:blipFill rotWithShape="1">
          <a:blip r:embed="rId15">
            <a:alphaModFix amt="72000"/>
          </a:blip>
          <a:srcRect l="12988" t="13996" r="15011" b="14003"/>
          <a:stretch/>
        </p:blipFill>
        <p:spPr>
          <a:xfrm rot="10800000">
            <a:off x="1680121" y="689050"/>
            <a:ext cx="107275" cy="107275"/>
          </a:xfrm>
          <a:prstGeom prst="rect">
            <a:avLst/>
          </a:prstGeom>
          <a:noFill/>
          <a:ln>
            <a:noFill/>
          </a:ln>
        </p:spPr>
      </p:pic>
      <p:pic>
        <p:nvPicPr>
          <p:cNvPr id="574" name="Google Shape;574;p27"/>
          <p:cNvPicPr preferRelativeResize="0"/>
          <p:nvPr/>
        </p:nvPicPr>
        <p:blipFill rotWithShape="1">
          <a:blip r:embed="rId16">
            <a:alphaModFix amt="72000"/>
          </a:blip>
          <a:srcRect l="12988" t="13996" r="15011" b="14003"/>
          <a:stretch/>
        </p:blipFill>
        <p:spPr>
          <a:xfrm rot="10800000">
            <a:off x="2523671" y="4838150"/>
            <a:ext cx="107275" cy="107275"/>
          </a:xfrm>
          <a:prstGeom prst="rect">
            <a:avLst/>
          </a:prstGeom>
          <a:noFill/>
          <a:ln>
            <a:noFill/>
          </a:ln>
        </p:spPr>
      </p:pic>
      <p:pic>
        <p:nvPicPr>
          <p:cNvPr id="575" name="Google Shape;575;p27"/>
          <p:cNvPicPr preferRelativeResize="0"/>
          <p:nvPr/>
        </p:nvPicPr>
        <p:blipFill rotWithShape="1">
          <a:blip r:embed="rId16">
            <a:alphaModFix amt="72000"/>
          </a:blip>
          <a:srcRect l="12988" t="13996" r="15011" b="14003"/>
          <a:stretch/>
        </p:blipFill>
        <p:spPr>
          <a:xfrm rot="10800000">
            <a:off x="8499396" y="1398475"/>
            <a:ext cx="107275" cy="107275"/>
          </a:xfrm>
          <a:prstGeom prst="rect">
            <a:avLst/>
          </a:prstGeom>
          <a:noFill/>
          <a:ln>
            <a:noFill/>
          </a:ln>
        </p:spPr>
      </p:pic>
      <p:pic>
        <p:nvPicPr>
          <p:cNvPr id="576" name="Google Shape;576;p27"/>
          <p:cNvPicPr preferRelativeResize="0"/>
          <p:nvPr/>
        </p:nvPicPr>
        <p:blipFill rotWithShape="1">
          <a:blip r:embed="rId8">
            <a:alphaModFix/>
          </a:blip>
          <a:srcRect l="6725" t="8298"/>
          <a:stretch/>
        </p:blipFill>
        <p:spPr>
          <a:xfrm rot="-4579178">
            <a:off x="311313" y="2246999"/>
            <a:ext cx="607835" cy="597613"/>
          </a:xfrm>
          <a:prstGeom prst="rect">
            <a:avLst/>
          </a:prstGeom>
          <a:noFill/>
          <a:ln>
            <a:noFill/>
          </a:ln>
        </p:spPr>
      </p:pic>
      <p:grpSp>
        <p:nvGrpSpPr>
          <p:cNvPr id="577" name="Google Shape;577;p27"/>
          <p:cNvGrpSpPr/>
          <p:nvPr/>
        </p:nvGrpSpPr>
        <p:grpSpPr>
          <a:xfrm rot="10800000">
            <a:off x="8862982" y="135900"/>
            <a:ext cx="681700" cy="893750"/>
            <a:chOff x="8528601" y="3345625"/>
            <a:chExt cx="681700" cy="893750"/>
          </a:xfrm>
        </p:grpSpPr>
        <p:pic>
          <p:nvPicPr>
            <p:cNvPr id="578" name="Google Shape;578;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79" name="Google Shape;579;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41F16-861C-D24E-B3FD-98038ACAFB45}" type="datetime1">
              <a:rPr lang="fr-CA" smtClean="0"/>
              <a:t>2024-04-17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474433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 name="Google Shape;10;p2"/>
          <p:cNvPicPr preferRelativeResize="0"/>
          <p:nvPr/>
        </p:nvPicPr>
        <p:blipFill rotWithShape="1">
          <a:blip r:embed="rId3">
            <a:alphaModFix amt="52000"/>
          </a:blip>
          <a:srcRect l="14340" t="13137" r="15532" b="7383"/>
          <a:stretch/>
        </p:blipFill>
        <p:spPr>
          <a:xfrm>
            <a:off x="2965315" y="690400"/>
            <a:ext cx="3213421" cy="3641850"/>
          </a:xfrm>
          <a:prstGeom prst="rect">
            <a:avLst/>
          </a:prstGeom>
          <a:noFill/>
          <a:ln>
            <a:noFill/>
          </a:ln>
        </p:spPr>
      </p:pic>
      <p:pic>
        <p:nvPicPr>
          <p:cNvPr id="11" name="Google Shape;11;p2"/>
          <p:cNvPicPr preferRelativeResize="0"/>
          <p:nvPr/>
        </p:nvPicPr>
        <p:blipFill>
          <a:blip r:embed="rId4">
            <a:alphaModFix amt="89000"/>
          </a:blip>
          <a:stretch>
            <a:fillRect/>
          </a:stretch>
        </p:blipFill>
        <p:spPr>
          <a:xfrm rot="-1871684">
            <a:off x="7809225" y="-281975"/>
            <a:ext cx="1904550" cy="1904550"/>
          </a:xfrm>
          <a:prstGeom prst="rect">
            <a:avLst/>
          </a:prstGeom>
          <a:noFill/>
          <a:ln>
            <a:noFill/>
          </a:ln>
        </p:spPr>
      </p:pic>
      <p:pic>
        <p:nvPicPr>
          <p:cNvPr id="12" name="Google Shape;12;p2"/>
          <p:cNvPicPr preferRelativeResize="0"/>
          <p:nvPr/>
        </p:nvPicPr>
        <p:blipFill rotWithShape="1">
          <a:blip r:embed="rId5">
            <a:alphaModFix amt="86000"/>
          </a:blip>
          <a:srcRect t="15644" b="22737"/>
          <a:stretch/>
        </p:blipFill>
        <p:spPr>
          <a:xfrm>
            <a:off x="-552450" y="-454650"/>
            <a:ext cx="2657850" cy="1637800"/>
          </a:xfrm>
          <a:prstGeom prst="rect">
            <a:avLst/>
          </a:prstGeom>
          <a:noFill/>
          <a:ln>
            <a:noFill/>
          </a:ln>
        </p:spPr>
      </p:pic>
      <p:pic>
        <p:nvPicPr>
          <p:cNvPr id="13" name="Google Shape;13;p2"/>
          <p:cNvPicPr preferRelativeResize="0"/>
          <p:nvPr/>
        </p:nvPicPr>
        <p:blipFill rotWithShape="1">
          <a:blip r:embed="rId6">
            <a:alphaModFix amt="34000"/>
          </a:blip>
          <a:srcRect l="38803" r="38913"/>
          <a:stretch/>
        </p:blipFill>
        <p:spPr>
          <a:xfrm rot="-6098124">
            <a:off x="3877738" y="3953305"/>
            <a:ext cx="489344" cy="2196041"/>
          </a:xfrm>
          <a:prstGeom prst="rect">
            <a:avLst/>
          </a:prstGeom>
          <a:noFill/>
          <a:ln>
            <a:noFill/>
          </a:ln>
        </p:spPr>
      </p:pic>
      <p:pic>
        <p:nvPicPr>
          <p:cNvPr id="14" name="Google Shape;14;p2"/>
          <p:cNvPicPr preferRelativeResize="0"/>
          <p:nvPr/>
        </p:nvPicPr>
        <p:blipFill rotWithShape="1">
          <a:blip r:embed="rId7">
            <a:alphaModFix amt="67000"/>
          </a:blip>
          <a:srcRect l="25238" r="30334"/>
          <a:stretch/>
        </p:blipFill>
        <p:spPr>
          <a:xfrm rot="3236953">
            <a:off x="8452177" y="2687236"/>
            <a:ext cx="1081993" cy="2435373"/>
          </a:xfrm>
          <a:prstGeom prst="rect">
            <a:avLst/>
          </a:prstGeom>
          <a:noFill/>
          <a:ln>
            <a:noFill/>
          </a:ln>
        </p:spPr>
      </p:pic>
      <p:pic>
        <p:nvPicPr>
          <p:cNvPr id="15" name="Google Shape;15;p2"/>
          <p:cNvPicPr preferRelativeResize="0"/>
          <p:nvPr/>
        </p:nvPicPr>
        <p:blipFill rotWithShape="1">
          <a:blip r:embed="rId8">
            <a:alphaModFix/>
          </a:blip>
          <a:srcRect l="6725" t="8298"/>
          <a:stretch/>
        </p:blipFill>
        <p:spPr>
          <a:xfrm>
            <a:off x="644364" y="524575"/>
            <a:ext cx="725471" cy="713250"/>
          </a:xfrm>
          <a:prstGeom prst="rect">
            <a:avLst/>
          </a:prstGeom>
          <a:noFill/>
          <a:ln>
            <a:noFill/>
          </a:ln>
        </p:spPr>
      </p:pic>
      <p:pic>
        <p:nvPicPr>
          <p:cNvPr id="16" name="Google Shape;16;p2"/>
          <p:cNvPicPr preferRelativeResize="0"/>
          <p:nvPr/>
        </p:nvPicPr>
        <p:blipFill rotWithShape="1">
          <a:blip r:embed="rId9">
            <a:alphaModFix/>
          </a:blip>
          <a:srcRect l="20769" t="7020" r="31386" b="10958"/>
          <a:stretch/>
        </p:blipFill>
        <p:spPr>
          <a:xfrm>
            <a:off x="-500600" y="1607450"/>
            <a:ext cx="1013925" cy="1738175"/>
          </a:xfrm>
          <a:prstGeom prst="rect">
            <a:avLst/>
          </a:prstGeom>
          <a:noFill/>
          <a:ln>
            <a:noFill/>
          </a:ln>
        </p:spPr>
      </p:pic>
      <p:pic>
        <p:nvPicPr>
          <p:cNvPr id="17" name="Google Shape;17;p2"/>
          <p:cNvPicPr preferRelativeResize="0"/>
          <p:nvPr/>
        </p:nvPicPr>
        <p:blipFill rotWithShape="1">
          <a:blip r:embed="rId10">
            <a:alphaModFix/>
          </a:blip>
          <a:srcRect l="33217" r="26890"/>
          <a:stretch/>
        </p:blipFill>
        <p:spPr>
          <a:xfrm rot="9045694">
            <a:off x="8241350" y="-769626"/>
            <a:ext cx="1192647" cy="2989625"/>
          </a:xfrm>
          <a:prstGeom prst="rect">
            <a:avLst/>
          </a:prstGeom>
          <a:noFill/>
          <a:ln>
            <a:noFill/>
          </a:ln>
        </p:spPr>
      </p:pic>
      <p:pic>
        <p:nvPicPr>
          <p:cNvPr id="18" name="Google Shape;18;p2"/>
          <p:cNvPicPr preferRelativeResize="0"/>
          <p:nvPr/>
        </p:nvPicPr>
        <p:blipFill rotWithShape="1">
          <a:blip r:embed="rId11">
            <a:alphaModFix amt="73000"/>
          </a:blip>
          <a:srcRect l="19177" t="20749" r="12206" b="21161"/>
          <a:stretch/>
        </p:blipFill>
        <p:spPr>
          <a:xfrm rot="-8299308">
            <a:off x="-327225" y="4097600"/>
            <a:ext cx="1454101" cy="1230924"/>
          </a:xfrm>
          <a:prstGeom prst="rect">
            <a:avLst/>
          </a:prstGeom>
          <a:noFill/>
          <a:ln>
            <a:noFill/>
          </a:ln>
        </p:spPr>
      </p:pic>
      <p:grpSp>
        <p:nvGrpSpPr>
          <p:cNvPr id="19" name="Google Shape;19;p2"/>
          <p:cNvGrpSpPr/>
          <p:nvPr/>
        </p:nvGrpSpPr>
        <p:grpSpPr>
          <a:xfrm>
            <a:off x="8391426" y="3707500"/>
            <a:ext cx="681700" cy="893750"/>
            <a:chOff x="8528601" y="3345625"/>
            <a:chExt cx="681700" cy="893750"/>
          </a:xfrm>
        </p:grpSpPr>
        <p:pic>
          <p:nvPicPr>
            <p:cNvPr id="20" name="Google Shape;20;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1" name="Google Shape;21;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22" name="Google Shape;22;p2"/>
          <p:cNvPicPr preferRelativeResize="0"/>
          <p:nvPr/>
        </p:nvPicPr>
        <p:blipFill rotWithShape="1">
          <a:blip r:embed="rId13">
            <a:alphaModFix/>
          </a:blip>
          <a:srcRect t="16613" b="7937"/>
          <a:stretch/>
        </p:blipFill>
        <p:spPr>
          <a:xfrm rot="-7392327">
            <a:off x="2856368" y="4260420"/>
            <a:ext cx="1928589" cy="1455084"/>
          </a:xfrm>
          <a:prstGeom prst="rect">
            <a:avLst/>
          </a:prstGeom>
          <a:noFill/>
          <a:ln>
            <a:noFill/>
          </a:ln>
        </p:spPr>
      </p:pic>
      <p:pic>
        <p:nvPicPr>
          <p:cNvPr id="23" name="Google Shape;23;p2"/>
          <p:cNvPicPr preferRelativeResize="0"/>
          <p:nvPr/>
        </p:nvPicPr>
        <p:blipFill rotWithShape="1">
          <a:blip r:embed="rId14">
            <a:alphaModFix amt="69000"/>
          </a:blip>
          <a:srcRect l="29662" r="34322"/>
          <a:stretch/>
        </p:blipFill>
        <p:spPr>
          <a:xfrm rot="-4233241">
            <a:off x="4280562" y="-719650"/>
            <a:ext cx="582925" cy="1618500"/>
          </a:xfrm>
          <a:prstGeom prst="rect">
            <a:avLst/>
          </a:prstGeom>
          <a:noFill/>
          <a:ln>
            <a:noFill/>
          </a:ln>
        </p:spPr>
      </p:pic>
      <p:pic>
        <p:nvPicPr>
          <p:cNvPr id="24" name="Google Shape;24;p2"/>
          <p:cNvPicPr preferRelativeResize="0"/>
          <p:nvPr/>
        </p:nvPicPr>
        <p:blipFill rotWithShape="1">
          <a:blip r:embed="rId15">
            <a:alphaModFix amt="72000"/>
          </a:blip>
          <a:srcRect l="12988" t="13996" r="15011" b="14003"/>
          <a:stretch/>
        </p:blipFill>
        <p:spPr>
          <a:xfrm>
            <a:off x="1066125" y="4081000"/>
            <a:ext cx="222900" cy="222900"/>
          </a:xfrm>
          <a:prstGeom prst="rect">
            <a:avLst/>
          </a:prstGeom>
          <a:noFill/>
          <a:ln>
            <a:noFill/>
          </a:ln>
        </p:spPr>
      </p:pic>
      <p:pic>
        <p:nvPicPr>
          <p:cNvPr id="25" name="Google Shape;25;p2"/>
          <p:cNvPicPr preferRelativeResize="0"/>
          <p:nvPr/>
        </p:nvPicPr>
        <p:blipFill rotWithShape="1">
          <a:blip r:embed="rId15">
            <a:alphaModFix amt="72000"/>
          </a:blip>
          <a:srcRect l="12988" t="13996" r="15011" b="14003"/>
          <a:stretch/>
        </p:blipFill>
        <p:spPr>
          <a:xfrm>
            <a:off x="7114900" y="254250"/>
            <a:ext cx="222900" cy="222900"/>
          </a:xfrm>
          <a:prstGeom prst="rect">
            <a:avLst/>
          </a:prstGeom>
          <a:noFill/>
          <a:ln>
            <a:noFill/>
          </a:ln>
        </p:spPr>
      </p:pic>
      <p:pic>
        <p:nvPicPr>
          <p:cNvPr id="26" name="Google Shape;26;p2"/>
          <p:cNvPicPr preferRelativeResize="0"/>
          <p:nvPr/>
        </p:nvPicPr>
        <p:blipFill rotWithShape="1">
          <a:blip r:embed="rId16">
            <a:alphaModFix amt="72000"/>
          </a:blip>
          <a:srcRect l="12988" t="13996" r="15011" b="14003"/>
          <a:stretch/>
        </p:blipFill>
        <p:spPr>
          <a:xfrm>
            <a:off x="7230775" y="4533625"/>
            <a:ext cx="222900" cy="222900"/>
          </a:xfrm>
          <a:prstGeom prst="rect">
            <a:avLst/>
          </a:prstGeom>
          <a:noFill/>
          <a:ln>
            <a:noFill/>
          </a:ln>
        </p:spPr>
      </p:pic>
      <p:pic>
        <p:nvPicPr>
          <p:cNvPr id="27" name="Google Shape;27;p2"/>
          <p:cNvPicPr preferRelativeResize="0"/>
          <p:nvPr/>
        </p:nvPicPr>
        <p:blipFill rotWithShape="1">
          <a:blip r:embed="rId15">
            <a:alphaModFix amt="72000"/>
          </a:blip>
          <a:srcRect l="12988" t="13996" r="15011" b="14003"/>
          <a:stretch/>
        </p:blipFill>
        <p:spPr>
          <a:xfrm>
            <a:off x="7422800" y="4355000"/>
            <a:ext cx="107275" cy="107275"/>
          </a:xfrm>
          <a:prstGeom prst="rect">
            <a:avLst/>
          </a:prstGeom>
          <a:noFill/>
          <a:ln>
            <a:noFill/>
          </a:ln>
        </p:spPr>
      </p:pic>
      <p:pic>
        <p:nvPicPr>
          <p:cNvPr id="28" name="Google Shape;28;p2"/>
          <p:cNvPicPr preferRelativeResize="0"/>
          <p:nvPr/>
        </p:nvPicPr>
        <p:blipFill rotWithShape="1">
          <a:blip r:embed="rId16">
            <a:alphaModFix amt="72000"/>
          </a:blip>
          <a:srcRect l="12988" t="13996" r="15011" b="14003"/>
          <a:stretch/>
        </p:blipFill>
        <p:spPr>
          <a:xfrm>
            <a:off x="6579250" y="205900"/>
            <a:ext cx="107275" cy="107275"/>
          </a:xfrm>
          <a:prstGeom prst="rect">
            <a:avLst/>
          </a:prstGeom>
          <a:noFill/>
          <a:ln>
            <a:noFill/>
          </a:ln>
        </p:spPr>
      </p:pic>
      <p:pic>
        <p:nvPicPr>
          <p:cNvPr id="29" name="Google Shape;29;p2"/>
          <p:cNvPicPr preferRelativeResize="0"/>
          <p:nvPr/>
        </p:nvPicPr>
        <p:blipFill rotWithShape="1">
          <a:blip r:embed="rId16">
            <a:alphaModFix amt="72000"/>
          </a:blip>
          <a:srcRect l="12988" t="13996" r="15011" b="14003"/>
          <a:stretch/>
        </p:blipFill>
        <p:spPr>
          <a:xfrm>
            <a:off x="603525" y="3645575"/>
            <a:ext cx="107275" cy="107275"/>
          </a:xfrm>
          <a:prstGeom prst="rect">
            <a:avLst/>
          </a:prstGeom>
          <a:noFill/>
          <a:ln>
            <a:noFill/>
          </a:ln>
        </p:spPr>
      </p:pic>
      <p:pic>
        <p:nvPicPr>
          <p:cNvPr id="30" name="Google Shape;30;p2"/>
          <p:cNvPicPr preferRelativeResize="0"/>
          <p:nvPr/>
        </p:nvPicPr>
        <p:blipFill rotWithShape="1">
          <a:blip r:embed="rId8">
            <a:alphaModFix/>
          </a:blip>
          <a:srcRect l="6725" t="8298"/>
          <a:stretch/>
        </p:blipFill>
        <p:spPr>
          <a:xfrm rot="6220822">
            <a:off x="8291048" y="2306713"/>
            <a:ext cx="607835" cy="597613"/>
          </a:xfrm>
          <a:prstGeom prst="rect">
            <a:avLst/>
          </a:prstGeom>
          <a:noFill/>
          <a:ln>
            <a:noFill/>
          </a:ln>
        </p:spPr>
      </p:pic>
      <p:grpSp>
        <p:nvGrpSpPr>
          <p:cNvPr id="31" name="Google Shape;31;p2"/>
          <p:cNvGrpSpPr/>
          <p:nvPr/>
        </p:nvGrpSpPr>
        <p:grpSpPr>
          <a:xfrm>
            <a:off x="-334486" y="4121675"/>
            <a:ext cx="681700" cy="893750"/>
            <a:chOff x="8528601" y="3345625"/>
            <a:chExt cx="681700" cy="893750"/>
          </a:xfrm>
        </p:grpSpPr>
        <p:pic>
          <p:nvPicPr>
            <p:cNvPr id="32" name="Google Shape;32;p2"/>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33" name="Google Shape;33;p2"/>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
        <p:nvSpPr>
          <p:cNvPr id="34" name="Google Shape;34;p2"/>
          <p:cNvSpPr txBox="1">
            <a:spLocks noGrp="1"/>
          </p:cNvSpPr>
          <p:nvPr>
            <p:ph type="ctrTitle"/>
          </p:nvPr>
        </p:nvSpPr>
        <p:spPr>
          <a:xfrm>
            <a:off x="1690325" y="1390650"/>
            <a:ext cx="5763300" cy="1886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500"/>
              <a:buNone/>
              <a:defRPr sz="8500">
                <a:latin typeface="DM Serif Display"/>
                <a:ea typeface="DM Serif Display"/>
                <a:cs typeface="DM Serif Display"/>
                <a:sym typeface="DM Serif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5" name="Google Shape;35;p2"/>
          <p:cNvSpPr txBox="1">
            <a:spLocks noGrp="1"/>
          </p:cNvSpPr>
          <p:nvPr>
            <p:ph type="subTitle" idx="1"/>
          </p:nvPr>
        </p:nvSpPr>
        <p:spPr>
          <a:xfrm>
            <a:off x="1690375" y="3277050"/>
            <a:ext cx="57633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atin typeface="Lato"/>
                <a:ea typeface="Lato"/>
                <a:cs typeface="Lato"/>
                <a:sym typeface="La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78527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pic>
        <p:nvPicPr>
          <p:cNvPr id="37" name="Google Shape;37;p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 name="Google Shape;38;p3"/>
          <p:cNvPicPr preferRelativeResize="0"/>
          <p:nvPr/>
        </p:nvPicPr>
        <p:blipFill rotWithShape="1">
          <a:blip r:embed="rId3">
            <a:alphaModFix amt="78000"/>
          </a:blip>
          <a:srcRect l="12988" t="13996" r="15011" b="14003"/>
          <a:stretch/>
        </p:blipFill>
        <p:spPr>
          <a:xfrm>
            <a:off x="462225" y="-208525"/>
            <a:ext cx="1005000" cy="1005000"/>
          </a:xfrm>
          <a:prstGeom prst="rect">
            <a:avLst/>
          </a:prstGeom>
          <a:noFill/>
          <a:ln>
            <a:noFill/>
          </a:ln>
        </p:spPr>
      </p:pic>
      <p:pic>
        <p:nvPicPr>
          <p:cNvPr id="39" name="Google Shape;39;p3"/>
          <p:cNvPicPr preferRelativeResize="0"/>
          <p:nvPr/>
        </p:nvPicPr>
        <p:blipFill rotWithShape="1">
          <a:blip r:embed="rId4">
            <a:alphaModFix amt="52000"/>
          </a:blip>
          <a:srcRect l="14340" t="13137" r="15532" b="7383"/>
          <a:stretch/>
        </p:blipFill>
        <p:spPr>
          <a:xfrm rot="5400000">
            <a:off x="2965315" y="750825"/>
            <a:ext cx="3213421" cy="3641850"/>
          </a:xfrm>
          <a:prstGeom prst="rect">
            <a:avLst/>
          </a:prstGeom>
          <a:noFill/>
          <a:ln>
            <a:noFill/>
          </a:ln>
        </p:spPr>
      </p:pic>
      <p:pic>
        <p:nvPicPr>
          <p:cNvPr id="40" name="Google Shape;40;p3"/>
          <p:cNvPicPr preferRelativeResize="0"/>
          <p:nvPr/>
        </p:nvPicPr>
        <p:blipFill>
          <a:blip r:embed="rId5">
            <a:alphaModFix amt="93000"/>
          </a:blip>
          <a:stretch>
            <a:fillRect/>
          </a:stretch>
        </p:blipFill>
        <p:spPr>
          <a:xfrm rot="1871684" flipH="1">
            <a:off x="-565700" y="119400"/>
            <a:ext cx="1904550" cy="1904550"/>
          </a:xfrm>
          <a:prstGeom prst="rect">
            <a:avLst/>
          </a:prstGeom>
          <a:noFill/>
          <a:ln>
            <a:noFill/>
          </a:ln>
        </p:spPr>
      </p:pic>
      <p:pic>
        <p:nvPicPr>
          <p:cNvPr id="41" name="Google Shape;41;p3"/>
          <p:cNvPicPr preferRelativeResize="0"/>
          <p:nvPr/>
        </p:nvPicPr>
        <p:blipFill rotWithShape="1">
          <a:blip r:embed="rId6">
            <a:alphaModFix/>
          </a:blip>
          <a:srcRect l="6725" t="8298"/>
          <a:stretch/>
        </p:blipFill>
        <p:spPr>
          <a:xfrm>
            <a:off x="134464" y="212250"/>
            <a:ext cx="725471" cy="713250"/>
          </a:xfrm>
          <a:prstGeom prst="rect">
            <a:avLst/>
          </a:prstGeom>
          <a:noFill/>
          <a:ln>
            <a:noFill/>
          </a:ln>
        </p:spPr>
      </p:pic>
      <p:pic>
        <p:nvPicPr>
          <p:cNvPr id="42" name="Google Shape;42;p3"/>
          <p:cNvPicPr preferRelativeResize="0"/>
          <p:nvPr/>
        </p:nvPicPr>
        <p:blipFill rotWithShape="1">
          <a:blip r:embed="rId7">
            <a:alphaModFix amt="67000"/>
          </a:blip>
          <a:srcRect l="25238" r="30334"/>
          <a:stretch/>
        </p:blipFill>
        <p:spPr>
          <a:xfrm rot="-7226894">
            <a:off x="8365397" y="3584457"/>
            <a:ext cx="834135" cy="1877485"/>
          </a:xfrm>
          <a:prstGeom prst="rect">
            <a:avLst/>
          </a:prstGeom>
          <a:noFill/>
          <a:ln>
            <a:noFill/>
          </a:ln>
        </p:spPr>
      </p:pic>
      <p:grpSp>
        <p:nvGrpSpPr>
          <p:cNvPr id="43" name="Google Shape;43;p3"/>
          <p:cNvGrpSpPr/>
          <p:nvPr/>
        </p:nvGrpSpPr>
        <p:grpSpPr>
          <a:xfrm>
            <a:off x="8136476" y="3800950"/>
            <a:ext cx="681700" cy="893750"/>
            <a:chOff x="8528601" y="3345625"/>
            <a:chExt cx="681700" cy="893750"/>
          </a:xfrm>
        </p:grpSpPr>
        <p:pic>
          <p:nvPicPr>
            <p:cNvPr id="44" name="Google Shape;44;p3"/>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5" name="Google Shape;45;p3"/>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6" name="Google Shape;46;p3"/>
          <p:cNvPicPr preferRelativeResize="0"/>
          <p:nvPr/>
        </p:nvPicPr>
        <p:blipFill rotWithShape="1">
          <a:blip r:embed="rId4">
            <a:alphaModFix amt="52000"/>
          </a:blip>
          <a:srcRect l="14340" t="13137" r="15532" b="7383"/>
          <a:stretch/>
        </p:blipFill>
        <p:spPr>
          <a:xfrm>
            <a:off x="8032455" y="-617200"/>
            <a:ext cx="1799175" cy="2039050"/>
          </a:xfrm>
          <a:prstGeom prst="rect">
            <a:avLst/>
          </a:prstGeom>
          <a:noFill/>
          <a:ln>
            <a:noFill/>
          </a:ln>
        </p:spPr>
      </p:pic>
      <p:pic>
        <p:nvPicPr>
          <p:cNvPr id="47" name="Google Shape;47;p3"/>
          <p:cNvPicPr preferRelativeResize="0"/>
          <p:nvPr/>
        </p:nvPicPr>
        <p:blipFill rotWithShape="1">
          <a:blip r:embed="rId9">
            <a:alphaModFix amt="34000"/>
          </a:blip>
          <a:srcRect l="22483" t="2840" r="55233" b="-2840"/>
          <a:stretch/>
        </p:blipFill>
        <p:spPr>
          <a:xfrm rot="-3273537">
            <a:off x="8910389" y="-313345"/>
            <a:ext cx="489344" cy="2196042"/>
          </a:xfrm>
          <a:prstGeom prst="rect">
            <a:avLst/>
          </a:prstGeom>
          <a:noFill/>
          <a:ln>
            <a:noFill/>
          </a:ln>
        </p:spPr>
      </p:pic>
      <p:pic>
        <p:nvPicPr>
          <p:cNvPr id="48" name="Google Shape;48;p3"/>
          <p:cNvPicPr preferRelativeResize="0"/>
          <p:nvPr/>
        </p:nvPicPr>
        <p:blipFill rotWithShape="1">
          <a:blip r:embed="rId10">
            <a:alphaModFix/>
          </a:blip>
          <a:srcRect t="16613" b="7937"/>
          <a:stretch/>
        </p:blipFill>
        <p:spPr>
          <a:xfrm rot="-7392327">
            <a:off x="7616518" y="-325217"/>
            <a:ext cx="1928589" cy="1455084"/>
          </a:xfrm>
          <a:prstGeom prst="rect">
            <a:avLst/>
          </a:prstGeom>
          <a:noFill/>
          <a:ln>
            <a:noFill/>
          </a:ln>
        </p:spPr>
      </p:pic>
      <p:pic>
        <p:nvPicPr>
          <p:cNvPr id="49" name="Google Shape;49;p3"/>
          <p:cNvPicPr preferRelativeResize="0"/>
          <p:nvPr/>
        </p:nvPicPr>
        <p:blipFill rotWithShape="1">
          <a:blip r:embed="rId3">
            <a:alphaModFix amt="72000"/>
          </a:blip>
          <a:srcRect l="12988" t="13996" r="15011" b="14003"/>
          <a:stretch/>
        </p:blipFill>
        <p:spPr>
          <a:xfrm>
            <a:off x="8733375" y="1935800"/>
            <a:ext cx="222900" cy="222900"/>
          </a:xfrm>
          <a:prstGeom prst="rect">
            <a:avLst/>
          </a:prstGeom>
          <a:noFill/>
          <a:ln>
            <a:noFill/>
          </a:ln>
        </p:spPr>
      </p:pic>
      <p:pic>
        <p:nvPicPr>
          <p:cNvPr id="50" name="Google Shape;50;p3"/>
          <p:cNvPicPr preferRelativeResize="0"/>
          <p:nvPr/>
        </p:nvPicPr>
        <p:blipFill rotWithShape="1">
          <a:blip r:embed="rId4">
            <a:alphaModFix amt="52000"/>
          </a:blip>
          <a:srcRect l="14340" t="13137" r="15532" b="7383"/>
          <a:stretch/>
        </p:blipFill>
        <p:spPr>
          <a:xfrm rot="6375682">
            <a:off x="-1419420" y="3161600"/>
            <a:ext cx="1799175" cy="2039050"/>
          </a:xfrm>
          <a:prstGeom prst="rect">
            <a:avLst/>
          </a:prstGeom>
          <a:noFill/>
          <a:ln>
            <a:noFill/>
          </a:ln>
        </p:spPr>
      </p:pic>
      <p:pic>
        <p:nvPicPr>
          <p:cNvPr id="51" name="Google Shape;51;p3"/>
          <p:cNvPicPr preferRelativeResize="0"/>
          <p:nvPr/>
        </p:nvPicPr>
        <p:blipFill rotWithShape="1">
          <a:blip r:embed="rId11">
            <a:alphaModFix amt="35000"/>
          </a:blip>
          <a:srcRect l="41502" r="39776"/>
          <a:stretch/>
        </p:blipFill>
        <p:spPr>
          <a:xfrm rot="-1106159">
            <a:off x="105083" y="3327675"/>
            <a:ext cx="349385" cy="1866350"/>
          </a:xfrm>
          <a:prstGeom prst="rect">
            <a:avLst/>
          </a:prstGeom>
          <a:noFill/>
          <a:ln>
            <a:noFill/>
          </a:ln>
        </p:spPr>
      </p:pic>
      <p:pic>
        <p:nvPicPr>
          <p:cNvPr id="52" name="Google Shape;52;p3"/>
          <p:cNvPicPr preferRelativeResize="0"/>
          <p:nvPr/>
        </p:nvPicPr>
        <p:blipFill rotWithShape="1">
          <a:blip r:embed="rId12">
            <a:alphaModFix/>
          </a:blip>
          <a:srcRect l="33217" r="26890"/>
          <a:stretch/>
        </p:blipFill>
        <p:spPr>
          <a:xfrm rot="10491745">
            <a:off x="-562187" y="2352432"/>
            <a:ext cx="895249" cy="2244134"/>
          </a:xfrm>
          <a:prstGeom prst="rect">
            <a:avLst/>
          </a:prstGeom>
          <a:noFill/>
          <a:ln>
            <a:noFill/>
          </a:ln>
        </p:spPr>
      </p:pic>
      <p:pic>
        <p:nvPicPr>
          <p:cNvPr id="53" name="Google Shape;53;p3"/>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pic>
        <p:nvPicPr>
          <p:cNvPr id="54" name="Google Shape;54;p3"/>
          <p:cNvPicPr preferRelativeResize="0"/>
          <p:nvPr/>
        </p:nvPicPr>
        <p:blipFill rotWithShape="1">
          <a:blip r:embed="rId14">
            <a:alphaModFix amt="73000"/>
          </a:blip>
          <a:srcRect l="19177" t="20749" r="12206" b="21161"/>
          <a:stretch/>
        </p:blipFill>
        <p:spPr>
          <a:xfrm rot="-9921942">
            <a:off x="3605322" y="4748384"/>
            <a:ext cx="1454100" cy="1230925"/>
          </a:xfrm>
          <a:prstGeom prst="rect">
            <a:avLst/>
          </a:prstGeom>
          <a:noFill/>
          <a:ln>
            <a:noFill/>
          </a:ln>
        </p:spPr>
      </p:pic>
      <p:pic>
        <p:nvPicPr>
          <p:cNvPr id="55" name="Google Shape;55;p3"/>
          <p:cNvPicPr preferRelativeResize="0"/>
          <p:nvPr/>
        </p:nvPicPr>
        <p:blipFill rotWithShape="1">
          <a:blip r:embed="rId10">
            <a:alphaModFix/>
          </a:blip>
          <a:srcRect t="16613" b="7937"/>
          <a:stretch/>
        </p:blipFill>
        <p:spPr>
          <a:xfrm rot="-7392327">
            <a:off x="3286930" y="4349645"/>
            <a:ext cx="1928589" cy="1455084"/>
          </a:xfrm>
          <a:prstGeom prst="rect">
            <a:avLst/>
          </a:prstGeom>
          <a:noFill/>
          <a:ln>
            <a:noFill/>
          </a:ln>
        </p:spPr>
      </p:pic>
      <p:pic>
        <p:nvPicPr>
          <p:cNvPr id="56" name="Google Shape;56;p3"/>
          <p:cNvPicPr preferRelativeResize="0"/>
          <p:nvPr/>
        </p:nvPicPr>
        <p:blipFill rotWithShape="1">
          <a:blip r:embed="rId15">
            <a:alphaModFix amt="72000"/>
          </a:blip>
          <a:srcRect l="12988" t="13996" r="15011" b="14003"/>
          <a:stretch/>
        </p:blipFill>
        <p:spPr>
          <a:xfrm>
            <a:off x="8626100" y="2316850"/>
            <a:ext cx="107275" cy="107275"/>
          </a:xfrm>
          <a:prstGeom prst="rect">
            <a:avLst/>
          </a:prstGeom>
          <a:noFill/>
          <a:ln>
            <a:noFill/>
          </a:ln>
        </p:spPr>
      </p:pic>
      <p:pic>
        <p:nvPicPr>
          <p:cNvPr id="57" name="Google Shape;57;p3"/>
          <p:cNvPicPr preferRelativeResize="0"/>
          <p:nvPr/>
        </p:nvPicPr>
        <p:blipFill rotWithShape="1">
          <a:blip r:embed="rId3">
            <a:alphaModFix amt="72000"/>
          </a:blip>
          <a:srcRect l="12988" t="13996" r="15011" b="14003"/>
          <a:stretch/>
        </p:blipFill>
        <p:spPr>
          <a:xfrm>
            <a:off x="354950" y="1755500"/>
            <a:ext cx="107275" cy="107275"/>
          </a:xfrm>
          <a:prstGeom prst="rect">
            <a:avLst/>
          </a:prstGeom>
          <a:noFill/>
          <a:ln>
            <a:noFill/>
          </a:ln>
        </p:spPr>
      </p:pic>
      <p:pic>
        <p:nvPicPr>
          <p:cNvPr id="58" name="Google Shape;58;p3"/>
          <p:cNvPicPr preferRelativeResize="0"/>
          <p:nvPr/>
        </p:nvPicPr>
        <p:blipFill rotWithShape="1">
          <a:blip r:embed="rId15">
            <a:alphaModFix amt="72000"/>
          </a:blip>
          <a:srcRect l="12988" t="13996" r="15011" b="14003"/>
          <a:stretch/>
        </p:blipFill>
        <p:spPr>
          <a:xfrm>
            <a:off x="431750" y="2125175"/>
            <a:ext cx="222900" cy="222900"/>
          </a:xfrm>
          <a:prstGeom prst="rect">
            <a:avLst/>
          </a:prstGeom>
          <a:noFill/>
          <a:ln>
            <a:noFill/>
          </a:ln>
        </p:spPr>
      </p:pic>
      <p:pic>
        <p:nvPicPr>
          <p:cNvPr id="59" name="Google Shape;59;p3"/>
          <p:cNvPicPr preferRelativeResize="0"/>
          <p:nvPr/>
        </p:nvPicPr>
        <p:blipFill rotWithShape="1">
          <a:blip r:embed="rId3">
            <a:alphaModFix amt="72000"/>
          </a:blip>
          <a:srcRect l="12988" t="13996" r="15011" b="14003"/>
          <a:stretch/>
        </p:blipFill>
        <p:spPr>
          <a:xfrm>
            <a:off x="2559800" y="1500300"/>
            <a:ext cx="107275" cy="107275"/>
          </a:xfrm>
          <a:prstGeom prst="rect">
            <a:avLst/>
          </a:prstGeom>
          <a:noFill/>
          <a:ln>
            <a:noFill/>
          </a:ln>
        </p:spPr>
      </p:pic>
      <p:pic>
        <p:nvPicPr>
          <p:cNvPr id="60" name="Google Shape;60;p3"/>
          <p:cNvPicPr preferRelativeResize="0"/>
          <p:nvPr/>
        </p:nvPicPr>
        <p:blipFill rotWithShape="1">
          <a:blip r:embed="rId15">
            <a:alphaModFix amt="72000"/>
          </a:blip>
          <a:srcRect l="12988" t="13996" r="15011" b="14003"/>
          <a:stretch/>
        </p:blipFill>
        <p:spPr>
          <a:xfrm>
            <a:off x="6463488" y="4361750"/>
            <a:ext cx="222900" cy="222900"/>
          </a:xfrm>
          <a:prstGeom prst="rect">
            <a:avLst/>
          </a:prstGeom>
          <a:noFill/>
          <a:ln>
            <a:noFill/>
          </a:ln>
        </p:spPr>
      </p:pic>
      <p:sp>
        <p:nvSpPr>
          <p:cNvPr id="61" name="Google Shape;61;p3"/>
          <p:cNvSpPr txBox="1">
            <a:spLocks noGrp="1"/>
          </p:cNvSpPr>
          <p:nvPr>
            <p:ph type="title"/>
          </p:nvPr>
        </p:nvSpPr>
        <p:spPr>
          <a:xfrm>
            <a:off x="2038200" y="2606838"/>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3"/>
          <p:cNvSpPr txBox="1">
            <a:spLocks noGrp="1"/>
          </p:cNvSpPr>
          <p:nvPr>
            <p:ph type="title" idx="2" hasCustomPrompt="1"/>
          </p:nvPr>
        </p:nvSpPr>
        <p:spPr>
          <a:xfrm>
            <a:off x="4061400" y="1537700"/>
            <a:ext cx="1021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3" name="Google Shape;63;p3"/>
          <p:cNvSpPr txBox="1">
            <a:spLocks noGrp="1"/>
          </p:cNvSpPr>
          <p:nvPr>
            <p:ph type="subTitle" idx="1"/>
          </p:nvPr>
        </p:nvSpPr>
        <p:spPr>
          <a:xfrm>
            <a:off x="2038200" y="3448651"/>
            <a:ext cx="5067600" cy="39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47225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pic>
        <p:nvPicPr>
          <p:cNvPr id="65" name="Google Shape;65;p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 name="Google Shape;66;p4"/>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67" name="Google Shape;67;p4"/>
          <p:cNvGrpSpPr/>
          <p:nvPr/>
        </p:nvGrpSpPr>
        <p:grpSpPr>
          <a:xfrm>
            <a:off x="-181074" y="484225"/>
            <a:ext cx="681700" cy="893750"/>
            <a:chOff x="8528601" y="3345625"/>
            <a:chExt cx="681700" cy="893750"/>
          </a:xfrm>
        </p:grpSpPr>
        <p:pic>
          <p:nvPicPr>
            <p:cNvPr id="68" name="Google Shape;68;p4"/>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69" name="Google Shape;69;p4"/>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70" name="Google Shape;70;p4"/>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71" name="Google Shape;71;p4"/>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72" name="Google Shape;72;p4"/>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73" name="Google Shape;73;p4"/>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74" name="Google Shape;74;p4"/>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75" name="Google Shape;75;p4"/>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76" name="Google Shape;76;p4"/>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77" name="Google Shape;77;p4"/>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78" name="Google Shape;78;p4"/>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79" name="Google Shape;79;p4"/>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
        <p:nvSpPr>
          <p:cNvPr id="80" name="Google Shape;8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4"/>
        <p:cNvGrpSpPr/>
        <p:nvPr/>
      </p:nvGrpSpPr>
      <p:grpSpPr>
        <a:xfrm>
          <a:off x="0" y="0"/>
          <a:ext cx="0" cy="0"/>
          <a:chOff x="0" y="0"/>
          <a:chExt cx="0" cy="0"/>
        </a:xfrm>
      </p:grpSpPr>
      <p:pic>
        <p:nvPicPr>
          <p:cNvPr id="65" name="Google Shape;65;p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 name="Google Shape;66;p4"/>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67" name="Google Shape;67;p4"/>
          <p:cNvGrpSpPr/>
          <p:nvPr/>
        </p:nvGrpSpPr>
        <p:grpSpPr>
          <a:xfrm>
            <a:off x="-181074" y="484225"/>
            <a:ext cx="681700" cy="893750"/>
            <a:chOff x="8528601" y="3345625"/>
            <a:chExt cx="681700" cy="893750"/>
          </a:xfrm>
        </p:grpSpPr>
        <p:pic>
          <p:nvPicPr>
            <p:cNvPr id="68" name="Google Shape;68;p4"/>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69" name="Google Shape;69;p4"/>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70" name="Google Shape;70;p4"/>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71" name="Google Shape;71;p4"/>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72" name="Google Shape;72;p4"/>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73" name="Google Shape;73;p4"/>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74" name="Google Shape;74;p4"/>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75" name="Google Shape;75;p4"/>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76" name="Google Shape;76;p4"/>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77" name="Google Shape;77;p4"/>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78" name="Google Shape;78;p4"/>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79" name="Google Shape;79;p4"/>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
        <p:nvSpPr>
          <p:cNvPr id="80" name="Google Shape;8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086908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pic>
        <p:nvPicPr>
          <p:cNvPr id="83" name="Google Shape;83;p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4" name="Google Shape;84;p5"/>
          <p:cNvPicPr preferRelativeResize="0"/>
          <p:nvPr/>
        </p:nvPicPr>
        <p:blipFill rotWithShape="1">
          <a:blip r:embed="rId3">
            <a:alphaModFix amt="52000"/>
          </a:blip>
          <a:srcRect l="14340" t="13137" r="15532" b="7383"/>
          <a:stretch/>
        </p:blipFill>
        <p:spPr>
          <a:xfrm rot="4424318" flipH="1">
            <a:off x="-1007920" y="-413358"/>
            <a:ext cx="1799175" cy="2039050"/>
          </a:xfrm>
          <a:prstGeom prst="rect">
            <a:avLst/>
          </a:prstGeom>
          <a:noFill/>
          <a:ln>
            <a:noFill/>
          </a:ln>
        </p:spPr>
      </p:pic>
      <p:pic>
        <p:nvPicPr>
          <p:cNvPr id="85" name="Google Shape;85;p5"/>
          <p:cNvPicPr preferRelativeResize="0"/>
          <p:nvPr/>
        </p:nvPicPr>
        <p:blipFill rotWithShape="1">
          <a:blip r:embed="rId4">
            <a:alphaModFix amt="69000"/>
          </a:blip>
          <a:srcRect l="41502" r="39776"/>
          <a:stretch/>
        </p:blipFill>
        <p:spPr>
          <a:xfrm rot="-9693841" flipH="1">
            <a:off x="516583" y="-406734"/>
            <a:ext cx="349385" cy="1866350"/>
          </a:xfrm>
          <a:prstGeom prst="rect">
            <a:avLst/>
          </a:prstGeom>
          <a:noFill/>
          <a:ln>
            <a:noFill/>
          </a:ln>
        </p:spPr>
      </p:pic>
      <p:pic>
        <p:nvPicPr>
          <p:cNvPr id="86" name="Google Shape;86;p5"/>
          <p:cNvPicPr preferRelativeResize="0"/>
          <p:nvPr/>
        </p:nvPicPr>
        <p:blipFill rotWithShape="1">
          <a:blip r:embed="rId5">
            <a:alphaModFix/>
          </a:blip>
          <a:srcRect l="33217" r="26890"/>
          <a:stretch/>
        </p:blipFill>
        <p:spPr>
          <a:xfrm rot="308255" flipH="1">
            <a:off x="-150687" y="190725"/>
            <a:ext cx="895249" cy="2244134"/>
          </a:xfrm>
          <a:prstGeom prst="rect">
            <a:avLst/>
          </a:prstGeom>
          <a:noFill/>
          <a:ln>
            <a:noFill/>
          </a:ln>
        </p:spPr>
      </p:pic>
      <p:pic>
        <p:nvPicPr>
          <p:cNvPr id="87" name="Google Shape;87;p5"/>
          <p:cNvPicPr preferRelativeResize="0"/>
          <p:nvPr/>
        </p:nvPicPr>
        <p:blipFill rotWithShape="1">
          <a:blip r:embed="rId6">
            <a:alphaModFix amt="72000"/>
          </a:blip>
          <a:srcRect l="12988" t="13996" r="15011" b="14003"/>
          <a:stretch/>
        </p:blipFill>
        <p:spPr>
          <a:xfrm rot="10800000">
            <a:off x="-205562" y="4285237"/>
            <a:ext cx="1005000" cy="1005000"/>
          </a:xfrm>
          <a:prstGeom prst="rect">
            <a:avLst/>
          </a:prstGeom>
          <a:noFill/>
          <a:ln>
            <a:noFill/>
          </a:ln>
        </p:spPr>
      </p:pic>
      <p:grpSp>
        <p:nvGrpSpPr>
          <p:cNvPr id="88" name="Google Shape;88;p5"/>
          <p:cNvGrpSpPr/>
          <p:nvPr/>
        </p:nvGrpSpPr>
        <p:grpSpPr>
          <a:xfrm rot="10800000">
            <a:off x="-92089" y="3912263"/>
            <a:ext cx="681700" cy="893750"/>
            <a:chOff x="8528601" y="3345625"/>
            <a:chExt cx="681700" cy="893750"/>
          </a:xfrm>
        </p:grpSpPr>
        <p:pic>
          <p:nvPicPr>
            <p:cNvPr id="89" name="Google Shape;89;p5"/>
            <p:cNvPicPr preferRelativeResize="0"/>
            <p:nvPr/>
          </p:nvPicPr>
          <p:blipFill rotWithShape="1">
            <a:blip r:embed="rId7">
              <a:alphaModFix/>
            </a:blip>
            <a:srcRect l="15023" t="14904" b="11857"/>
            <a:stretch/>
          </p:blipFill>
          <p:spPr>
            <a:xfrm>
              <a:off x="8528601" y="3742208"/>
              <a:ext cx="576856" cy="497166"/>
            </a:xfrm>
            <a:prstGeom prst="rect">
              <a:avLst/>
            </a:prstGeom>
            <a:noFill/>
            <a:ln>
              <a:noFill/>
            </a:ln>
          </p:spPr>
        </p:pic>
        <p:pic>
          <p:nvPicPr>
            <p:cNvPr id="90" name="Google Shape;90;p5"/>
            <p:cNvPicPr preferRelativeResize="0"/>
            <p:nvPr/>
          </p:nvPicPr>
          <p:blipFill rotWithShape="1">
            <a:blip r:embed="rId7">
              <a:alphaModFix/>
            </a:blip>
            <a:srcRect l="15023" t="14904" b="11857"/>
            <a:stretch/>
          </p:blipFill>
          <p:spPr>
            <a:xfrm rot="-10040303">
              <a:off x="8585969" y="3402800"/>
              <a:ext cx="576856" cy="497167"/>
            </a:xfrm>
            <a:prstGeom prst="rect">
              <a:avLst/>
            </a:prstGeom>
            <a:noFill/>
            <a:ln>
              <a:noFill/>
            </a:ln>
          </p:spPr>
        </p:pic>
      </p:grpSp>
      <p:pic>
        <p:nvPicPr>
          <p:cNvPr id="91" name="Google Shape;91;p5"/>
          <p:cNvPicPr preferRelativeResize="0"/>
          <p:nvPr/>
        </p:nvPicPr>
        <p:blipFill rotWithShape="1">
          <a:blip r:embed="rId3">
            <a:alphaModFix amt="52000"/>
          </a:blip>
          <a:srcRect l="14340" t="13137" r="15532" b="7383"/>
          <a:stretch/>
        </p:blipFill>
        <p:spPr>
          <a:xfrm>
            <a:off x="7712830" y="-317075"/>
            <a:ext cx="1799175" cy="2039050"/>
          </a:xfrm>
          <a:prstGeom prst="rect">
            <a:avLst/>
          </a:prstGeom>
          <a:noFill/>
          <a:ln>
            <a:noFill/>
          </a:ln>
        </p:spPr>
      </p:pic>
      <p:pic>
        <p:nvPicPr>
          <p:cNvPr id="92" name="Google Shape;92;p5"/>
          <p:cNvPicPr preferRelativeResize="0"/>
          <p:nvPr/>
        </p:nvPicPr>
        <p:blipFill rotWithShape="1">
          <a:blip r:embed="rId8">
            <a:alphaModFix/>
          </a:blip>
          <a:srcRect l="20769" t="7020" r="31386" b="10958"/>
          <a:stretch/>
        </p:blipFill>
        <p:spPr>
          <a:xfrm flipH="1">
            <a:off x="8498075" y="922750"/>
            <a:ext cx="1013925" cy="1738175"/>
          </a:xfrm>
          <a:prstGeom prst="rect">
            <a:avLst/>
          </a:prstGeom>
          <a:noFill/>
          <a:ln>
            <a:noFill/>
          </a:ln>
        </p:spPr>
      </p:pic>
      <p:pic>
        <p:nvPicPr>
          <p:cNvPr id="93" name="Google Shape;93;p5"/>
          <p:cNvPicPr preferRelativeResize="0"/>
          <p:nvPr/>
        </p:nvPicPr>
        <p:blipFill rotWithShape="1">
          <a:blip r:embed="rId9">
            <a:alphaModFix amt="43000"/>
          </a:blip>
          <a:srcRect l="29662" r="34322"/>
          <a:stretch/>
        </p:blipFill>
        <p:spPr>
          <a:xfrm rot="-4233241">
            <a:off x="8751987" y="-623650"/>
            <a:ext cx="582925" cy="1618500"/>
          </a:xfrm>
          <a:prstGeom prst="rect">
            <a:avLst/>
          </a:prstGeom>
          <a:noFill/>
          <a:ln>
            <a:noFill/>
          </a:ln>
        </p:spPr>
      </p:pic>
      <p:pic>
        <p:nvPicPr>
          <p:cNvPr id="94" name="Google Shape;94;p5"/>
          <p:cNvPicPr preferRelativeResize="0"/>
          <p:nvPr/>
        </p:nvPicPr>
        <p:blipFill rotWithShape="1">
          <a:blip r:embed="rId10">
            <a:alphaModFix amt="67000"/>
          </a:blip>
          <a:srcRect l="25238" r="30334"/>
          <a:stretch/>
        </p:blipFill>
        <p:spPr>
          <a:xfrm rot="2294928" flipH="1">
            <a:off x="8107480" y="3301261"/>
            <a:ext cx="1081993" cy="2435374"/>
          </a:xfrm>
          <a:prstGeom prst="rect">
            <a:avLst/>
          </a:prstGeom>
          <a:noFill/>
          <a:ln>
            <a:noFill/>
          </a:ln>
        </p:spPr>
      </p:pic>
      <p:pic>
        <p:nvPicPr>
          <p:cNvPr id="95" name="Google Shape;95;p5"/>
          <p:cNvPicPr preferRelativeResize="0"/>
          <p:nvPr/>
        </p:nvPicPr>
        <p:blipFill rotWithShape="1">
          <a:blip r:embed="rId11">
            <a:alphaModFix/>
          </a:blip>
          <a:srcRect l="3814" t="1347" r="3823" b="11749"/>
          <a:stretch/>
        </p:blipFill>
        <p:spPr>
          <a:xfrm flipH="1">
            <a:off x="7910462" y="4319525"/>
            <a:ext cx="1668050" cy="1569500"/>
          </a:xfrm>
          <a:prstGeom prst="rect">
            <a:avLst/>
          </a:prstGeom>
          <a:noFill/>
          <a:ln>
            <a:noFill/>
          </a:ln>
        </p:spPr>
      </p:pic>
      <p:pic>
        <p:nvPicPr>
          <p:cNvPr id="96" name="Google Shape;96;p5"/>
          <p:cNvPicPr preferRelativeResize="0"/>
          <p:nvPr/>
        </p:nvPicPr>
        <p:blipFill rotWithShape="1">
          <a:blip r:embed="rId12">
            <a:alphaModFix amt="72000"/>
          </a:blip>
          <a:srcRect l="12988" t="13996" r="15011" b="14003"/>
          <a:stretch/>
        </p:blipFill>
        <p:spPr>
          <a:xfrm>
            <a:off x="289900" y="2818475"/>
            <a:ext cx="107275" cy="107275"/>
          </a:xfrm>
          <a:prstGeom prst="rect">
            <a:avLst/>
          </a:prstGeom>
          <a:noFill/>
          <a:ln>
            <a:noFill/>
          </a:ln>
        </p:spPr>
      </p:pic>
      <p:pic>
        <p:nvPicPr>
          <p:cNvPr id="97" name="Google Shape;97;p5"/>
          <p:cNvPicPr preferRelativeResize="0"/>
          <p:nvPr/>
        </p:nvPicPr>
        <p:blipFill rotWithShape="1">
          <a:blip r:embed="rId6">
            <a:alphaModFix amt="72000"/>
          </a:blip>
          <a:srcRect l="12988" t="13996" r="15011" b="14003"/>
          <a:stretch/>
        </p:blipFill>
        <p:spPr>
          <a:xfrm>
            <a:off x="366700" y="3188150"/>
            <a:ext cx="222900" cy="222900"/>
          </a:xfrm>
          <a:prstGeom prst="rect">
            <a:avLst/>
          </a:prstGeom>
          <a:noFill/>
          <a:ln>
            <a:noFill/>
          </a:ln>
        </p:spPr>
      </p:pic>
      <p:pic>
        <p:nvPicPr>
          <p:cNvPr id="98" name="Google Shape;98;p5"/>
          <p:cNvPicPr preferRelativeResize="0"/>
          <p:nvPr/>
        </p:nvPicPr>
        <p:blipFill rotWithShape="1">
          <a:blip r:embed="rId12">
            <a:alphaModFix amt="72000"/>
          </a:blip>
          <a:srcRect l="12988" t="13996" r="15011" b="14003"/>
          <a:stretch/>
        </p:blipFill>
        <p:spPr>
          <a:xfrm>
            <a:off x="8498825" y="2787700"/>
            <a:ext cx="222900" cy="222900"/>
          </a:xfrm>
          <a:prstGeom prst="rect">
            <a:avLst/>
          </a:prstGeom>
          <a:noFill/>
          <a:ln>
            <a:noFill/>
          </a:ln>
        </p:spPr>
      </p:pic>
      <p:pic>
        <p:nvPicPr>
          <p:cNvPr id="99" name="Google Shape;99;p5"/>
          <p:cNvPicPr preferRelativeResize="0"/>
          <p:nvPr/>
        </p:nvPicPr>
        <p:blipFill rotWithShape="1">
          <a:blip r:embed="rId6">
            <a:alphaModFix amt="72000"/>
          </a:blip>
          <a:srcRect l="12988" t="13996" r="15011" b="14003"/>
          <a:stretch/>
        </p:blipFill>
        <p:spPr>
          <a:xfrm>
            <a:off x="8690850" y="2609075"/>
            <a:ext cx="107275" cy="107275"/>
          </a:xfrm>
          <a:prstGeom prst="rect">
            <a:avLst/>
          </a:prstGeom>
          <a:noFill/>
          <a:ln>
            <a:noFill/>
          </a:ln>
        </p:spPr>
      </p:pic>
      <p:pic>
        <p:nvPicPr>
          <p:cNvPr id="100" name="Google Shape;100;p5"/>
          <p:cNvPicPr preferRelativeResize="0"/>
          <p:nvPr/>
        </p:nvPicPr>
        <p:blipFill rotWithShape="1">
          <a:blip r:embed="rId6">
            <a:alphaModFix amt="72000"/>
          </a:blip>
          <a:srcRect l="12988" t="13996" r="15011" b="14003"/>
          <a:stretch/>
        </p:blipFill>
        <p:spPr>
          <a:xfrm>
            <a:off x="6983200" y="222475"/>
            <a:ext cx="107275" cy="107275"/>
          </a:xfrm>
          <a:prstGeom prst="rect">
            <a:avLst/>
          </a:prstGeom>
          <a:noFill/>
          <a:ln>
            <a:noFill/>
          </a:ln>
        </p:spPr>
      </p:pic>
      <p:pic>
        <p:nvPicPr>
          <p:cNvPr id="101" name="Google Shape;101;p5"/>
          <p:cNvPicPr preferRelativeResize="0"/>
          <p:nvPr/>
        </p:nvPicPr>
        <p:blipFill rotWithShape="1">
          <a:blip r:embed="rId12">
            <a:alphaModFix amt="72000"/>
          </a:blip>
          <a:srcRect l="12988" t="13996" r="15011" b="14003"/>
          <a:stretch/>
        </p:blipFill>
        <p:spPr>
          <a:xfrm>
            <a:off x="2971275" y="4806000"/>
            <a:ext cx="222900" cy="222900"/>
          </a:xfrm>
          <a:prstGeom prst="rect">
            <a:avLst/>
          </a:prstGeom>
          <a:noFill/>
          <a:ln>
            <a:noFill/>
          </a:ln>
        </p:spPr>
      </p:pic>
      <p:sp>
        <p:nvSpPr>
          <p:cNvPr id="102" name="Google Shape;102;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 name="Google Shape;103;p5"/>
          <p:cNvSpPr txBox="1">
            <a:spLocks noGrp="1"/>
          </p:cNvSpPr>
          <p:nvPr>
            <p:ph type="title" idx="2"/>
          </p:nvPr>
        </p:nvSpPr>
        <p:spPr>
          <a:xfrm>
            <a:off x="1849900" y="2723350"/>
            <a:ext cx="2387700" cy="43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5"/>
          <p:cNvSpPr txBox="1">
            <a:spLocks noGrp="1"/>
          </p:cNvSpPr>
          <p:nvPr>
            <p:ph type="title" idx="3"/>
          </p:nvPr>
        </p:nvSpPr>
        <p:spPr>
          <a:xfrm>
            <a:off x="4906700" y="2723450"/>
            <a:ext cx="2387700" cy="43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5"/>
          <p:cNvSpPr txBox="1">
            <a:spLocks noGrp="1"/>
          </p:cNvSpPr>
          <p:nvPr>
            <p:ph type="subTitle" idx="1"/>
          </p:nvPr>
        </p:nvSpPr>
        <p:spPr>
          <a:xfrm>
            <a:off x="4906708" y="3087176"/>
            <a:ext cx="23877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6" name="Google Shape;106;p5"/>
          <p:cNvSpPr txBox="1">
            <a:spLocks noGrp="1"/>
          </p:cNvSpPr>
          <p:nvPr>
            <p:ph type="subTitle" idx="4"/>
          </p:nvPr>
        </p:nvSpPr>
        <p:spPr>
          <a:xfrm>
            <a:off x="1849911" y="3087176"/>
            <a:ext cx="23877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09567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pic>
        <p:nvPicPr>
          <p:cNvPr id="108" name="Google Shape;108;p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9" name="Google Shape;109;p6"/>
          <p:cNvPicPr preferRelativeResize="0"/>
          <p:nvPr/>
        </p:nvPicPr>
        <p:blipFill rotWithShape="1">
          <a:blip r:embed="rId3">
            <a:alphaModFix amt="52000"/>
          </a:blip>
          <a:srcRect l="14340" t="13137" r="15532" b="7383"/>
          <a:stretch/>
        </p:blipFill>
        <p:spPr>
          <a:xfrm>
            <a:off x="-797970" y="-328800"/>
            <a:ext cx="1799175" cy="2039050"/>
          </a:xfrm>
          <a:prstGeom prst="rect">
            <a:avLst/>
          </a:prstGeom>
          <a:noFill/>
          <a:ln>
            <a:noFill/>
          </a:ln>
        </p:spPr>
      </p:pic>
      <p:pic>
        <p:nvPicPr>
          <p:cNvPr id="110" name="Google Shape;110;p6"/>
          <p:cNvPicPr preferRelativeResize="0"/>
          <p:nvPr/>
        </p:nvPicPr>
        <p:blipFill rotWithShape="1">
          <a:blip r:embed="rId4">
            <a:alphaModFix amt="67000"/>
          </a:blip>
          <a:srcRect l="25238" r="30334"/>
          <a:stretch/>
        </p:blipFill>
        <p:spPr>
          <a:xfrm rot="-7763303">
            <a:off x="-406053" y="424331"/>
            <a:ext cx="834135" cy="1877485"/>
          </a:xfrm>
          <a:prstGeom prst="rect">
            <a:avLst/>
          </a:prstGeom>
          <a:noFill/>
          <a:ln>
            <a:noFill/>
          </a:ln>
        </p:spPr>
      </p:pic>
      <p:pic>
        <p:nvPicPr>
          <p:cNvPr id="111" name="Google Shape;111;p6"/>
          <p:cNvPicPr preferRelativeResize="0"/>
          <p:nvPr/>
        </p:nvPicPr>
        <p:blipFill rotWithShape="1">
          <a:blip r:embed="rId5">
            <a:alphaModFix/>
          </a:blip>
          <a:srcRect l="15023" t="14904" b="11857"/>
          <a:stretch/>
        </p:blipFill>
        <p:spPr>
          <a:xfrm rot="759699">
            <a:off x="157157" y="8373"/>
            <a:ext cx="732459" cy="631278"/>
          </a:xfrm>
          <a:prstGeom prst="rect">
            <a:avLst/>
          </a:prstGeom>
          <a:noFill/>
          <a:ln>
            <a:noFill/>
          </a:ln>
        </p:spPr>
      </p:pic>
      <p:pic>
        <p:nvPicPr>
          <p:cNvPr id="112" name="Google Shape;112;p6"/>
          <p:cNvPicPr preferRelativeResize="0"/>
          <p:nvPr/>
        </p:nvPicPr>
        <p:blipFill rotWithShape="1">
          <a:blip r:embed="rId6">
            <a:alphaModFix amt="86000"/>
          </a:blip>
          <a:srcRect t="15644" b="22737"/>
          <a:stretch/>
        </p:blipFill>
        <p:spPr>
          <a:xfrm flipH="1">
            <a:off x="7971300" y="-192025"/>
            <a:ext cx="2657850" cy="1637800"/>
          </a:xfrm>
          <a:prstGeom prst="rect">
            <a:avLst/>
          </a:prstGeom>
          <a:noFill/>
          <a:ln>
            <a:noFill/>
          </a:ln>
        </p:spPr>
      </p:pic>
      <p:pic>
        <p:nvPicPr>
          <p:cNvPr id="113" name="Google Shape;113;p6"/>
          <p:cNvPicPr preferRelativeResize="0"/>
          <p:nvPr/>
        </p:nvPicPr>
        <p:blipFill rotWithShape="1">
          <a:blip r:embed="rId7">
            <a:alphaModFix/>
          </a:blip>
          <a:srcRect l="6725" t="8298"/>
          <a:stretch/>
        </p:blipFill>
        <p:spPr>
          <a:xfrm>
            <a:off x="8249864" y="445013"/>
            <a:ext cx="725471" cy="713250"/>
          </a:xfrm>
          <a:prstGeom prst="rect">
            <a:avLst/>
          </a:prstGeom>
          <a:noFill/>
          <a:ln>
            <a:noFill/>
          </a:ln>
        </p:spPr>
      </p:pic>
      <p:pic>
        <p:nvPicPr>
          <p:cNvPr id="114" name="Google Shape;114;p6"/>
          <p:cNvPicPr preferRelativeResize="0"/>
          <p:nvPr/>
        </p:nvPicPr>
        <p:blipFill rotWithShape="1">
          <a:blip r:embed="rId8">
            <a:alphaModFix amt="72000"/>
          </a:blip>
          <a:srcRect l="12988" t="13996" r="15011" b="14003"/>
          <a:stretch/>
        </p:blipFill>
        <p:spPr>
          <a:xfrm>
            <a:off x="8868038" y="1869250"/>
            <a:ext cx="107275" cy="107275"/>
          </a:xfrm>
          <a:prstGeom prst="rect">
            <a:avLst/>
          </a:prstGeom>
          <a:noFill/>
          <a:ln>
            <a:noFill/>
          </a:ln>
        </p:spPr>
      </p:pic>
      <p:pic>
        <p:nvPicPr>
          <p:cNvPr id="115" name="Google Shape;115;p6"/>
          <p:cNvPicPr preferRelativeResize="0"/>
          <p:nvPr/>
        </p:nvPicPr>
        <p:blipFill rotWithShape="1">
          <a:blip r:embed="rId9">
            <a:alphaModFix amt="72000"/>
          </a:blip>
          <a:srcRect l="12988" t="13996" r="15011" b="14003"/>
          <a:stretch/>
        </p:blipFill>
        <p:spPr>
          <a:xfrm>
            <a:off x="7380813" y="86225"/>
            <a:ext cx="222900" cy="222900"/>
          </a:xfrm>
          <a:prstGeom prst="rect">
            <a:avLst/>
          </a:prstGeom>
          <a:noFill/>
          <a:ln>
            <a:noFill/>
          </a:ln>
        </p:spPr>
      </p:pic>
      <p:pic>
        <p:nvPicPr>
          <p:cNvPr id="116" name="Google Shape;116;p6"/>
          <p:cNvPicPr preferRelativeResize="0"/>
          <p:nvPr/>
        </p:nvPicPr>
        <p:blipFill rotWithShape="1">
          <a:blip r:embed="rId8">
            <a:alphaModFix amt="72000"/>
          </a:blip>
          <a:srcRect l="12988" t="13996" r="15011" b="14003"/>
          <a:stretch/>
        </p:blipFill>
        <p:spPr>
          <a:xfrm>
            <a:off x="186900" y="1896150"/>
            <a:ext cx="222900" cy="222900"/>
          </a:xfrm>
          <a:prstGeom prst="rect">
            <a:avLst/>
          </a:prstGeom>
          <a:noFill/>
          <a:ln>
            <a:noFill/>
          </a:ln>
        </p:spPr>
      </p:pic>
      <p:pic>
        <p:nvPicPr>
          <p:cNvPr id="117" name="Google Shape;117;p6"/>
          <p:cNvPicPr preferRelativeResize="0"/>
          <p:nvPr/>
        </p:nvPicPr>
        <p:blipFill rotWithShape="1">
          <a:blip r:embed="rId9">
            <a:alphaModFix amt="72000"/>
          </a:blip>
          <a:srcRect l="12988" t="13996" r="15011" b="14003"/>
          <a:stretch/>
        </p:blipFill>
        <p:spPr>
          <a:xfrm>
            <a:off x="1160750" y="270375"/>
            <a:ext cx="107275" cy="107275"/>
          </a:xfrm>
          <a:prstGeom prst="rect">
            <a:avLst/>
          </a:prstGeom>
          <a:noFill/>
          <a:ln>
            <a:noFill/>
          </a:ln>
        </p:spPr>
      </p:pic>
      <p:sp>
        <p:nvSpPr>
          <p:cNvPr id="118" name="Google Shape;11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2262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9"/>
        <p:cNvGrpSpPr/>
        <p:nvPr/>
      </p:nvGrpSpPr>
      <p:grpSpPr>
        <a:xfrm>
          <a:off x="0" y="0"/>
          <a:ext cx="0" cy="0"/>
          <a:chOff x="0" y="0"/>
          <a:chExt cx="0" cy="0"/>
        </a:xfrm>
      </p:grpSpPr>
      <p:pic>
        <p:nvPicPr>
          <p:cNvPr id="120" name="Google Shape;120;p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21" name="Google Shape;121;p7"/>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122" name="Google Shape;122;p7"/>
          <p:cNvPicPr preferRelativeResize="0"/>
          <p:nvPr/>
        </p:nvPicPr>
        <p:blipFill rotWithShape="1">
          <a:blip r:embed="rId4">
            <a:alphaModFix amt="86000"/>
          </a:blip>
          <a:srcRect t="15644" b="22737"/>
          <a:stretch/>
        </p:blipFill>
        <p:spPr>
          <a:xfrm rot="10800000">
            <a:off x="7333396" y="3968175"/>
            <a:ext cx="2657850" cy="1637800"/>
          </a:xfrm>
          <a:prstGeom prst="rect">
            <a:avLst/>
          </a:prstGeom>
          <a:noFill/>
          <a:ln>
            <a:noFill/>
          </a:ln>
        </p:spPr>
      </p:pic>
      <p:pic>
        <p:nvPicPr>
          <p:cNvPr id="123" name="Google Shape;123;p7"/>
          <p:cNvPicPr preferRelativeResize="0"/>
          <p:nvPr/>
        </p:nvPicPr>
        <p:blipFill rotWithShape="1">
          <a:blip r:embed="rId5">
            <a:alphaModFix/>
          </a:blip>
          <a:srcRect l="6725" t="8298"/>
          <a:stretch/>
        </p:blipFill>
        <p:spPr>
          <a:xfrm rot="10800000">
            <a:off x="7840361" y="3913500"/>
            <a:ext cx="725471" cy="713250"/>
          </a:xfrm>
          <a:prstGeom prst="rect">
            <a:avLst/>
          </a:prstGeom>
          <a:noFill/>
          <a:ln>
            <a:noFill/>
          </a:ln>
        </p:spPr>
      </p:pic>
      <p:pic>
        <p:nvPicPr>
          <p:cNvPr id="124" name="Google Shape;124;p7"/>
          <p:cNvPicPr preferRelativeResize="0"/>
          <p:nvPr/>
        </p:nvPicPr>
        <p:blipFill rotWithShape="1">
          <a:blip r:embed="rId6">
            <a:alphaModFix amt="67000"/>
          </a:blip>
          <a:srcRect l="25238" r="30334"/>
          <a:stretch/>
        </p:blipFill>
        <p:spPr>
          <a:xfrm rot="-7563047">
            <a:off x="-323973" y="-258810"/>
            <a:ext cx="1081993" cy="2435373"/>
          </a:xfrm>
          <a:prstGeom prst="rect">
            <a:avLst/>
          </a:prstGeom>
          <a:noFill/>
          <a:ln>
            <a:noFill/>
          </a:ln>
        </p:spPr>
      </p:pic>
      <p:pic>
        <p:nvPicPr>
          <p:cNvPr id="125" name="Google Shape;125;p7"/>
          <p:cNvPicPr preferRelativeResize="0"/>
          <p:nvPr/>
        </p:nvPicPr>
        <p:blipFill rotWithShape="1">
          <a:blip r:embed="rId7">
            <a:alphaModFix/>
          </a:blip>
          <a:srcRect l="20769" t="7020" r="31386" b="10958"/>
          <a:stretch/>
        </p:blipFill>
        <p:spPr>
          <a:xfrm rot="-923872">
            <a:off x="-515679" y="1306174"/>
            <a:ext cx="1013925" cy="1738175"/>
          </a:xfrm>
          <a:prstGeom prst="rect">
            <a:avLst/>
          </a:prstGeom>
          <a:noFill/>
          <a:ln>
            <a:noFill/>
          </a:ln>
        </p:spPr>
      </p:pic>
      <p:pic>
        <p:nvPicPr>
          <p:cNvPr id="126" name="Google Shape;126;p7"/>
          <p:cNvPicPr preferRelativeResize="0"/>
          <p:nvPr/>
        </p:nvPicPr>
        <p:blipFill rotWithShape="1">
          <a:blip r:embed="rId8">
            <a:alphaModFix amt="73000"/>
          </a:blip>
          <a:srcRect l="19177" t="20749" r="12206" b="21161"/>
          <a:stretch/>
        </p:blipFill>
        <p:spPr>
          <a:xfrm rot="2500692">
            <a:off x="8083321" y="-177200"/>
            <a:ext cx="1454101" cy="1230924"/>
          </a:xfrm>
          <a:prstGeom prst="rect">
            <a:avLst/>
          </a:prstGeom>
          <a:noFill/>
          <a:ln>
            <a:noFill/>
          </a:ln>
        </p:spPr>
      </p:pic>
      <p:grpSp>
        <p:nvGrpSpPr>
          <p:cNvPr id="127" name="Google Shape;127;p7"/>
          <p:cNvGrpSpPr/>
          <p:nvPr/>
        </p:nvGrpSpPr>
        <p:grpSpPr>
          <a:xfrm rot="10800000">
            <a:off x="137070" y="262550"/>
            <a:ext cx="681700" cy="893750"/>
            <a:chOff x="8528601" y="3345625"/>
            <a:chExt cx="681700" cy="893750"/>
          </a:xfrm>
        </p:grpSpPr>
        <p:pic>
          <p:nvPicPr>
            <p:cNvPr id="128" name="Google Shape;128;p7"/>
            <p:cNvPicPr preferRelativeResize="0"/>
            <p:nvPr/>
          </p:nvPicPr>
          <p:blipFill rotWithShape="1">
            <a:blip r:embed="rId9">
              <a:alphaModFix/>
            </a:blip>
            <a:srcRect l="15023" t="14904" b="11857"/>
            <a:stretch/>
          </p:blipFill>
          <p:spPr>
            <a:xfrm>
              <a:off x="8528601" y="3742208"/>
              <a:ext cx="576856" cy="497166"/>
            </a:xfrm>
            <a:prstGeom prst="rect">
              <a:avLst/>
            </a:prstGeom>
            <a:noFill/>
            <a:ln>
              <a:noFill/>
            </a:ln>
          </p:spPr>
        </p:pic>
        <p:pic>
          <p:nvPicPr>
            <p:cNvPr id="129" name="Google Shape;129;p7"/>
            <p:cNvPicPr preferRelativeResize="0"/>
            <p:nvPr/>
          </p:nvPicPr>
          <p:blipFill rotWithShape="1">
            <a:blip r:embed="rId9">
              <a:alphaModFix/>
            </a:blip>
            <a:srcRect l="15023" t="14904" b="11857"/>
            <a:stretch/>
          </p:blipFill>
          <p:spPr>
            <a:xfrm rot="-10040303">
              <a:off x="8585969" y="3402800"/>
              <a:ext cx="576856" cy="497167"/>
            </a:xfrm>
            <a:prstGeom prst="rect">
              <a:avLst/>
            </a:prstGeom>
            <a:noFill/>
            <a:ln>
              <a:noFill/>
            </a:ln>
          </p:spPr>
        </p:pic>
      </p:grpSp>
      <p:pic>
        <p:nvPicPr>
          <p:cNvPr id="130" name="Google Shape;130;p7"/>
          <p:cNvPicPr preferRelativeResize="0"/>
          <p:nvPr/>
        </p:nvPicPr>
        <p:blipFill rotWithShape="1">
          <a:blip r:embed="rId10">
            <a:alphaModFix amt="72000"/>
          </a:blip>
          <a:srcRect l="12988" t="13996" r="15011" b="14003"/>
          <a:stretch/>
        </p:blipFill>
        <p:spPr>
          <a:xfrm rot="10800000">
            <a:off x="6340021" y="204737"/>
            <a:ext cx="222900" cy="222900"/>
          </a:xfrm>
          <a:prstGeom prst="rect">
            <a:avLst/>
          </a:prstGeom>
          <a:noFill/>
          <a:ln>
            <a:noFill/>
          </a:ln>
        </p:spPr>
      </p:pic>
      <p:pic>
        <p:nvPicPr>
          <p:cNvPr id="131" name="Google Shape;131;p7"/>
          <p:cNvPicPr preferRelativeResize="0"/>
          <p:nvPr/>
        </p:nvPicPr>
        <p:blipFill rotWithShape="1">
          <a:blip r:embed="rId10">
            <a:alphaModFix amt="72000"/>
          </a:blip>
          <a:srcRect l="12988" t="13996" r="15011" b="14003"/>
          <a:stretch/>
        </p:blipFill>
        <p:spPr>
          <a:xfrm rot="10800000">
            <a:off x="1872396" y="4674175"/>
            <a:ext cx="222900" cy="222900"/>
          </a:xfrm>
          <a:prstGeom prst="rect">
            <a:avLst/>
          </a:prstGeom>
          <a:noFill/>
          <a:ln>
            <a:noFill/>
          </a:ln>
        </p:spPr>
      </p:pic>
      <p:pic>
        <p:nvPicPr>
          <p:cNvPr id="132" name="Google Shape;132;p7"/>
          <p:cNvPicPr preferRelativeResize="0"/>
          <p:nvPr/>
        </p:nvPicPr>
        <p:blipFill rotWithShape="1">
          <a:blip r:embed="rId11">
            <a:alphaModFix amt="72000"/>
          </a:blip>
          <a:srcRect l="12988" t="13996" r="15011" b="14003"/>
          <a:stretch/>
        </p:blipFill>
        <p:spPr>
          <a:xfrm rot="10800000">
            <a:off x="1756521" y="394800"/>
            <a:ext cx="222900" cy="222900"/>
          </a:xfrm>
          <a:prstGeom prst="rect">
            <a:avLst/>
          </a:prstGeom>
          <a:noFill/>
          <a:ln>
            <a:noFill/>
          </a:ln>
        </p:spPr>
      </p:pic>
      <p:pic>
        <p:nvPicPr>
          <p:cNvPr id="133" name="Google Shape;133;p7"/>
          <p:cNvPicPr preferRelativeResize="0"/>
          <p:nvPr/>
        </p:nvPicPr>
        <p:blipFill rotWithShape="1">
          <a:blip r:embed="rId10">
            <a:alphaModFix amt="72000"/>
          </a:blip>
          <a:srcRect l="12988" t="13996" r="15011" b="14003"/>
          <a:stretch/>
        </p:blipFill>
        <p:spPr>
          <a:xfrm rot="10800000">
            <a:off x="2523671" y="262537"/>
            <a:ext cx="107275" cy="107275"/>
          </a:xfrm>
          <a:prstGeom prst="rect">
            <a:avLst/>
          </a:prstGeom>
          <a:noFill/>
          <a:ln>
            <a:noFill/>
          </a:ln>
        </p:spPr>
      </p:pic>
      <p:pic>
        <p:nvPicPr>
          <p:cNvPr id="134" name="Google Shape;134;p7"/>
          <p:cNvPicPr preferRelativeResize="0"/>
          <p:nvPr/>
        </p:nvPicPr>
        <p:blipFill rotWithShape="1">
          <a:blip r:embed="rId11">
            <a:alphaModFix amt="72000"/>
          </a:blip>
          <a:srcRect l="12988" t="13996" r="15011" b="14003"/>
          <a:stretch/>
        </p:blipFill>
        <p:spPr>
          <a:xfrm rot="10800000">
            <a:off x="2523671" y="4838150"/>
            <a:ext cx="107275" cy="107275"/>
          </a:xfrm>
          <a:prstGeom prst="rect">
            <a:avLst/>
          </a:prstGeom>
          <a:noFill/>
          <a:ln>
            <a:noFill/>
          </a:ln>
        </p:spPr>
      </p:pic>
      <p:pic>
        <p:nvPicPr>
          <p:cNvPr id="135" name="Google Shape;135;p7"/>
          <p:cNvPicPr preferRelativeResize="0"/>
          <p:nvPr/>
        </p:nvPicPr>
        <p:blipFill rotWithShape="1">
          <a:blip r:embed="rId11">
            <a:alphaModFix amt="72000"/>
          </a:blip>
          <a:srcRect l="12988" t="13996" r="15011" b="14003"/>
          <a:stretch/>
        </p:blipFill>
        <p:spPr>
          <a:xfrm rot="10800000">
            <a:off x="7226121" y="262550"/>
            <a:ext cx="107275" cy="107275"/>
          </a:xfrm>
          <a:prstGeom prst="rect">
            <a:avLst/>
          </a:prstGeom>
          <a:noFill/>
          <a:ln>
            <a:noFill/>
          </a:ln>
        </p:spPr>
      </p:pic>
      <p:grpSp>
        <p:nvGrpSpPr>
          <p:cNvPr id="136" name="Google Shape;136;p7"/>
          <p:cNvGrpSpPr/>
          <p:nvPr/>
        </p:nvGrpSpPr>
        <p:grpSpPr>
          <a:xfrm rot="10800000">
            <a:off x="8862982" y="135900"/>
            <a:ext cx="681700" cy="893750"/>
            <a:chOff x="8528601" y="3345625"/>
            <a:chExt cx="681700" cy="893750"/>
          </a:xfrm>
        </p:grpSpPr>
        <p:pic>
          <p:nvPicPr>
            <p:cNvPr id="137" name="Google Shape;137;p7"/>
            <p:cNvPicPr preferRelativeResize="0"/>
            <p:nvPr/>
          </p:nvPicPr>
          <p:blipFill rotWithShape="1">
            <a:blip r:embed="rId9">
              <a:alphaModFix/>
            </a:blip>
            <a:srcRect l="15023" t="14904" b="11857"/>
            <a:stretch/>
          </p:blipFill>
          <p:spPr>
            <a:xfrm>
              <a:off x="8528601" y="3742208"/>
              <a:ext cx="576856" cy="497166"/>
            </a:xfrm>
            <a:prstGeom prst="rect">
              <a:avLst/>
            </a:prstGeom>
            <a:noFill/>
            <a:ln>
              <a:noFill/>
            </a:ln>
          </p:spPr>
        </p:pic>
        <p:pic>
          <p:nvPicPr>
            <p:cNvPr id="138" name="Google Shape;138;p7"/>
            <p:cNvPicPr preferRelativeResize="0"/>
            <p:nvPr/>
          </p:nvPicPr>
          <p:blipFill rotWithShape="1">
            <a:blip r:embed="rId9">
              <a:alphaModFix/>
            </a:blip>
            <a:srcRect l="15023" t="14904" b="11857"/>
            <a:stretch/>
          </p:blipFill>
          <p:spPr>
            <a:xfrm rot="-10040303">
              <a:off x="8585969" y="3402800"/>
              <a:ext cx="576856" cy="497167"/>
            </a:xfrm>
            <a:prstGeom prst="rect">
              <a:avLst/>
            </a:prstGeom>
            <a:noFill/>
            <a:ln>
              <a:noFill/>
            </a:ln>
          </p:spPr>
        </p:pic>
      </p:grpSp>
      <p:sp>
        <p:nvSpPr>
          <p:cNvPr id="139" name="Google Shape;139;p7"/>
          <p:cNvSpPr txBox="1">
            <a:spLocks noGrp="1"/>
          </p:cNvSpPr>
          <p:nvPr>
            <p:ph type="title"/>
          </p:nvPr>
        </p:nvSpPr>
        <p:spPr>
          <a:xfrm>
            <a:off x="710800" y="1049275"/>
            <a:ext cx="4117200" cy="613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7"/>
          <p:cNvSpPr txBox="1">
            <a:spLocks noGrp="1"/>
          </p:cNvSpPr>
          <p:nvPr>
            <p:ph type="body" idx="1"/>
          </p:nvPr>
        </p:nvSpPr>
        <p:spPr>
          <a:xfrm>
            <a:off x="710800" y="1662640"/>
            <a:ext cx="4117200" cy="28332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Char char="●"/>
              <a:defRPr>
                <a:solidFill>
                  <a:srgbClr val="434343"/>
                </a:solidFill>
              </a:defRPr>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Tree>
    <p:extLst>
      <p:ext uri="{BB962C8B-B14F-4D97-AF65-F5344CB8AC3E}">
        <p14:creationId xmlns:p14="http://schemas.microsoft.com/office/powerpoint/2010/main" val="24366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pic>
        <p:nvPicPr>
          <p:cNvPr id="142" name="Google Shape;142;p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43" name="Google Shape;143;p8"/>
          <p:cNvPicPr preferRelativeResize="0"/>
          <p:nvPr/>
        </p:nvPicPr>
        <p:blipFill rotWithShape="1">
          <a:blip r:embed="rId3">
            <a:alphaModFix amt="72000"/>
          </a:blip>
          <a:srcRect l="12988" t="13996" r="15011" b="14003"/>
          <a:stretch/>
        </p:blipFill>
        <p:spPr>
          <a:xfrm>
            <a:off x="7957300" y="3338550"/>
            <a:ext cx="1248150" cy="1248150"/>
          </a:xfrm>
          <a:prstGeom prst="rect">
            <a:avLst/>
          </a:prstGeom>
          <a:noFill/>
          <a:ln>
            <a:noFill/>
          </a:ln>
        </p:spPr>
      </p:pic>
      <p:pic>
        <p:nvPicPr>
          <p:cNvPr id="144" name="Google Shape;144;p8"/>
          <p:cNvPicPr preferRelativeResize="0"/>
          <p:nvPr/>
        </p:nvPicPr>
        <p:blipFill rotWithShape="1">
          <a:blip r:embed="rId4">
            <a:alphaModFix amt="67000"/>
          </a:blip>
          <a:srcRect l="25238" r="30334"/>
          <a:stretch/>
        </p:blipFill>
        <p:spPr>
          <a:xfrm rot="-8556397">
            <a:off x="-169672" y="-293325"/>
            <a:ext cx="972994" cy="2190027"/>
          </a:xfrm>
          <a:prstGeom prst="rect">
            <a:avLst/>
          </a:prstGeom>
          <a:noFill/>
          <a:ln>
            <a:noFill/>
          </a:ln>
        </p:spPr>
      </p:pic>
      <p:pic>
        <p:nvPicPr>
          <p:cNvPr id="145" name="Google Shape;145;p8"/>
          <p:cNvPicPr preferRelativeResize="0"/>
          <p:nvPr/>
        </p:nvPicPr>
        <p:blipFill rotWithShape="1">
          <a:blip r:embed="rId5">
            <a:alphaModFix amt="52000"/>
          </a:blip>
          <a:srcRect l="14340" t="13137" r="15532" b="7383"/>
          <a:stretch/>
        </p:blipFill>
        <p:spPr>
          <a:xfrm rot="-5400000">
            <a:off x="2733938" y="488637"/>
            <a:ext cx="3676100" cy="4166225"/>
          </a:xfrm>
          <a:prstGeom prst="rect">
            <a:avLst/>
          </a:prstGeom>
          <a:noFill/>
          <a:ln>
            <a:noFill/>
          </a:ln>
        </p:spPr>
      </p:pic>
      <p:pic>
        <p:nvPicPr>
          <p:cNvPr id="146" name="Google Shape;146;p8"/>
          <p:cNvPicPr preferRelativeResize="0"/>
          <p:nvPr/>
        </p:nvPicPr>
        <p:blipFill>
          <a:blip r:embed="rId6">
            <a:alphaModFix amt="65000"/>
          </a:blip>
          <a:stretch>
            <a:fillRect/>
          </a:stretch>
        </p:blipFill>
        <p:spPr>
          <a:xfrm rot="898294" flipH="1">
            <a:off x="7521743" y="3362181"/>
            <a:ext cx="2215989" cy="2215989"/>
          </a:xfrm>
          <a:prstGeom prst="rect">
            <a:avLst/>
          </a:prstGeom>
          <a:noFill/>
          <a:ln>
            <a:noFill/>
          </a:ln>
        </p:spPr>
      </p:pic>
      <p:pic>
        <p:nvPicPr>
          <p:cNvPr id="147" name="Google Shape;147;p8"/>
          <p:cNvPicPr preferRelativeResize="0"/>
          <p:nvPr/>
        </p:nvPicPr>
        <p:blipFill rotWithShape="1">
          <a:blip r:embed="rId7">
            <a:alphaModFix/>
          </a:blip>
          <a:srcRect t="16613" b="7937"/>
          <a:stretch/>
        </p:blipFill>
        <p:spPr>
          <a:xfrm rot="-1765193">
            <a:off x="7861592" y="3642208"/>
            <a:ext cx="1928588" cy="1455084"/>
          </a:xfrm>
          <a:prstGeom prst="rect">
            <a:avLst/>
          </a:prstGeom>
          <a:noFill/>
          <a:ln>
            <a:noFill/>
          </a:ln>
        </p:spPr>
      </p:pic>
      <p:pic>
        <p:nvPicPr>
          <p:cNvPr id="148" name="Google Shape;148;p8"/>
          <p:cNvPicPr preferRelativeResize="0"/>
          <p:nvPr/>
        </p:nvPicPr>
        <p:blipFill rotWithShape="1">
          <a:blip r:embed="rId8">
            <a:alphaModFix amt="86000"/>
          </a:blip>
          <a:srcRect t="15644" b="22737"/>
          <a:stretch/>
        </p:blipFill>
        <p:spPr>
          <a:xfrm rot="10800000" flipH="1">
            <a:off x="-836525" y="3965475"/>
            <a:ext cx="2657850" cy="1637800"/>
          </a:xfrm>
          <a:prstGeom prst="rect">
            <a:avLst/>
          </a:prstGeom>
          <a:noFill/>
          <a:ln>
            <a:noFill/>
          </a:ln>
        </p:spPr>
      </p:pic>
      <p:pic>
        <p:nvPicPr>
          <p:cNvPr id="149" name="Google Shape;149;p8"/>
          <p:cNvPicPr preferRelativeResize="0"/>
          <p:nvPr/>
        </p:nvPicPr>
        <p:blipFill rotWithShape="1">
          <a:blip r:embed="rId9">
            <a:alphaModFix/>
          </a:blip>
          <a:srcRect l="6725" t="8298"/>
          <a:stretch/>
        </p:blipFill>
        <p:spPr>
          <a:xfrm rot="10800000" flipH="1">
            <a:off x="360289" y="3910800"/>
            <a:ext cx="725471" cy="713250"/>
          </a:xfrm>
          <a:prstGeom prst="rect">
            <a:avLst/>
          </a:prstGeom>
          <a:noFill/>
          <a:ln>
            <a:noFill/>
          </a:ln>
        </p:spPr>
      </p:pic>
      <p:pic>
        <p:nvPicPr>
          <p:cNvPr id="150" name="Google Shape;150;p8"/>
          <p:cNvPicPr preferRelativeResize="0"/>
          <p:nvPr/>
        </p:nvPicPr>
        <p:blipFill rotWithShape="1">
          <a:blip r:embed="rId10">
            <a:alphaModFix/>
          </a:blip>
          <a:srcRect l="3814" t="1347" r="3823" b="11749"/>
          <a:stretch/>
        </p:blipFill>
        <p:spPr>
          <a:xfrm>
            <a:off x="-836525" y="601925"/>
            <a:ext cx="1668050" cy="1569500"/>
          </a:xfrm>
          <a:prstGeom prst="rect">
            <a:avLst/>
          </a:prstGeom>
          <a:noFill/>
          <a:ln>
            <a:noFill/>
          </a:ln>
        </p:spPr>
      </p:pic>
      <p:pic>
        <p:nvPicPr>
          <p:cNvPr id="151" name="Google Shape;151;p8"/>
          <p:cNvPicPr preferRelativeResize="0"/>
          <p:nvPr/>
        </p:nvPicPr>
        <p:blipFill rotWithShape="1">
          <a:blip r:embed="rId11">
            <a:alphaModFix amt="69000"/>
          </a:blip>
          <a:srcRect l="41502" r="39776"/>
          <a:stretch/>
        </p:blipFill>
        <p:spPr>
          <a:xfrm rot="-9594180">
            <a:off x="8611296" y="-291617"/>
            <a:ext cx="496976" cy="2654753"/>
          </a:xfrm>
          <a:prstGeom prst="rect">
            <a:avLst/>
          </a:prstGeom>
          <a:noFill/>
          <a:ln>
            <a:noFill/>
          </a:ln>
        </p:spPr>
      </p:pic>
      <p:pic>
        <p:nvPicPr>
          <p:cNvPr id="152" name="Google Shape;152;p8"/>
          <p:cNvPicPr preferRelativeResize="0"/>
          <p:nvPr/>
        </p:nvPicPr>
        <p:blipFill rotWithShape="1">
          <a:blip r:embed="rId12">
            <a:alphaModFix/>
          </a:blip>
          <a:srcRect l="20769" t="7020" r="31386" b="10958"/>
          <a:stretch/>
        </p:blipFill>
        <p:spPr>
          <a:xfrm flipH="1">
            <a:off x="7894575" y="-538000"/>
            <a:ext cx="1013925" cy="1738175"/>
          </a:xfrm>
          <a:prstGeom prst="rect">
            <a:avLst/>
          </a:prstGeom>
          <a:noFill/>
          <a:ln>
            <a:noFill/>
          </a:ln>
        </p:spPr>
      </p:pic>
      <p:pic>
        <p:nvPicPr>
          <p:cNvPr id="153" name="Google Shape;153;p8"/>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pic>
        <p:nvPicPr>
          <p:cNvPr id="154" name="Google Shape;154;p8"/>
          <p:cNvPicPr preferRelativeResize="0"/>
          <p:nvPr/>
        </p:nvPicPr>
        <p:blipFill rotWithShape="1">
          <a:blip r:embed="rId14">
            <a:alphaModFix amt="66000"/>
          </a:blip>
          <a:srcRect l="38803" r="38913"/>
          <a:stretch/>
        </p:blipFill>
        <p:spPr>
          <a:xfrm rot="-6098124">
            <a:off x="3877738" y="3953305"/>
            <a:ext cx="489344" cy="2196041"/>
          </a:xfrm>
          <a:prstGeom prst="rect">
            <a:avLst/>
          </a:prstGeom>
          <a:noFill/>
          <a:ln>
            <a:noFill/>
          </a:ln>
        </p:spPr>
      </p:pic>
      <p:pic>
        <p:nvPicPr>
          <p:cNvPr id="155" name="Google Shape;155;p8"/>
          <p:cNvPicPr preferRelativeResize="0"/>
          <p:nvPr/>
        </p:nvPicPr>
        <p:blipFill rotWithShape="1">
          <a:blip r:embed="rId15">
            <a:alphaModFix/>
          </a:blip>
          <a:srcRect l="33217" r="26890"/>
          <a:stretch/>
        </p:blipFill>
        <p:spPr>
          <a:xfrm rot="5532356">
            <a:off x="3933004" y="3948328"/>
            <a:ext cx="845811" cy="2120198"/>
          </a:xfrm>
          <a:prstGeom prst="rect">
            <a:avLst/>
          </a:prstGeom>
          <a:noFill/>
          <a:ln>
            <a:noFill/>
          </a:ln>
        </p:spPr>
      </p:pic>
      <p:grpSp>
        <p:nvGrpSpPr>
          <p:cNvPr id="156" name="Google Shape;156;p8"/>
          <p:cNvGrpSpPr/>
          <p:nvPr/>
        </p:nvGrpSpPr>
        <p:grpSpPr>
          <a:xfrm rot="4299447">
            <a:off x="3535383" y="-241122"/>
            <a:ext cx="681706" cy="893757"/>
            <a:chOff x="8528601" y="3345625"/>
            <a:chExt cx="681700" cy="893750"/>
          </a:xfrm>
        </p:grpSpPr>
        <p:pic>
          <p:nvPicPr>
            <p:cNvPr id="157" name="Google Shape;157;p8"/>
            <p:cNvPicPr preferRelativeResize="0"/>
            <p:nvPr/>
          </p:nvPicPr>
          <p:blipFill rotWithShape="1">
            <a:blip r:embed="rId16">
              <a:alphaModFix/>
            </a:blip>
            <a:srcRect l="15023" t="14904" b="11857"/>
            <a:stretch/>
          </p:blipFill>
          <p:spPr>
            <a:xfrm>
              <a:off x="8528601" y="3742208"/>
              <a:ext cx="576856" cy="497166"/>
            </a:xfrm>
            <a:prstGeom prst="rect">
              <a:avLst/>
            </a:prstGeom>
            <a:noFill/>
            <a:ln>
              <a:noFill/>
            </a:ln>
          </p:spPr>
        </p:pic>
        <p:pic>
          <p:nvPicPr>
            <p:cNvPr id="158" name="Google Shape;158;p8"/>
            <p:cNvPicPr preferRelativeResize="0"/>
            <p:nvPr/>
          </p:nvPicPr>
          <p:blipFill rotWithShape="1">
            <a:blip r:embed="rId16">
              <a:alphaModFix/>
            </a:blip>
            <a:srcRect l="15023" t="14904" b="11857"/>
            <a:stretch/>
          </p:blipFill>
          <p:spPr>
            <a:xfrm rot="-10040303">
              <a:off x="8585969" y="3402800"/>
              <a:ext cx="576856" cy="497167"/>
            </a:xfrm>
            <a:prstGeom prst="rect">
              <a:avLst/>
            </a:prstGeom>
            <a:noFill/>
            <a:ln>
              <a:noFill/>
            </a:ln>
          </p:spPr>
        </p:pic>
      </p:grpSp>
      <p:pic>
        <p:nvPicPr>
          <p:cNvPr id="159" name="Google Shape;159;p8"/>
          <p:cNvPicPr preferRelativeResize="0"/>
          <p:nvPr/>
        </p:nvPicPr>
        <p:blipFill rotWithShape="1">
          <a:blip r:embed="rId3">
            <a:alphaModFix amt="72000"/>
          </a:blip>
          <a:srcRect l="12988" t="13996" r="15011" b="14003"/>
          <a:stretch/>
        </p:blipFill>
        <p:spPr>
          <a:xfrm>
            <a:off x="862850" y="2708025"/>
            <a:ext cx="222900" cy="222900"/>
          </a:xfrm>
          <a:prstGeom prst="rect">
            <a:avLst/>
          </a:prstGeom>
          <a:noFill/>
          <a:ln>
            <a:noFill/>
          </a:ln>
        </p:spPr>
      </p:pic>
      <p:pic>
        <p:nvPicPr>
          <p:cNvPr id="160" name="Google Shape;160;p8"/>
          <p:cNvPicPr preferRelativeResize="0"/>
          <p:nvPr/>
        </p:nvPicPr>
        <p:blipFill rotWithShape="1">
          <a:blip r:embed="rId17">
            <a:alphaModFix amt="72000"/>
          </a:blip>
          <a:srcRect l="12988" t="13996" r="15011" b="14003"/>
          <a:stretch/>
        </p:blipFill>
        <p:spPr>
          <a:xfrm>
            <a:off x="7785375" y="2606075"/>
            <a:ext cx="222900" cy="222900"/>
          </a:xfrm>
          <a:prstGeom prst="rect">
            <a:avLst/>
          </a:prstGeom>
          <a:noFill/>
          <a:ln>
            <a:noFill/>
          </a:ln>
        </p:spPr>
      </p:pic>
      <p:pic>
        <p:nvPicPr>
          <p:cNvPr id="161" name="Google Shape;161;p8"/>
          <p:cNvPicPr preferRelativeResize="0"/>
          <p:nvPr/>
        </p:nvPicPr>
        <p:blipFill rotWithShape="1">
          <a:blip r:embed="rId3">
            <a:alphaModFix amt="72000"/>
          </a:blip>
          <a:srcRect l="12988" t="13996" r="15011" b="14003"/>
          <a:stretch/>
        </p:blipFill>
        <p:spPr>
          <a:xfrm>
            <a:off x="7977400" y="2427450"/>
            <a:ext cx="107275" cy="107275"/>
          </a:xfrm>
          <a:prstGeom prst="rect">
            <a:avLst/>
          </a:prstGeom>
          <a:noFill/>
          <a:ln>
            <a:noFill/>
          </a:ln>
        </p:spPr>
      </p:pic>
      <p:pic>
        <p:nvPicPr>
          <p:cNvPr id="162" name="Google Shape;162;p8"/>
          <p:cNvPicPr preferRelativeResize="0"/>
          <p:nvPr/>
        </p:nvPicPr>
        <p:blipFill rotWithShape="1">
          <a:blip r:embed="rId17">
            <a:alphaModFix amt="72000"/>
          </a:blip>
          <a:srcRect l="12988" t="13996" r="15011" b="14003"/>
          <a:stretch/>
        </p:blipFill>
        <p:spPr>
          <a:xfrm>
            <a:off x="710800" y="2306425"/>
            <a:ext cx="107275" cy="107275"/>
          </a:xfrm>
          <a:prstGeom prst="rect">
            <a:avLst/>
          </a:prstGeom>
          <a:noFill/>
          <a:ln>
            <a:noFill/>
          </a:ln>
        </p:spPr>
      </p:pic>
      <p:pic>
        <p:nvPicPr>
          <p:cNvPr id="163" name="Google Shape;163;p8"/>
          <p:cNvPicPr preferRelativeResize="0"/>
          <p:nvPr/>
        </p:nvPicPr>
        <p:blipFill rotWithShape="1">
          <a:blip r:embed="rId3">
            <a:alphaModFix amt="72000"/>
          </a:blip>
          <a:srcRect l="12988" t="13996" r="15011" b="14003"/>
          <a:stretch/>
        </p:blipFill>
        <p:spPr>
          <a:xfrm>
            <a:off x="1458450" y="430800"/>
            <a:ext cx="222900" cy="222900"/>
          </a:xfrm>
          <a:prstGeom prst="rect">
            <a:avLst/>
          </a:prstGeom>
          <a:noFill/>
          <a:ln>
            <a:noFill/>
          </a:ln>
        </p:spPr>
      </p:pic>
      <p:pic>
        <p:nvPicPr>
          <p:cNvPr id="164" name="Google Shape;164;p8"/>
          <p:cNvPicPr preferRelativeResize="0"/>
          <p:nvPr/>
        </p:nvPicPr>
        <p:blipFill rotWithShape="1">
          <a:blip r:embed="rId17">
            <a:alphaModFix amt="72000"/>
          </a:blip>
          <a:srcRect l="12988" t="13996" r="15011" b="14003"/>
          <a:stretch/>
        </p:blipFill>
        <p:spPr>
          <a:xfrm>
            <a:off x="7239750" y="494825"/>
            <a:ext cx="139025" cy="139025"/>
          </a:xfrm>
          <a:prstGeom prst="rect">
            <a:avLst/>
          </a:prstGeom>
          <a:noFill/>
          <a:ln>
            <a:noFill/>
          </a:ln>
        </p:spPr>
      </p:pic>
      <p:sp>
        <p:nvSpPr>
          <p:cNvPr id="165" name="Google Shape;165;p8"/>
          <p:cNvSpPr txBox="1">
            <a:spLocks noGrp="1"/>
          </p:cNvSpPr>
          <p:nvPr>
            <p:ph type="title"/>
          </p:nvPr>
        </p:nvSpPr>
        <p:spPr>
          <a:xfrm>
            <a:off x="1681350" y="1307100"/>
            <a:ext cx="57813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124505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6"/>
        <p:cNvGrpSpPr/>
        <p:nvPr/>
      </p:nvGrpSpPr>
      <p:grpSpPr>
        <a:xfrm>
          <a:off x="0" y="0"/>
          <a:ext cx="0" cy="0"/>
          <a:chOff x="0" y="0"/>
          <a:chExt cx="0" cy="0"/>
        </a:xfrm>
      </p:grpSpPr>
      <p:pic>
        <p:nvPicPr>
          <p:cNvPr id="167" name="Google Shape;167;p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68" name="Google Shape;168;p9"/>
          <p:cNvPicPr preferRelativeResize="0"/>
          <p:nvPr/>
        </p:nvPicPr>
        <p:blipFill rotWithShape="1">
          <a:blip r:embed="rId3">
            <a:alphaModFix amt="52000"/>
          </a:blip>
          <a:srcRect l="14340" t="13137" r="15532" b="7383"/>
          <a:stretch/>
        </p:blipFill>
        <p:spPr>
          <a:xfrm rot="-5400000">
            <a:off x="1293675" y="829763"/>
            <a:ext cx="3452600" cy="3912925"/>
          </a:xfrm>
          <a:prstGeom prst="rect">
            <a:avLst/>
          </a:prstGeom>
          <a:noFill/>
          <a:ln>
            <a:noFill/>
          </a:ln>
        </p:spPr>
      </p:pic>
      <p:pic>
        <p:nvPicPr>
          <p:cNvPr id="169" name="Google Shape;169;p9"/>
          <p:cNvPicPr preferRelativeResize="0"/>
          <p:nvPr/>
        </p:nvPicPr>
        <p:blipFill rotWithShape="1">
          <a:blip r:embed="rId4">
            <a:alphaModFix amt="69000"/>
          </a:blip>
          <a:srcRect l="41502" r="39776"/>
          <a:stretch/>
        </p:blipFill>
        <p:spPr>
          <a:xfrm rot="2491506">
            <a:off x="8371943" y="3188093"/>
            <a:ext cx="441918" cy="2360654"/>
          </a:xfrm>
          <a:prstGeom prst="rect">
            <a:avLst/>
          </a:prstGeom>
          <a:noFill/>
          <a:ln>
            <a:noFill/>
          </a:ln>
        </p:spPr>
      </p:pic>
      <p:pic>
        <p:nvPicPr>
          <p:cNvPr id="170" name="Google Shape;170;p9"/>
          <p:cNvPicPr preferRelativeResize="0"/>
          <p:nvPr/>
        </p:nvPicPr>
        <p:blipFill rotWithShape="1">
          <a:blip r:embed="rId5">
            <a:alphaModFix amt="72000"/>
          </a:blip>
          <a:srcRect l="12988" t="13996" r="15011" b="14003"/>
          <a:stretch/>
        </p:blipFill>
        <p:spPr>
          <a:xfrm>
            <a:off x="8085575" y="-342925"/>
            <a:ext cx="1327375" cy="1327375"/>
          </a:xfrm>
          <a:prstGeom prst="rect">
            <a:avLst/>
          </a:prstGeom>
          <a:noFill/>
          <a:ln>
            <a:noFill/>
          </a:ln>
        </p:spPr>
      </p:pic>
      <p:pic>
        <p:nvPicPr>
          <p:cNvPr id="171" name="Google Shape;171;p9"/>
          <p:cNvPicPr preferRelativeResize="0"/>
          <p:nvPr/>
        </p:nvPicPr>
        <p:blipFill rotWithShape="1">
          <a:blip r:embed="rId6">
            <a:alphaModFix/>
          </a:blip>
          <a:srcRect l="6725" t="8298"/>
          <a:stretch/>
        </p:blipFill>
        <p:spPr>
          <a:xfrm>
            <a:off x="7707739" y="30800"/>
            <a:ext cx="725471" cy="713250"/>
          </a:xfrm>
          <a:prstGeom prst="rect">
            <a:avLst/>
          </a:prstGeom>
          <a:noFill/>
          <a:ln>
            <a:noFill/>
          </a:ln>
        </p:spPr>
      </p:pic>
      <p:pic>
        <p:nvPicPr>
          <p:cNvPr id="172" name="Google Shape;172;p9"/>
          <p:cNvPicPr preferRelativeResize="0"/>
          <p:nvPr/>
        </p:nvPicPr>
        <p:blipFill>
          <a:blip r:embed="rId7">
            <a:alphaModFix amt="65000"/>
          </a:blip>
          <a:stretch>
            <a:fillRect/>
          </a:stretch>
        </p:blipFill>
        <p:spPr>
          <a:xfrm rot="1871684" flipH="1">
            <a:off x="-742700" y="-336825"/>
            <a:ext cx="1904550" cy="1904550"/>
          </a:xfrm>
          <a:prstGeom prst="rect">
            <a:avLst/>
          </a:prstGeom>
          <a:noFill/>
          <a:ln>
            <a:noFill/>
          </a:ln>
        </p:spPr>
      </p:pic>
      <p:pic>
        <p:nvPicPr>
          <p:cNvPr id="173" name="Google Shape;173;p9"/>
          <p:cNvPicPr preferRelativeResize="0"/>
          <p:nvPr/>
        </p:nvPicPr>
        <p:blipFill rotWithShape="1">
          <a:blip r:embed="rId8">
            <a:alphaModFix/>
          </a:blip>
          <a:srcRect t="16613" b="7937"/>
          <a:stretch/>
        </p:blipFill>
        <p:spPr>
          <a:xfrm rot="-1765193">
            <a:off x="-822508" y="-64067"/>
            <a:ext cx="1928588" cy="1455084"/>
          </a:xfrm>
          <a:prstGeom prst="rect">
            <a:avLst/>
          </a:prstGeom>
          <a:noFill/>
          <a:ln>
            <a:noFill/>
          </a:ln>
        </p:spPr>
      </p:pic>
      <p:pic>
        <p:nvPicPr>
          <p:cNvPr id="174" name="Google Shape;174;p9"/>
          <p:cNvPicPr preferRelativeResize="0"/>
          <p:nvPr/>
        </p:nvPicPr>
        <p:blipFill rotWithShape="1">
          <a:blip r:embed="rId9">
            <a:alphaModFix amt="34000"/>
          </a:blip>
          <a:srcRect l="19177" t="20749" r="12206" b="21161"/>
          <a:stretch/>
        </p:blipFill>
        <p:spPr>
          <a:xfrm rot="-8299308">
            <a:off x="-327225" y="4097600"/>
            <a:ext cx="1454101" cy="1230924"/>
          </a:xfrm>
          <a:prstGeom prst="rect">
            <a:avLst/>
          </a:prstGeom>
          <a:noFill/>
          <a:ln>
            <a:noFill/>
          </a:ln>
        </p:spPr>
      </p:pic>
      <p:grpSp>
        <p:nvGrpSpPr>
          <p:cNvPr id="175" name="Google Shape;175;p9"/>
          <p:cNvGrpSpPr/>
          <p:nvPr/>
        </p:nvGrpSpPr>
        <p:grpSpPr>
          <a:xfrm rot="-5400000">
            <a:off x="564364" y="4193850"/>
            <a:ext cx="681700" cy="893750"/>
            <a:chOff x="8528601" y="3345625"/>
            <a:chExt cx="681700" cy="893750"/>
          </a:xfrm>
        </p:grpSpPr>
        <p:pic>
          <p:nvPicPr>
            <p:cNvPr id="176" name="Google Shape;176;p9"/>
            <p:cNvPicPr preferRelativeResize="0"/>
            <p:nvPr/>
          </p:nvPicPr>
          <p:blipFill rotWithShape="1">
            <a:blip r:embed="rId10">
              <a:alphaModFix/>
            </a:blip>
            <a:srcRect l="15023" t="14904" b="11857"/>
            <a:stretch/>
          </p:blipFill>
          <p:spPr>
            <a:xfrm>
              <a:off x="8528601" y="3742208"/>
              <a:ext cx="576856" cy="497166"/>
            </a:xfrm>
            <a:prstGeom prst="rect">
              <a:avLst/>
            </a:prstGeom>
            <a:noFill/>
            <a:ln>
              <a:noFill/>
            </a:ln>
          </p:spPr>
        </p:pic>
        <p:pic>
          <p:nvPicPr>
            <p:cNvPr id="177" name="Google Shape;177;p9"/>
            <p:cNvPicPr preferRelativeResize="0"/>
            <p:nvPr/>
          </p:nvPicPr>
          <p:blipFill rotWithShape="1">
            <a:blip r:embed="rId10">
              <a:alphaModFix/>
            </a:blip>
            <a:srcRect l="15023" t="14904" b="11857"/>
            <a:stretch/>
          </p:blipFill>
          <p:spPr>
            <a:xfrm rot="-10040303">
              <a:off x="8585969" y="3402800"/>
              <a:ext cx="576856" cy="497167"/>
            </a:xfrm>
            <a:prstGeom prst="rect">
              <a:avLst/>
            </a:prstGeom>
            <a:noFill/>
            <a:ln>
              <a:noFill/>
            </a:ln>
          </p:spPr>
        </p:pic>
      </p:grpSp>
      <p:pic>
        <p:nvPicPr>
          <p:cNvPr id="178" name="Google Shape;178;p9"/>
          <p:cNvPicPr preferRelativeResize="0"/>
          <p:nvPr/>
        </p:nvPicPr>
        <p:blipFill rotWithShape="1">
          <a:blip r:embed="rId11">
            <a:alphaModFix/>
          </a:blip>
          <a:srcRect l="33217" r="26890"/>
          <a:stretch/>
        </p:blipFill>
        <p:spPr>
          <a:xfrm rot="3657732">
            <a:off x="7651576" y="3393174"/>
            <a:ext cx="1192647" cy="2989625"/>
          </a:xfrm>
          <a:prstGeom prst="rect">
            <a:avLst/>
          </a:prstGeom>
          <a:noFill/>
          <a:ln>
            <a:noFill/>
          </a:ln>
        </p:spPr>
      </p:pic>
      <p:pic>
        <p:nvPicPr>
          <p:cNvPr id="179" name="Google Shape;179;p9"/>
          <p:cNvPicPr preferRelativeResize="0"/>
          <p:nvPr/>
        </p:nvPicPr>
        <p:blipFill rotWithShape="1">
          <a:blip r:embed="rId5">
            <a:alphaModFix amt="72000"/>
          </a:blip>
          <a:srcRect l="12988" t="13996" r="15011" b="14003"/>
          <a:stretch/>
        </p:blipFill>
        <p:spPr>
          <a:xfrm>
            <a:off x="7342975" y="4530175"/>
            <a:ext cx="142150" cy="142150"/>
          </a:xfrm>
          <a:prstGeom prst="rect">
            <a:avLst/>
          </a:prstGeom>
          <a:noFill/>
          <a:ln>
            <a:noFill/>
          </a:ln>
        </p:spPr>
      </p:pic>
      <p:pic>
        <p:nvPicPr>
          <p:cNvPr id="180" name="Google Shape;180;p9"/>
          <p:cNvPicPr preferRelativeResize="0"/>
          <p:nvPr/>
        </p:nvPicPr>
        <p:blipFill rotWithShape="1">
          <a:blip r:embed="rId12">
            <a:alphaModFix amt="72000"/>
          </a:blip>
          <a:srcRect l="12988" t="13996" r="15011" b="14003"/>
          <a:stretch/>
        </p:blipFill>
        <p:spPr>
          <a:xfrm>
            <a:off x="2066650" y="199763"/>
            <a:ext cx="118550" cy="118550"/>
          </a:xfrm>
          <a:prstGeom prst="rect">
            <a:avLst/>
          </a:prstGeom>
          <a:noFill/>
          <a:ln>
            <a:noFill/>
          </a:ln>
        </p:spPr>
      </p:pic>
      <p:pic>
        <p:nvPicPr>
          <p:cNvPr id="181" name="Google Shape;181;p9"/>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sp>
        <p:nvSpPr>
          <p:cNvPr id="182" name="Google Shape;182;p9"/>
          <p:cNvSpPr txBox="1">
            <a:spLocks noGrp="1"/>
          </p:cNvSpPr>
          <p:nvPr>
            <p:ph type="title"/>
          </p:nvPr>
        </p:nvSpPr>
        <p:spPr>
          <a:xfrm>
            <a:off x="710906" y="1600500"/>
            <a:ext cx="44532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3" name="Google Shape;183;p9"/>
          <p:cNvSpPr txBox="1">
            <a:spLocks noGrp="1"/>
          </p:cNvSpPr>
          <p:nvPr>
            <p:ph type="subTitle" idx="1"/>
          </p:nvPr>
        </p:nvSpPr>
        <p:spPr>
          <a:xfrm>
            <a:off x="710800" y="2561225"/>
            <a:ext cx="3994500" cy="110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C436E"/>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685838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4"/>
        <p:cNvGrpSpPr/>
        <p:nvPr/>
      </p:nvGrpSpPr>
      <p:grpSpPr>
        <a:xfrm>
          <a:off x="0" y="0"/>
          <a:ext cx="0" cy="0"/>
          <a:chOff x="0" y="0"/>
          <a:chExt cx="0" cy="0"/>
        </a:xfrm>
      </p:grpSpPr>
      <p:pic>
        <p:nvPicPr>
          <p:cNvPr id="185" name="Google Shape;185;p10"/>
          <p:cNvPicPr preferRelativeResize="0"/>
          <p:nvPr/>
        </p:nvPicPr>
        <p:blipFill rotWithShape="1">
          <a:blip r:embed="rId2">
            <a:alphaModFix amt="69000"/>
          </a:blip>
          <a:srcRect l="41502" r="39776"/>
          <a:stretch/>
        </p:blipFill>
        <p:spPr>
          <a:xfrm rot="-9594180">
            <a:off x="8611296" y="-291617"/>
            <a:ext cx="496976" cy="2654753"/>
          </a:xfrm>
          <a:prstGeom prst="rect">
            <a:avLst/>
          </a:prstGeom>
          <a:noFill/>
          <a:ln>
            <a:noFill/>
          </a:ln>
        </p:spPr>
      </p:pic>
      <p:pic>
        <p:nvPicPr>
          <p:cNvPr id="186" name="Google Shape;186;p10"/>
          <p:cNvPicPr preferRelativeResize="0"/>
          <p:nvPr/>
        </p:nvPicPr>
        <p:blipFill rotWithShape="1">
          <a:blip r:embed="rId3">
            <a:alphaModFix amt="72000"/>
          </a:blip>
          <a:srcRect l="12988" t="13996" r="15011" b="14003"/>
          <a:stretch/>
        </p:blipFill>
        <p:spPr>
          <a:xfrm rot="10800000">
            <a:off x="7984515" y="3905124"/>
            <a:ext cx="1529150" cy="1529149"/>
          </a:xfrm>
          <a:prstGeom prst="rect">
            <a:avLst/>
          </a:prstGeom>
          <a:noFill/>
          <a:ln>
            <a:noFill/>
          </a:ln>
        </p:spPr>
      </p:pic>
      <p:grpSp>
        <p:nvGrpSpPr>
          <p:cNvPr id="187" name="Google Shape;187;p10"/>
          <p:cNvGrpSpPr/>
          <p:nvPr/>
        </p:nvGrpSpPr>
        <p:grpSpPr>
          <a:xfrm rot="10800000">
            <a:off x="8230450" y="3220780"/>
            <a:ext cx="1037275" cy="1359930"/>
            <a:chOff x="8528601" y="3345625"/>
            <a:chExt cx="681700" cy="893750"/>
          </a:xfrm>
        </p:grpSpPr>
        <p:pic>
          <p:nvPicPr>
            <p:cNvPr id="188" name="Google Shape;188;p10"/>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189" name="Google Shape;189;p10"/>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190" name="Google Shape;190;p10"/>
          <p:cNvPicPr preferRelativeResize="0"/>
          <p:nvPr/>
        </p:nvPicPr>
        <p:blipFill rotWithShape="1">
          <a:blip r:embed="rId5">
            <a:alphaModFix amt="34000"/>
          </a:blip>
          <a:srcRect l="19177" t="20749" r="12206" b="21161"/>
          <a:stretch/>
        </p:blipFill>
        <p:spPr>
          <a:xfrm rot="-8299293">
            <a:off x="-567399" y="3866861"/>
            <a:ext cx="2088848" cy="1768253"/>
          </a:xfrm>
          <a:prstGeom prst="rect">
            <a:avLst/>
          </a:prstGeom>
          <a:noFill/>
          <a:ln>
            <a:noFill/>
          </a:ln>
        </p:spPr>
      </p:pic>
      <p:pic>
        <p:nvPicPr>
          <p:cNvPr id="191" name="Google Shape;191;p10"/>
          <p:cNvPicPr preferRelativeResize="0"/>
          <p:nvPr/>
        </p:nvPicPr>
        <p:blipFill>
          <a:blip r:embed="rId6">
            <a:alphaModFix amt="82000"/>
          </a:blip>
          <a:stretch>
            <a:fillRect/>
          </a:stretch>
        </p:blipFill>
        <p:spPr>
          <a:xfrm rot="1871684" flipH="1">
            <a:off x="-447800" y="-410025"/>
            <a:ext cx="1904550" cy="1904550"/>
          </a:xfrm>
          <a:prstGeom prst="rect">
            <a:avLst/>
          </a:prstGeom>
          <a:noFill/>
          <a:ln>
            <a:noFill/>
          </a:ln>
        </p:spPr>
      </p:pic>
      <p:pic>
        <p:nvPicPr>
          <p:cNvPr id="192" name="Google Shape;192;p10"/>
          <p:cNvPicPr preferRelativeResize="0"/>
          <p:nvPr/>
        </p:nvPicPr>
        <p:blipFill rotWithShape="1">
          <a:blip r:embed="rId7">
            <a:alphaModFix/>
          </a:blip>
          <a:srcRect t="16613" b="7937"/>
          <a:stretch/>
        </p:blipFill>
        <p:spPr>
          <a:xfrm rot="-5865832">
            <a:off x="-404829" y="3827972"/>
            <a:ext cx="2231258" cy="1683456"/>
          </a:xfrm>
          <a:prstGeom prst="rect">
            <a:avLst/>
          </a:prstGeom>
          <a:noFill/>
          <a:ln>
            <a:noFill/>
          </a:ln>
        </p:spPr>
      </p:pic>
      <p:pic>
        <p:nvPicPr>
          <p:cNvPr id="193" name="Google Shape;193;p10"/>
          <p:cNvPicPr preferRelativeResize="0"/>
          <p:nvPr/>
        </p:nvPicPr>
        <p:blipFill rotWithShape="1">
          <a:blip r:embed="rId8">
            <a:alphaModFix/>
          </a:blip>
          <a:srcRect l="20769" t="7020" r="31386" b="10958"/>
          <a:stretch/>
        </p:blipFill>
        <p:spPr>
          <a:xfrm flipH="1">
            <a:off x="7894575" y="-538000"/>
            <a:ext cx="1013925" cy="1738175"/>
          </a:xfrm>
          <a:prstGeom prst="rect">
            <a:avLst/>
          </a:prstGeom>
          <a:noFill/>
          <a:ln>
            <a:noFill/>
          </a:ln>
        </p:spPr>
      </p:pic>
      <p:pic>
        <p:nvPicPr>
          <p:cNvPr id="194" name="Google Shape;194;p10"/>
          <p:cNvPicPr preferRelativeResize="0"/>
          <p:nvPr/>
        </p:nvPicPr>
        <p:blipFill rotWithShape="1">
          <a:blip r:embed="rId9">
            <a:alphaModFix/>
          </a:blip>
          <a:srcRect l="3814" t="1347" r="3823" b="11749"/>
          <a:stretch/>
        </p:blipFill>
        <p:spPr>
          <a:xfrm>
            <a:off x="-995450" y="486925"/>
            <a:ext cx="1668050" cy="1569500"/>
          </a:xfrm>
          <a:prstGeom prst="rect">
            <a:avLst/>
          </a:prstGeom>
          <a:noFill/>
          <a:ln>
            <a:noFill/>
          </a:ln>
        </p:spPr>
      </p:pic>
      <p:pic>
        <p:nvPicPr>
          <p:cNvPr id="195" name="Google Shape;195;p10"/>
          <p:cNvPicPr preferRelativeResize="0"/>
          <p:nvPr/>
        </p:nvPicPr>
        <p:blipFill rotWithShape="1">
          <a:blip r:embed="rId10">
            <a:alphaModFix amt="34000"/>
          </a:blip>
          <a:srcRect l="38803" r="38913"/>
          <a:stretch/>
        </p:blipFill>
        <p:spPr>
          <a:xfrm rot="-6098124">
            <a:off x="4076638" y="-933095"/>
            <a:ext cx="489344" cy="2196041"/>
          </a:xfrm>
          <a:prstGeom prst="rect">
            <a:avLst/>
          </a:prstGeom>
          <a:noFill/>
          <a:ln>
            <a:noFill/>
          </a:ln>
        </p:spPr>
      </p:pic>
      <p:pic>
        <p:nvPicPr>
          <p:cNvPr id="196" name="Google Shape;196;p10"/>
          <p:cNvPicPr preferRelativeResize="0"/>
          <p:nvPr/>
        </p:nvPicPr>
        <p:blipFill rotWithShape="1">
          <a:blip r:embed="rId11">
            <a:alphaModFix/>
          </a:blip>
          <a:srcRect l="6725" t="8298"/>
          <a:stretch/>
        </p:blipFill>
        <p:spPr>
          <a:xfrm>
            <a:off x="2948639" y="-25537"/>
            <a:ext cx="725471" cy="713250"/>
          </a:xfrm>
          <a:prstGeom prst="rect">
            <a:avLst/>
          </a:prstGeom>
          <a:noFill/>
          <a:ln>
            <a:noFill/>
          </a:ln>
        </p:spPr>
      </p:pic>
      <p:pic>
        <p:nvPicPr>
          <p:cNvPr id="197" name="Google Shape;197;p10"/>
          <p:cNvPicPr preferRelativeResize="0"/>
          <p:nvPr/>
        </p:nvPicPr>
        <p:blipFill rotWithShape="1">
          <a:blip r:embed="rId12">
            <a:alphaModFix amt="72000"/>
          </a:blip>
          <a:srcRect l="12988" t="13996" r="15011" b="14003"/>
          <a:stretch/>
        </p:blipFill>
        <p:spPr>
          <a:xfrm>
            <a:off x="8599238" y="2317825"/>
            <a:ext cx="107275" cy="107275"/>
          </a:xfrm>
          <a:prstGeom prst="rect">
            <a:avLst/>
          </a:prstGeom>
          <a:noFill/>
          <a:ln>
            <a:noFill/>
          </a:ln>
        </p:spPr>
      </p:pic>
      <p:pic>
        <p:nvPicPr>
          <p:cNvPr id="198" name="Google Shape;198;p10"/>
          <p:cNvPicPr preferRelativeResize="0"/>
          <p:nvPr/>
        </p:nvPicPr>
        <p:blipFill rotWithShape="1">
          <a:blip r:embed="rId3">
            <a:alphaModFix amt="72000"/>
          </a:blip>
          <a:srcRect l="12988" t="13996" r="15011" b="14003"/>
          <a:stretch/>
        </p:blipFill>
        <p:spPr>
          <a:xfrm>
            <a:off x="8676038" y="2687500"/>
            <a:ext cx="222900" cy="222900"/>
          </a:xfrm>
          <a:prstGeom prst="rect">
            <a:avLst/>
          </a:prstGeom>
          <a:noFill/>
          <a:ln>
            <a:noFill/>
          </a:ln>
        </p:spPr>
      </p:pic>
      <p:pic>
        <p:nvPicPr>
          <p:cNvPr id="199" name="Google Shape;199;p10"/>
          <p:cNvPicPr preferRelativeResize="0"/>
          <p:nvPr/>
        </p:nvPicPr>
        <p:blipFill rotWithShape="1">
          <a:blip r:embed="rId12">
            <a:alphaModFix amt="72000"/>
          </a:blip>
          <a:srcRect l="12988" t="13996" r="15011" b="14003"/>
          <a:stretch/>
        </p:blipFill>
        <p:spPr>
          <a:xfrm>
            <a:off x="125200" y="3048300"/>
            <a:ext cx="222900" cy="222900"/>
          </a:xfrm>
          <a:prstGeom prst="rect">
            <a:avLst/>
          </a:prstGeom>
          <a:noFill/>
          <a:ln>
            <a:noFill/>
          </a:ln>
        </p:spPr>
      </p:pic>
      <p:pic>
        <p:nvPicPr>
          <p:cNvPr id="200" name="Google Shape;200;p10"/>
          <p:cNvPicPr preferRelativeResize="0"/>
          <p:nvPr/>
        </p:nvPicPr>
        <p:blipFill rotWithShape="1">
          <a:blip r:embed="rId3">
            <a:alphaModFix amt="72000"/>
          </a:blip>
          <a:srcRect l="12988" t="13996" r="15011" b="14003"/>
          <a:stretch/>
        </p:blipFill>
        <p:spPr>
          <a:xfrm>
            <a:off x="317225" y="2869675"/>
            <a:ext cx="107275" cy="107275"/>
          </a:xfrm>
          <a:prstGeom prst="rect">
            <a:avLst/>
          </a:prstGeom>
          <a:noFill/>
          <a:ln>
            <a:noFill/>
          </a:ln>
        </p:spPr>
      </p:pic>
      <p:sp>
        <p:nvSpPr>
          <p:cNvPr id="201" name="Google Shape;201;p10"/>
          <p:cNvSpPr txBox="1">
            <a:spLocks noGrp="1"/>
          </p:cNvSpPr>
          <p:nvPr>
            <p:ph type="title"/>
          </p:nvPr>
        </p:nvSpPr>
        <p:spPr>
          <a:xfrm>
            <a:off x="720000" y="3862050"/>
            <a:ext cx="7704000" cy="739200"/>
          </a:xfrm>
          <a:prstGeom prst="rect">
            <a:avLst/>
          </a:prstGeom>
          <a:solidFill>
            <a:srgbClr val="F9DFC4">
              <a:alpha val="90450"/>
            </a:srgbClr>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95933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2"/>
        <p:cNvGrpSpPr/>
        <p:nvPr/>
      </p:nvGrpSpPr>
      <p:grpSpPr>
        <a:xfrm>
          <a:off x="0" y="0"/>
          <a:ext cx="0" cy="0"/>
          <a:chOff x="0" y="0"/>
          <a:chExt cx="0" cy="0"/>
        </a:xfrm>
      </p:grpSpPr>
      <p:pic>
        <p:nvPicPr>
          <p:cNvPr id="203" name="Google Shape;203;p1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04" name="Google Shape;204;p11"/>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205" name="Google Shape;205;p11"/>
          <p:cNvPicPr preferRelativeResize="0"/>
          <p:nvPr/>
        </p:nvPicPr>
        <p:blipFill rotWithShape="1">
          <a:blip r:embed="rId3">
            <a:alphaModFix amt="52000"/>
          </a:blip>
          <a:srcRect l="14340" t="13137" r="15532" b="7383"/>
          <a:stretch/>
        </p:blipFill>
        <p:spPr>
          <a:xfrm rot="10800000">
            <a:off x="-895952" y="-862050"/>
            <a:ext cx="3213421" cy="3641850"/>
          </a:xfrm>
          <a:prstGeom prst="rect">
            <a:avLst/>
          </a:prstGeom>
          <a:noFill/>
          <a:ln>
            <a:noFill/>
          </a:ln>
        </p:spPr>
      </p:pic>
      <p:pic>
        <p:nvPicPr>
          <p:cNvPr id="206" name="Google Shape;206;p11"/>
          <p:cNvPicPr preferRelativeResize="0"/>
          <p:nvPr/>
        </p:nvPicPr>
        <p:blipFill>
          <a:blip r:embed="rId4">
            <a:alphaModFix amt="89000"/>
          </a:blip>
          <a:stretch>
            <a:fillRect/>
          </a:stretch>
        </p:blipFill>
        <p:spPr>
          <a:xfrm rot="8928316">
            <a:off x="-503579" y="3528749"/>
            <a:ext cx="1904550" cy="1904550"/>
          </a:xfrm>
          <a:prstGeom prst="rect">
            <a:avLst/>
          </a:prstGeom>
          <a:noFill/>
          <a:ln>
            <a:noFill/>
          </a:ln>
        </p:spPr>
      </p:pic>
      <p:pic>
        <p:nvPicPr>
          <p:cNvPr id="207" name="Google Shape;207;p11"/>
          <p:cNvPicPr preferRelativeResize="0"/>
          <p:nvPr/>
        </p:nvPicPr>
        <p:blipFill rotWithShape="1">
          <a:blip r:embed="rId5">
            <a:alphaModFix amt="86000"/>
          </a:blip>
          <a:srcRect t="15644" b="22737"/>
          <a:stretch/>
        </p:blipFill>
        <p:spPr>
          <a:xfrm rot="10800000">
            <a:off x="7333396" y="3968175"/>
            <a:ext cx="2657850" cy="1637800"/>
          </a:xfrm>
          <a:prstGeom prst="rect">
            <a:avLst/>
          </a:prstGeom>
          <a:noFill/>
          <a:ln>
            <a:noFill/>
          </a:ln>
        </p:spPr>
      </p:pic>
      <p:pic>
        <p:nvPicPr>
          <p:cNvPr id="208" name="Google Shape;208;p11"/>
          <p:cNvPicPr preferRelativeResize="0"/>
          <p:nvPr/>
        </p:nvPicPr>
        <p:blipFill rotWithShape="1">
          <a:blip r:embed="rId6">
            <a:alphaModFix amt="34000"/>
          </a:blip>
          <a:srcRect l="38803" r="38913"/>
          <a:stretch/>
        </p:blipFill>
        <p:spPr>
          <a:xfrm rot="4701876">
            <a:off x="4843114" y="-998021"/>
            <a:ext cx="489344" cy="2196041"/>
          </a:xfrm>
          <a:prstGeom prst="rect">
            <a:avLst/>
          </a:prstGeom>
          <a:noFill/>
          <a:ln>
            <a:noFill/>
          </a:ln>
        </p:spPr>
      </p:pic>
      <p:pic>
        <p:nvPicPr>
          <p:cNvPr id="209" name="Google Shape;209;p11"/>
          <p:cNvPicPr preferRelativeResize="0"/>
          <p:nvPr/>
        </p:nvPicPr>
        <p:blipFill rotWithShape="1">
          <a:blip r:embed="rId7">
            <a:alphaModFix amt="67000"/>
          </a:blip>
          <a:srcRect l="25238" r="30334"/>
          <a:stretch/>
        </p:blipFill>
        <p:spPr>
          <a:xfrm rot="-7563047">
            <a:off x="-323973" y="-258810"/>
            <a:ext cx="1081993" cy="2435373"/>
          </a:xfrm>
          <a:prstGeom prst="rect">
            <a:avLst/>
          </a:prstGeom>
          <a:noFill/>
          <a:ln>
            <a:noFill/>
          </a:ln>
        </p:spPr>
      </p:pic>
      <p:pic>
        <p:nvPicPr>
          <p:cNvPr id="210" name="Google Shape;210;p11"/>
          <p:cNvPicPr preferRelativeResize="0"/>
          <p:nvPr/>
        </p:nvPicPr>
        <p:blipFill rotWithShape="1">
          <a:blip r:embed="rId8">
            <a:alphaModFix/>
          </a:blip>
          <a:srcRect l="6725" t="8298"/>
          <a:stretch/>
        </p:blipFill>
        <p:spPr>
          <a:xfrm rot="10800000">
            <a:off x="7840361" y="3913500"/>
            <a:ext cx="725471" cy="713250"/>
          </a:xfrm>
          <a:prstGeom prst="rect">
            <a:avLst/>
          </a:prstGeom>
          <a:noFill/>
          <a:ln>
            <a:noFill/>
          </a:ln>
        </p:spPr>
      </p:pic>
      <p:pic>
        <p:nvPicPr>
          <p:cNvPr id="211" name="Google Shape;211;p11"/>
          <p:cNvPicPr preferRelativeResize="0"/>
          <p:nvPr/>
        </p:nvPicPr>
        <p:blipFill rotWithShape="1">
          <a:blip r:embed="rId9">
            <a:alphaModFix/>
          </a:blip>
          <a:srcRect l="20769" t="7020" r="31386" b="10958"/>
          <a:stretch/>
        </p:blipFill>
        <p:spPr>
          <a:xfrm rot="10800000">
            <a:off x="8696871" y="1805700"/>
            <a:ext cx="1013925" cy="1738175"/>
          </a:xfrm>
          <a:prstGeom prst="rect">
            <a:avLst/>
          </a:prstGeom>
          <a:noFill/>
          <a:ln>
            <a:noFill/>
          </a:ln>
        </p:spPr>
      </p:pic>
      <p:pic>
        <p:nvPicPr>
          <p:cNvPr id="212" name="Google Shape;212;p11"/>
          <p:cNvPicPr preferRelativeResize="0"/>
          <p:nvPr/>
        </p:nvPicPr>
        <p:blipFill rotWithShape="1">
          <a:blip r:embed="rId10">
            <a:alphaModFix/>
          </a:blip>
          <a:srcRect l="33217" r="26890"/>
          <a:stretch/>
        </p:blipFill>
        <p:spPr>
          <a:xfrm rot="-1754306">
            <a:off x="-223801" y="2931325"/>
            <a:ext cx="1192647" cy="2989625"/>
          </a:xfrm>
          <a:prstGeom prst="rect">
            <a:avLst/>
          </a:prstGeom>
          <a:noFill/>
          <a:ln>
            <a:noFill/>
          </a:ln>
        </p:spPr>
      </p:pic>
      <p:pic>
        <p:nvPicPr>
          <p:cNvPr id="213" name="Google Shape;213;p11"/>
          <p:cNvPicPr preferRelativeResize="0"/>
          <p:nvPr/>
        </p:nvPicPr>
        <p:blipFill rotWithShape="1">
          <a:blip r:embed="rId11">
            <a:alphaModFix amt="73000"/>
          </a:blip>
          <a:srcRect l="19177" t="20749" r="12206" b="21161"/>
          <a:stretch/>
        </p:blipFill>
        <p:spPr>
          <a:xfrm rot="2500692">
            <a:off x="8083321" y="-177200"/>
            <a:ext cx="1454101" cy="1230924"/>
          </a:xfrm>
          <a:prstGeom prst="rect">
            <a:avLst/>
          </a:prstGeom>
          <a:noFill/>
          <a:ln>
            <a:noFill/>
          </a:ln>
        </p:spPr>
      </p:pic>
      <p:grpSp>
        <p:nvGrpSpPr>
          <p:cNvPr id="214" name="Google Shape;214;p11"/>
          <p:cNvGrpSpPr/>
          <p:nvPr/>
        </p:nvGrpSpPr>
        <p:grpSpPr>
          <a:xfrm rot="10800000">
            <a:off x="137070" y="262550"/>
            <a:ext cx="681700" cy="893750"/>
            <a:chOff x="8528601" y="3345625"/>
            <a:chExt cx="681700" cy="893750"/>
          </a:xfrm>
        </p:grpSpPr>
        <p:pic>
          <p:nvPicPr>
            <p:cNvPr id="215" name="Google Shape;215;p11"/>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16" name="Google Shape;216;p11"/>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217" name="Google Shape;217;p11"/>
          <p:cNvPicPr preferRelativeResize="0"/>
          <p:nvPr/>
        </p:nvPicPr>
        <p:blipFill rotWithShape="1">
          <a:blip r:embed="rId13">
            <a:alphaModFix/>
          </a:blip>
          <a:srcRect t="16613" b="7937"/>
          <a:stretch/>
        </p:blipFill>
        <p:spPr>
          <a:xfrm rot="3407673">
            <a:off x="4425240" y="-564180"/>
            <a:ext cx="1928589" cy="1455084"/>
          </a:xfrm>
          <a:prstGeom prst="rect">
            <a:avLst/>
          </a:prstGeom>
          <a:noFill/>
          <a:ln>
            <a:noFill/>
          </a:ln>
        </p:spPr>
      </p:pic>
      <p:pic>
        <p:nvPicPr>
          <p:cNvPr id="218" name="Google Shape;218;p11"/>
          <p:cNvPicPr preferRelativeResize="0"/>
          <p:nvPr/>
        </p:nvPicPr>
        <p:blipFill rotWithShape="1">
          <a:blip r:embed="rId14">
            <a:alphaModFix amt="69000"/>
          </a:blip>
          <a:srcRect l="29662" r="34322"/>
          <a:stretch/>
        </p:blipFill>
        <p:spPr>
          <a:xfrm rot="6566759">
            <a:off x="4346709" y="4252475"/>
            <a:ext cx="582925" cy="1618500"/>
          </a:xfrm>
          <a:prstGeom prst="rect">
            <a:avLst/>
          </a:prstGeom>
          <a:noFill/>
          <a:ln>
            <a:noFill/>
          </a:ln>
        </p:spPr>
      </p:pic>
      <p:pic>
        <p:nvPicPr>
          <p:cNvPr id="219" name="Google Shape;219;p11"/>
          <p:cNvPicPr preferRelativeResize="0"/>
          <p:nvPr/>
        </p:nvPicPr>
        <p:blipFill rotWithShape="1">
          <a:blip r:embed="rId15">
            <a:alphaModFix amt="72000"/>
          </a:blip>
          <a:srcRect l="12988" t="13996" r="15011" b="14003"/>
          <a:stretch/>
        </p:blipFill>
        <p:spPr>
          <a:xfrm rot="10800000">
            <a:off x="7921171" y="847425"/>
            <a:ext cx="222900" cy="222900"/>
          </a:xfrm>
          <a:prstGeom prst="rect">
            <a:avLst/>
          </a:prstGeom>
          <a:noFill/>
          <a:ln>
            <a:noFill/>
          </a:ln>
        </p:spPr>
      </p:pic>
      <p:pic>
        <p:nvPicPr>
          <p:cNvPr id="220" name="Google Shape;220;p11"/>
          <p:cNvPicPr preferRelativeResize="0"/>
          <p:nvPr/>
        </p:nvPicPr>
        <p:blipFill rotWithShape="1">
          <a:blip r:embed="rId15">
            <a:alphaModFix amt="72000"/>
          </a:blip>
          <a:srcRect l="12988" t="13996" r="15011" b="14003"/>
          <a:stretch/>
        </p:blipFill>
        <p:spPr>
          <a:xfrm rot="10800000">
            <a:off x="1872396" y="4674175"/>
            <a:ext cx="222900" cy="222900"/>
          </a:xfrm>
          <a:prstGeom prst="rect">
            <a:avLst/>
          </a:prstGeom>
          <a:noFill/>
          <a:ln>
            <a:noFill/>
          </a:ln>
        </p:spPr>
      </p:pic>
      <p:pic>
        <p:nvPicPr>
          <p:cNvPr id="221" name="Google Shape;221;p11"/>
          <p:cNvPicPr preferRelativeResize="0"/>
          <p:nvPr/>
        </p:nvPicPr>
        <p:blipFill rotWithShape="1">
          <a:blip r:embed="rId16">
            <a:alphaModFix amt="72000"/>
          </a:blip>
          <a:srcRect l="12988" t="13996" r="15011" b="14003"/>
          <a:stretch/>
        </p:blipFill>
        <p:spPr>
          <a:xfrm rot="10800000">
            <a:off x="1756521" y="394800"/>
            <a:ext cx="222900" cy="222900"/>
          </a:xfrm>
          <a:prstGeom prst="rect">
            <a:avLst/>
          </a:prstGeom>
          <a:noFill/>
          <a:ln>
            <a:noFill/>
          </a:ln>
        </p:spPr>
      </p:pic>
      <p:pic>
        <p:nvPicPr>
          <p:cNvPr id="222" name="Google Shape;222;p11"/>
          <p:cNvPicPr preferRelativeResize="0"/>
          <p:nvPr/>
        </p:nvPicPr>
        <p:blipFill rotWithShape="1">
          <a:blip r:embed="rId15">
            <a:alphaModFix amt="72000"/>
          </a:blip>
          <a:srcRect l="12988" t="13996" r="15011" b="14003"/>
          <a:stretch/>
        </p:blipFill>
        <p:spPr>
          <a:xfrm rot="10800000">
            <a:off x="1680121" y="689050"/>
            <a:ext cx="107275" cy="107275"/>
          </a:xfrm>
          <a:prstGeom prst="rect">
            <a:avLst/>
          </a:prstGeom>
          <a:noFill/>
          <a:ln>
            <a:noFill/>
          </a:ln>
        </p:spPr>
      </p:pic>
      <p:pic>
        <p:nvPicPr>
          <p:cNvPr id="223" name="Google Shape;223;p11"/>
          <p:cNvPicPr preferRelativeResize="0"/>
          <p:nvPr/>
        </p:nvPicPr>
        <p:blipFill rotWithShape="1">
          <a:blip r:embed="rId16">
            <a:alphaModFix amt="72000"/>
          </a:blip>
          <a:srcRect l="12988" t="13996" r="15011" b="14003"/>
          <a:stretch/>
        </p:blipFill>
        <p:spPr>
          <a:xfrm rot="10800000">
            <a:off x="2523671" y="4838150"/>
            <a:ext cx="107275" cy="107275"/>
          </a:xfrm>
          <a:prstGeom prst="rect">
            <a:avLst/>
          </a:prstGeom>
          <a:noFill/>
          <a:ln>
            <a:noFill/>
          </a:ln>
        </p:spPr>
      </p:pic>
      <p:pic>
        <p:nvPicPr>
          <p:cNvPr id="224" name="Google Shape;224;p11"/>
          <p:cNvPicPr preferRelativeResize="0"/>
          <p:nvPr/>
        </p:nvPicPr>
        <p:blipFill rotWithShape="1">
          <a:blip r:embed="rId16">
            <a:alphaModFix amt="72000"/>
          </a:blip>
          <a:srcRect l="12988" t="13996" r="15011" b="14003"/>
          <a:stretch/>
        </p:blipFill>
        <p:spPr>
          <a:xfrm rot="10800000">
            <a:off x="8499396" y="1398475"/>
            <a:ext cx="107275" cy="107275"/>
          </a:xfrm>
          <a:prstGeom prst="rect">
            <a:avLst/>
          </a:prstGeom>
          <a:noFill/>
          <a:ln>
            <a:noFill/>
          </a:ln>
        </p:spPr>
      </p:pic>
      <p:pic>
        <p:nvPicPr>
          <p:cNvPr id="225" name="Google Shape;225;p11"/>
          <p:cNvPicPr preferRelativeResize="0"/>
          <p:nvPr/>
        </p:nvPicPr>
        <p:blipFill rotWithShape="1">
          <a:blip r:embed="rId8">
            <a:alphaModFix/>
          </a:blip>
          <a:srcRect l="6725" t="8298"/>
          <a:stretch/>
        </p:blipFill>
        <p:spPr>
          <a:xfrm rot="-4579178">
            <a:off x="311313" y="2246999"/>
            <a:ext cx="607835" cy="597613"/>
          </a:xfrm>
          <a:prstGeom prst="rect">
            <a:avLst/>
          </a:prstGeom>
          <a:noFill/>
          <a:ln>
            <a:noFill/>
          </a:ln>
        </p:spPr>
      </p:pic>
      <p:grpSp>
        <p:nvGrpSpPr>
          <p:cNvPr id="226" name="Google Shape;226;p11"/>
          <p:cNvGrpSpPr/>
          <p:nvPr/>
        </p:nvGrpSpPr>
        <p:grpSpPr>
          <a:xfrm rot="10800000">
            <a:off x="8862982" y="135900"/>
            <a:ext cx="681700" cy="893750"/>
            <a:chOff x="8528601" y="3345625"/>
            <a:chExt cx="681700" cy="893750"/>
          </a:xfrm>
        </p:grpSpPr>
        <p:pic>
          <p:nvPicPr>
            <p:cNvPr id="227" name="Google Shape;227;p11"/>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228" name="Google Shape;228;p11"/>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
        <p:nvSpPr>
          <p:cNvPr id="229" name="Google Shape;229;p11"/>
          <p:cNvSpPr txBox="1">
            <a:spLocks noGrp="1"/>
          </p:cNvSpPr>
          <p:nvPr>
            <p:ph type="title" hasCustomPrompt="1"/>
          </p:nvPr>
        </p:nvSpPr>
        <p:spPr>
          <a:xfrm>
            <a:off x="1284000" y="1256013"/>
            <a:ext cx="6576000" cy="2134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30" name="Google Shape;230;p11"/>
          <p:cNvSpPr txBox="1">
            <a:spLocks noGrp="1"/>
          </p:cNvSpPr>
          <p:nvPr>
            <p:ph type="subTitle" idx="1"/>
          </p:nvPr>
        </p:nvSpPr>
        <p:spPr>
          <a:xfrm>
            <a:off x="1284000" y="33903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extLst>
      <p:ext uri="{BB962C8B-B14F-4D97-AF65-F5344CB8AC3E}">
        <p14:creationId xmlns:p14="http://schemas.microsoft.com/office/powerpoint/2010/main" val="28274004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3868066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pic>
        <p:nvPicPr>
          <p:cNvPr id="233" name="Google Shape;233;p1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34" name="Google Shape;234;p13"/>
          <p:cNvPicPr preferRelativeResize="0"/>
          <p:nvPr/>
        </p:nvPicPr>
        <p:blipFill rotWithShape="1">
          <a:blip r:embed="rId3">
            <a:alphaModFix amt="67000"/>
          </a:blip>
          <a:srcRect l="25238" r="30334"/>
          <a:stretch/>
        </p:blipFill>
        <p:spPr>
          <a:xfrm rot="-2294928">
            <a:off x="8018327" y="-596439"/>
            <a:ext cx="1081993" cy="2435374"/>
          </a:xfrm>
          <a:prstGeom prst="rect">
            <a:avLst/>
          </a:prstGeom>
          <a:noFill/>
          <a:ln>
            <a:noFill/>
          </a:ln>
        </p:spPr>
      </p:pic>
      <p:pic>
        <p:nvPicPr>
          <p:cNvPr id="235" name="Google Shape;235;p13"/>
          <p:cNvPicPr preferRelativeResize="0"/>
          <p:nvPr/>
        </p:nvPicPr>
        <p:blipFill rotWithShape="1">
          <a:blip r:embed="rId4">
            <a:alphaModFix/>
          </a:blip>
          <a:srcRect l="3814" t="1347" r="3823" b="11749"/>
          <a:stretch/>
        </p:blipFill>
        <p:spPr>
          <a:xfrm>
            <a:off x="8069975" y="0"/>
            <a:ext cx="1668050" cy="1569500"/>
          </a:xfrm>
          <a:prstGeom prst="rect">
            <a:avLst/>
          </a:prstGeom>
          <a:noFill/>
          <a:ln>
            <a:noFill/>
          </a:ln>
        </p:spPr>
      </p:pic>
      <p:pic>
        <p:nvPicPr>
          <p:cNvPr id="236" name="Google Shape;236;p13"/>
          <p:cNvPicPr preferRelativeResize="0"/>
          <p:nvPr/>
        </p:nvPicPr>
        <p:blipFill rotWithShape="1">
          <a:blip r:embed="rId5">
            <a:alphaModFix amt="52000"/>
          </a:blip>
          <a:srcRect l="14340" t="13137" r="15532" b="7383"/>
          <a:stretch/>
        </p:blipFill>
        <p:spPr>
          <a:xfrm>
            <a:off x="-763670" y="-317075"/>
            <a:ext cx="1799175" cy="2039050"/>
          </a:xfrm>
          <a:prstGeom prst="rect">
            <a:avLst/>
          </a:prstGeom>
          <a:noFill/>
          <a:ln>
            <a:noFill/>
          </a:ln>
        </p:spPr>
      </p:pic>
      <p:pic>
        <p:nvPicPr>
          <p:cNvPr id="237" name="Google Shape;237;p13"/>
          <p:cNvPicPr preferRelativeResize="0"/>
          <p:nvPr/>
        </p:nvPicPr>
        <p:blipFill rotWithShape="1">
          <a:blip r:embed="rId6">
            <a:alphaModFix/>
          </a:blip>
          <a:srcRect l="20769" t="7020" r="31386" b="10958"/>
          <a:stretch/>
        </p:blipFill>
        <p:spPr>
          <a:xfrm>
            <a:off x="-534900" y="922750"/>
            <a:ext cx="1013925" cy="1738175"/>
          </a:xfrm>
          <a:prstGeom prst="rect">
            <a:avLst/>
          </a:prstGeom>
          <a:noFill/>
          <a:ln>
            <a:noFill/>
          </a:ln>
        </p:spPr>
      </p:pic>
      <p:pic>
        <p:nvPicPr>
          <p:cNvPr id="238" name="Google Shape;238;p13"/>
          <p:cNvPicPr preferRelativeResize="0"/>
          <p:nvPr/>
        </p:nvPicPr>
        <p:blipFill rotWithShape="1">
          <a:blip r:embed="rId7">
            <a:alphaModFix amt="43000"/>
          </a:blip>
          <a:srcRect l="29662" r="34322"/>
          <a:stretch/>
        </p:blipFill>
        <p:spPr>
          <a:xfrm rot="-4233241">
            <a:off x="481237" y="-849950"/>
            <a:ext cx="582925" cy="1618500"/>
          </a:xfrm>
          <a:prstGeom prst="rect">
            <a:avLst/>
          </a:prstGeom>
          <a:noFill/>
          <a:ln>
            <a:noFill/>
          </a:ln>
        </p:spPr>
      </p:pic>
      <p:pic>
        <p:nvPicPr>
          <p:cNvPr id="239" name="Google Shape;239;p13"/>
          <p:cNvPicPr preferRelativeResize="0"/>
          <p:nvPr/>
        </p:nvPicPr>
        <p:blipFill rotWithShape="1">
          <a:blip r:embed="rId8">
            <a:alphaModFix amt="72000"/>
          </a:blip>
          <a:srcRect l="12988" t="13996" r="15011" b="14003"/>
          <a:stretch/>
        </p:blipFill>
        <p:spPr>
          <a:xfrm>
            <a:off x="256175" y="3717650"/>
            <a:ext cx="222900" cy="222900"/>
          </a:xfrm>
          <a:prstGeom prst="rect">
            <a:avLst/>
          </a:prstGeom>
          <a:noFill/>
          <a:ln>
            <a:noFill/>
          </a:ln>
        </p:spPr>
      </p:pic>
      <p:pic>
        <p:nvPicPr>
          <p:cNvPr id="240" name="Google Shape;240;p13"/>
          <p:cNvPicPr preferRelativeResize="0"/>
          <p:nvPr/>
        </p:nvPicPr>
        <p:blipFill rotWithShape="1">
          <a:blip r:embed="rId9">
            <a:alphaModFix amt="72000"/>
          </a:blip>
          <a:srcRect l="12988" t="13996" r="15011" b="14003"/>
          <a:stretch/>
        </p:blipFill>
        <p:spPr>
          <a:xfrm>
            <a:off x="448200" y="3539025"/>
            <a:ext cx="107275" cy="107275"/>
          </a:xfrm>
          <a:prstGeom prst="rect">
            <a:avLst/>
          </a:prstGeom>
          <a:noFill/>
          <a:ln>
            <a:noFill/>
          </a:ln>
        </p:spPr>
      </p:pic>
      <p:pic>
        <p:nvPicPr>
          <p:cNvPr id="241" name="Google Shape;241;p13"/>
          <p:cNvPicPr preferRelativeResize="0"/>
          <p:nvPr/>
        </p:nvPicPr>
        <p:blipFill rotWithShape="1">
          <a:blip r:embed="rId9">
            <a:alphaModFix amt="72000"/>
          </a:blip>
          <a:srcRect l="12988" t="13996" r="15011" b="14003"/>
          <a:stretch/>
        </p:blipFill>
        <p:spPr>
          <a:xfrm>
            <a:off x="8553050" y="4670800"/>
            <a:ext cx="222900" cy="222900"/>
          </a:xfrm>
          <a:prstGeom prst="rect">
            <a:avLst/>
          </a:prstGeom>
          <a:noFill/>
          <a:ln>
            <a:noFill/>
          </a:ln>
        </p:spPr>
      </p:pic>
      <p:pic>
        <p:nvPicPr>
          <p:cNvPr id="242" name="Google Shape;242;p13"/>
          <p:cNvPicPr preferRelativeResize="0"/>
          <p:nvPr/>
        </p:nvPicPr>
        <p:blipFill rotWithShape="1">
          <a:blip r:embed="rId8">
            <a:alphaModFix amt="72000"/>
          </a:blip>
          <a:srcRect l="12988" t="13996" r="15011" b="14003"/>
          <a:stretch/>
        </p:blipFill>
        <p:spPr>
          <a:xfrm>
            <a:off x="8850363" y="3992000"/>
            <a:ext cx="107275" cy="107275"/>
          </a:xfrm>
          <a:prstGeom prst="rect">
            <a:avLst/>
          </a:prstGeom>
          <a:noFill/>
          <a:ln>
            <a:noFill/>
          </a:ln>
        </p:spPr>
      </p:pic>
      <p:sp>
        <p:nvSpPr>
          <p:cNvPr id="243" name="Google Shape;243;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4" name="Google Shape;244;p13"/>
          <p:cNvSpPr txBox="1">
            <a:spLocks noGrp="1"/>
          </p:cNvSpPr>
          <p:nvPr>
            <p:ph type="title" idx="2"/>
          </p:nvPr>
        </p:nvSpPr>
        <p:spPr>
          <a:xfrm>
            <a:off x="197086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 name="Google Shape;245;p13"/>
          <p:cNvSpPr txBox="1">
            <a:spLocks noGrp="1"/>
          </p:cNvSpPr>
          <p:nvPr>
            <p:ph type="subTitle" idx="1"/>
          </p:nvPr>
        </p:nvSpPr>
        <p:spPr>
          <a:xfrm>
            <a:off x="197086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6" name="Google Shape;246;p13"/>
          <p:cNvSpPr txBox="1">
            <a:spLocks noGrp="1"/>
          </p:cNvSpPr>
          <p:nvPr>
            <p:ph type="title" idx="3"/>
          </p:nvPr>
        </p:nvSpPr>
        <p:spPr>
          <a:xfrm>
            <a:off x="558461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13"/>
          <p:cNvSpPr txBox="1">
            <a:spLocks noGrp="1"/>
          </p:cNvSpPr>
          <p:nvPr>
            <p:ph type="subTitle" idx="4"/>
          </p:nvPr>
        </p:nvSpPr>
        <p:spPr>
          <a:xfrm>
            <a:off x="558461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 name="Google Shape;248;p13"/>
          <p:cNvSpPr txBox="1">
            <a:spLocks noGrp="1"/>
          </p:cNvSpPr>
          <p:nvPr>
            <p:ph type="title" idx="5"/>
          </p:nvPr>
        </p:nvSpPr>
        <p:spPr>
          <a:xfrm>
            <a:off x="197086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 name="Google Shape;249;p13"/>
          <p:cNvSpPr txBox="1">
            <a:spLocks noGrp="1"/>
          </p:cNvSpPr>
          <p:nvPr>
            <p:ph type="subTitle" idx="6"/>
          </p:nvPr>
        </p:nvSpPr>
        <p:spPr>
          <a:xfrm>
            <a:off x="197086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0" name="Google Shape;250;p13"/>
          <p:cNvSpPr txBox="1">
            <a:spLocks noGrp="1"/>
          </p:cNvSpPr>
          <p:nvPr>
            <p:ph type="title" idx="7"/>
          </p:nvPr>
        </p:nvSpPr>
        <p:spPr>
          <a:xfrm>
            <a:off x="558461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 name="Google Shape;251;p13"/>
          <p:cNvSpPr txBox="1">
            <a:spLocks noGrp="1"/>
          </p:cNvSpPr>
          <p:nvPr>
            <p:ph type="subTitle" idx="8"/>
          </p:nvPr>
        </p:nvSpPr>
        <p:spPr>
          <a:xfrm>
            <a:off x="558461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13"/>
          <p:cNvSpPr txBox="1">
            <a:spLocks noGrp="1"/>
          </p:cNvSpPr>
          <p:nvPr>
            <p:ph type="title" idx="9" hasCustomPrompt="1"/>
          </p:nvPr>
        </p:nvSpPr>
        <p:spPr>
          <a:xfrm>
            <a:off x="464923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3" name="Google Shape;253;p13"/>
          <p:cNvSpPr txBox="1">
            <a:spLocks noGrp="1"/>
          </p:cNvSpPr>
          <p:nvPr>
            <p:ph type="title" idx="13" hasCustomPrompt="1"/>
          </p:nvPr>
        </p:nvSpPr>
        <p:spPr>
          <a:xfrm>
            <a:off x="103548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4" name="Google Shape;254;p13"/>
          <p:cNvSpPr txBox="1">
            <a:spLocks noGrp="1"/>
          </p:cNvSpPr>
          <p:nvPr>
            <p:ph type="title" idx="14" hasCustomPrompt="1"/>
          </p:nvPr>
        </p:nvSpPr>
        <p:spPr>
          <a:xfrm>
            <a:off x="464923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5" name="Google Shape;255;p13"/>
          <p:cNvSpPr txBox="1">
            <a:spLocks noGrp="1"/>
          </p:cNvSpPr>
          <p:nvPr>
            <p:ph type="title" idx="15" hasCustomPrompt="1"/>
          </p:nvPr>
        </p:nvSpPr>
        <p:spPr>
          <a:xfrm>
            <a:off x="103548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31302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pic>
        <p:nvPicPr>
          <p:cNvPr id="108" name="Google Shape;108;p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9" name="Google Shape;109;p6"/>
          <p:cNvPicPr preferRelativeResize="0"/>
          <p:nvPr/>
        </p:nvPicPr>
        <p:blipFill rotWithShape="1">
          <a:blip r:embed="rId3">
            <a:alphaModFix amt="52000"/>
          </a:blip>
          <a:srcRect l="14340" t="13137" r="15532" b="7383"/>
          <a:stretch/>
        </p:blipFill>
        <p:spPr>
          <a:xfrm>
            <a:off x="-797970" y="-328800"/>
            <a:ext cx="1799175" cy="2039050"/>
          </a:xfrm>
          <a:prstGeom prst="rect">
            <a:avLst/>
          </a:prstGeom>
          <a:noFill/>
          <a:ln>
            <a:noFill/>
          </a:ln>
        </p:spPr>
      </p:pic>
      <p:pic>
        <p:nvPicPr>
          <p:cNvPr id="110" name="Google Shape;110;p6"/>
          <p:cNvPicPr preferRelativeResize="0"/>
          <p:nvPr/>
        </p:nvPicPr>
        <p:blipFill rotWithShape="1">
          <a:blip r:embed="rId4">
            <a:alphaModFix amt="67000"/>
          </a:blip>
          <a:srcRect l="25238" r="30334"/>
          <a:stretch/>
        </p:blipFill>
        <p:spPr>
          <a:xfrm rot="-7763303">
            <a:off x="-406053" y="424331"/>
            <a:ext cx="834135" cy="1877485"/>
          </a:xfrm>
          <a:prstGeom prst="rect">
            <a:avLst/>
          </a:prstGeom>
          <a:noFill/>
          <a:ln>
            <a:noFill/>
          </a:ln>
        </p:spPr>
      </p:pic>
      <p:pic>
        <p:nvPicPr>
          <p:cNvPr id="111" name="Google Shape;111;p6"/>
          <p:cNvPicPr preferRelativeResize="0"/>
          <p:nvPr/>
        </p:nvPicPr>
        <p:blipFill rotWithShape="1">
          <a:blip r:embed="rId5">
            <a:alphaModFix/>
          </a:blip>
          <a:srcRect l="15023" t="14904" b="11857"/>
          <a:stretch/>
        </p:blipFill>
        <p:spPr>
          <a:xfrm rot="759699">
            <a:off x="157157" y="8373"/>
            <a:ext cx="732459" cy="631278"/>
          </a:xfrm>
          <a:prstGeom prst="rect">
            <a:avLst/>
          </a:prstGeom>
          <a:noFill/>
          <a:ln>
            <a:noFill/>
          </a:ln>
        </p:spPr>
      </p:pic>
      <p:pic>
        <p:nvPicPr>
          <p:cNvPr id="112" name="Google Shape;112;p6"/>
          <p:cNvPicPr preferRelativeResize="0"/>
          <p:nvPr/>
        </p:nvPicPr>
        <p:blipFill rotWithShape="1">
          <a:blip r:embed="rId6">
            <a:alphaModFix amt="86000"/>
          </a:blip>
          <a:srcRect t="15644" b="22737"/>
          <a:stretch/>
        </p:blipFill>
        <p:spPr>
          <a:xfrm flipH="1">
            <a:off x="7971300" y="-192025"/>
            <a:ext cx="2657850" cy="1637800"/>
          </a:xfrm>
          <a:prstGeom prst="rect">
            <a:avLst/>
          </a:prstGeom>
          <a:noFill/>
          <a:ln>
            <a:noFill/>
          </a:ln>
        </p:spPr>
      </p:pic>
      <p:pic>
        <p:nvPicPr>
          <p:cNvPr id="113" name="Google Shape;113;p6"/>
          <p:cNvPicPr preferRelativeResize="0"/>
          <p:nvPr/>
        </p:nvPicPr>
        <p:blipFill rotWithShape="1">
          <a:blip r:embed="rId7">
            <a:alphaModFix/>
          </a:blip>
          <a:srcRect l="6725" t="8298"/>
          <a:stretch/>
        </p:blipFill>
        <p:spPr>
          <a:xfrm>
            <a:off x="8249864" y="445013"/>
            <a:ext cx="725471" cy="713250"/>
          </a:xfrm>
          <a:prstGeom prst="rect">
            <a:avLst/>
          </a:prstGeom>
          <a:noFill/>
          <a:ln>
            <a:noFill/>
          </a:ln>
        </p:spPr>
      </p:pic>
      <p:pic>
        <p:nvPicPr>
          <p:cNvPr id="114" name="Google Shape;114;p6"/>
          <p:cNvPicPr preferRelativeResize="0"/>
          <p:nvPr/>
        </p:nvPicPr>
        <p:blipFill rotWithShape="1">
          <a:blip r:embed="rId8">
            <a:alphaModFix amt="72000"/>
          </a:blip>
          <a:srcRect l="12988" t="13996" r="15011" b="14003"/>
          <a:stretch/>
        </p:blipFill>
        <p:spPr>
          <a:xfrm>
            <a:off x="8868038" y="1869250"/>
            <a:ext cx="107275" cy="107275"/>
          </a:xfrm>
          <a:prstGeom prst="rect">
            <a:avLst/>
          </a:prstGeom>
          <a:noFill/>
          <a:ln>
            <a:noFill/>
          </a:ln>
        </p:spPr>
      </p:pic>
      <p:pic>
        <p:nvPicPr>
          <p:cNvPr id="115" name="Google Shape;115;p6"/>
          <p:cNvPicPr preferRelativeResize="0"/>
          <p:nvPr/>
        </p:nvPicPr>
        <p:blipFill rotWithShape="1">
          <a:blip r:embed="rId9">
            <a:alphaModFix amt="72000"/>
          </a:blip>
          <a:srcRect l="12988" t="13996" r="15011" b="14003"/>
          <a:stretch/>
        </p:blipFill>
        <p:spPr>
          <a:xfrm>
            <a:off x="7380813" y="86225"/>
            <a:ext cx="222900" cy="222900"/>
          </a:xfrm>
          <a:prstGeom prst="rect">
            <a:avLst/>
          </a:prstGeom>
          <a:noFill/>
          <a:ln>
            <a:noFill/>
          </a:ln>
        </p:spPr>
      </p:pic>
      <p:pic>
        <p:nvPicPr>
          <p:cNvPr id="116" name="Google Shape;116;p6"/>
          <p:cNvPicPr preferRelativeResize="0"/>
          <p:nvPr/>
        </p:nvPicPr>
        <p:blipFill rotWithShape="1">
          <a:blip r:embed="rId8">
            <a:alphaModFix amt="72000"/>
          </a:blip>
          <a:srcRect l="12988" t="13996" r="15011" b="14003"/>
          <a:stretch/>
        </p:blipFill>
        <p:spPr>
          <a:xfrm>
            <a:off x="186900" y="1896150"/>
            <a:ext cx="222900" cy="222900"/>
          </a:xfrm>
          <a:prstGeom prst="rect">
            <a:avLst/>
          </a:prstGeom>
          <a:noFill/>
          <a:ln>
            <a:noFill/>
          </a:ln>
        </p:spPr>
      </p:pic>
      <p:pic>
        <p:nvPicPr>
          <p:cNvPr id="117" name="Google Shape;117;p6"/>
          <p:cNvPicPr preferRelativeResize="0"/>
          <p:nvPr/>
        </p:nvPicPr>
        <p:blipFill rotWithShape="1">
          <a:blip r:embed="rId9">
            <a:alphaModFix amt="72000"/>
          </a:blip>
          <a:srcRect l="12988" t="13996" r="15011" b="14003"/>
          <a:stretch/>
        </p:blipFill>
        <p:spPr>
          <a:xfrm>
            <a:off x="1160750" y="270375"/>
            <a:ext cx="107275" cy="107275"/>
          </a:xfrm>
          <a:prstGeom prst="rect">
            <a:avLst/>
          </a:prstGeom>
          <a:noFill/>
          <a:ln>
            <a:noFill/>
          </a:ln>
        </p:spPr>
      </p:pic>
      <p:sp>
        <p:nvSpPr>
          <p:cNvPr id="118" name="Google Shape;11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8" name="Google Shape;258;p14"/>
          <p:cNvPicPr preferRelativeResize="0"/>
          <p:nvPr/>
        </p:nvPicPr>
        <p:blipFill rotWithShape="1">
          <a:blip r:embed="rId3">
            <a:alphaModFix amt="78000"/>
          </a:blip>
          <a:srcRect l="12988" t="13996" r="15011" b="14003"/>
          <a:stretch/>
        </p:blipFill>
        <p:spPr>
          <a:xfrm>
            <a:off x="480524" y="515293"/>
            <a:ext cx="1384610" cy="1384624"/>
          </a:xfrm>
          <a:prstGeom prst="rect">
            <a:avLst/>
          </a:prstGeom>
          <a:noFill/>
          <a:ln>
            <a:noFill/>
          </a:ln>
        </p:spPr>
      </p:pic>
      <p:pic>
        <p:nvPicPr>
          <p:cNvPr id="259" name="Google Shape;259;p14"/>
          <p:cNvPicPr preferRelativeResize="0"/>
          <p:nvPr/>
        </p:nvPicPr>
        <p:blipFill rotWithShape="1">
          <a:blip r:embed="rId4">
            <a:alphaModFix amt="86000"/>
          </a:blip>
          <a:srcRect t="15644" b="22737"/>
          <a:stretch/>
        </p:blipFill>
        <p:spPr>
          <a:xfrm rot="3890046">
            <a:off x="-1025637" y="3645150"/>
            <a:ext cx="2657850" cy="1637799"/>
          </a:xfrm>
          <a:prstGeom prst="rect">
            <a:avLst/>
          </a:prstGeom>
          <a:noFill/>
          <a:ln>
            <a:noFill/>
          </a:ln>
        </p:spPr>
      </p:pic>
      <p:pic>
        <p:nvPicPr>
          <p:cNvPr id="260" name="Google Shape;260;p14"/>
          <p:cNvPicPr preferRelativeResize="0"/>
          <p:nvPr/>
        </p:nvPicPr>
        <p:blipFill rotWithShape="1">
          <a:blip r:embed="rId5">
            <a:alphaModFix amt="52000"/>
          </a:blip>
          <a:srcRect l="14340" t="13137" r="15532" b="7383"/>
          <a:stretch/>
        </p:blipFill>
        <p:spPr>
          <a:xfrm rot="10013724">
            <a:off x="-852807" y="1989543"/>
            <a:ext cx="3295815" cy="3735265"/>
          </a:xfrm>
          <a:prstGeom prst="rect">
            <a:avLst/>
          </a:prstGeom>
          <a:noFill/>
          <a:ln>
            <a:noFill/>
          </a:ln>
        </p:spPr>
      </p:pic>
      <p:pic>
        <p:nvPicPr>
          <p:cNvPr id="261" name="Google Shape;261;p14"/>
          <p:cNvPicPr preferRelativeResize="0"/>
          <p:nvPr/>
        </p:nvPicPr>
        <p:blipFill rotWithShape="1">
          <a:blip r:embed="rId6">
            <a:alphaModFix amt="50000"/>
          </a:blip>
          <a:srcRect l="25238" r="30334"/>
          <a:stretch/>
        </p:blipFill>
        <p:spPr>
          <a:xfrm rot="7932280" flipH="1">
            <a:off x="-237720" y="543311"/>
            <a:ext cx="1081993" cy="2435373"/>
          </a:xfrm>
          <a:prstGeom prst="rect">
            <a:avLst/>
          </a:prstGeom>
          <a:noFill/>
          <a:ln>
            <a:noFill/>
          </a:ln>
        </p:spPr>
      </p:pic>
      <p:pic>
        <p:nvPicPr>
          <p:cNvPr id="262" name="Google Shape;262;p14"/>
          <p:cNvPicPr preferRelativeResize="0"/>
          <p:nvPr/>
        </p:nvPicPr>
        <p:blipFill rotWithShape="1">
          <a:blip r:embed="rId5">
            <a:alphaModFix amt="52000"/>
          </a:blip>
          <a:srcRect l="14340" t="13137" r="15532" b="7383"/>
          <a:stretch/>
        </p:blipFill>
        <p:spPr>
          <a:xfrm>
            <a:off x="6394340" y="-613325"/>
            <a:ext cx="3213421" cy="3641850"/>
          </a:xfrm>
          <a:prstGeom prst="rect">
            <a:avLst/>
          </a:prstGeom>
          <a:noFill/>
          <a:ln>
            <a:noFill/>
          </a:ln>
        </p:spPr>
      </p:pic>
      <p:pic>
        <p:nvPicPr>
          <p:cNvPr id="263" name="Google Shape;263;p14"/>
          <p:cNvPicPr preferRelativeResize="0"/>
          <p:nvPr/>
        </p:nvPicPr>
        <p:blipFill rotWithShape="1">
          <a:blip r:embed="rId7">
            <a:alphaModFix/>
          </a:blip>
          <a:srcRect l="6725" t="8298"/>
          <a:stretch/>
        </p:blipFill>
        <p:spPr>
          <a:xfrm>
            <a:off x="295361" y="260322"/>
            <a:ext cx="999498" cy="982670"/>
          </a:xfrm>
          <a:prstGeom prst="rect">
            <a:avLst/>
          </a:prstGeom>
          <a:noFill/>
          <a:ln>
            <a:noFill/>
          </a:ln>
        </p:spPr>
      </p:pic>
      <p:pic>
        <p:nvPicPr>
          <p:cNvPr id="264" name="Google Shape;264;p14"/>
          <p:cNvPicPr preferRelativeResize="0"/>
          <p:nvPr/>
        </p:nvPicPr>
        <p:blipFill rotWithShape="1">
          <a:blip r:embed="rId8">
            <a:alphaModFix/>
          </a:blip>
          <a:srcRect l="33217" r="26890"/>
          <a:stretch/>
        </p:blipFill>
        <p:spPr>
          <a:xfrm rot="-10361456">
            <a:off x="235937" y="3277933"/>
            <a:ext cx="895250" cy="2244134"/>
          </a:xfrm>
          <a:prstGeom prst="rect">
            <a:avLst/>
          </a:prstGeom>
          <a:noFill/>
          <a:ln>
            <a:noFill/>
          </a:ln>
        </p:spPr>
      </p:pic>
      <p:pic>
        <p:nvPicPr>
          <p:cNvPr id="265" name="Google Shape;265;p14"/>
          <p:cNvPicPr preferRelativeResize="0"/>
          <p:nvPr/>
        </p:nvPicPr>
        <p:blipFill rotWithShape="1">
          <a:blip r:embed="rId9">
            <a:alphaModFix/>
          </a:blip>
          <a:srcRect l="3814" t="1347" r="3823" b="11749"/>
          <a:stretch/>
        </p:blipFill>
        <p:spPr>
          <a:xfrm>
            <a:off x="-692950" y="2275425"/>
            <a:ext cx="1173475" cy="1104145"/>
          </a:xfrm>
          <a:prstGeom prst="rect">
            <a:avLst/>
          </a:prstGeom>
          <a:noFill/>
          <a:ln>
            <a:noFill/>
          </a:ln>
        </p:spPr>
      </p:pic>
      <p:pic>
        <p:nvPicPr>
          <p:cNvPr id="266" name="Google Shape;266;p14"/>
          <p:cNvPicPr preferRelativeResize="0"/>
          <p:nvPr/>
        </p:nvPicPr>
        <p:blipFill rotWithShape="1">
          <a:blip r:embed="rId10">
            <a:alphaModFix amt="69000"/>
          </a:blip>
          <a:srcRect l="29662" r="34322"/>
          <a:stretch/>
        </p:blipFill>
        <p:spPr>
          <a:xfrm rot="-4233241">
            <a:off x="-153450" y="-811250"/>
            <a:ext cx="582925" cy="1618500"/>
          </a:xfrm>
          <a:prstGeom prst="rect">
            <a:avLst/>
          </a:prstGeom>
          <a:noFill/>
          <a:ln>
            <a:noFill/>
          </a:ln>
        </p:spPr>
      </p:pic>
      <p:grpSp>
        <p:nvGrpSpPr>
          <p:cNvPr id="267" name="Google Shape;267;p14"/>
          <p:cNvGrpSpPr/>
          <p:nvPr/>
        </p:nvGrpSpPr>
        <p:grpSpPr>
          <a:xfrm rot="10800000">
            <a:off x="1328700" y="3062805"/>
            <a:ext cx="1037275" cy="1359930"/>
            <a:chOff x="8528601" y="3345625"/>
            <a:chExt cx="681700" cy="893750"/>
          </a:xfrm>
        </p:grpSpPr>
        <p:pic>
          <p:nvPicPr>
            <p:cNvPr id="268" name="Google Shape;268;p14"/>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269" name="Google Shape;269;p14"/>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270" name="Google Shape;270;p14"/>
          <p:cNvPicPr preferRelativeResize="0"/>
          <p:nvPr/>
        </p:nvPicPr>
        <p:blipFill rotWithShape="1">
          <a:blip r:embed="rId12">
            <a:alphaModFix amt="78000"/>
          </a:blip>
          <a:srcRect l="12988" t="13996" r="15011" b="14003"/>
          <a:stretch/>
        </p:blipFill>
        <p:spPr>
          <a:xfrm>
            <a:off x="8433202" y="-513401"/>
            <a:ext cx="1144300" cy="1144325"/>
          </a:xfrm>
          <a:prstGeom prst="rect">
            <a:avLst/>
          </a:prstGeom>
          <a:noFill/>
          <a:ln>
            <a:noFill/>
          </a:ln>
        </p:spPr>
      </p:pic>
      <p:pic>
        <p:nvPicPr>
          <p:cNvPr id="271" name="Google Shape;271;p14"/>
          <p:cNvPicPr preferRelativeResize="0"/>
          <p:nvPr/>
        </p:nvPicPr>
        <p:blipFill rotWithShape="1">
          <a:blip r:embed="rId13">
            <a:alphaModFix amt="35000"/>
          </a:blip>
          <a:srcRect l="41502" r="39776"/>
          <a:stretch/>
        </p:blipFill>
        <p:spPr>
          <a:xfrm rot="-1205820" flipH="1">
            <a:off x="8819284" y="3483498"/>
            <a:ext cx="496976" cy="2654753"/>
          </a:xfrm>
          <a:prstGeom prst="rect">
            <a:avLst/>
          </a:prstGeom>
          <a:noFill/>
          <a:ln>
            <a:noFill/>
          </a:ln>
        </p:spPr>
      </p:pic>
      <p:pic>
        <p:nvPicPr>
          <p:cNvPr id="272" name="Google Shape;272;p14"/>
          <p:cNvPicPr preferRelativeResize="0"/>
          <p:nvPr/>
        </p:nvPicPr>
        <p:blipFill rotWithShape="1">
          <a:blip r:embed="rId14">
            <a:alphaModFix/>
          </a:blip>
          <a:srcRect l="20769" t="7020" r="31386" b="10958"/>
          <a:stretch/>
        </p:blipFill>
        <p:spPr>
          <a:xfrm rot="-9714870">
            <a:off x="8081988" y="4049248"/>
            <a:ext cx="1013925" cy="1738175"/>
          </a:xfrm>
          <a:prstGeom prst="rect">
            <a:avLst/>
          </a:prstGeom>
          <a:noFill/>
          <a:ln>
            <a:noFill/>
          </a:ln>
        </p:spPr>
      </p:pic>
      <p:pic>
        <p:nvPicPr>
          <p:cNvPr id="273" name="Google Shape;273;p14"/>
          <p:cNvPicPr preferRelativeResize="0"/>
          <p:nvPr/>
        </p:nvPicPr>
        <p:blipFill rotWithShape="1">
          <a:blip r:embed="rId12">
            <a:alphaModFix amt="72000"/>
          </a:blip>
          <a:srcRect l="12988" t="13996" r="15011" b="14003"/>
          <a:stretch/>
        </p:blipFill>
        <p:spPr>
          <a:xfrm>
            <a:off x="6980163" y="4695525"/>
            <a:ext cx="107275" cy="107275"/>
          </a:xfrm>
          <a:prstGeom prst="rect">
            <a:avLst/>
          </a:prstGeom>
          <a:noFill/>
          <a:ln>
            <a:noFill/>
          </a:ln>
        </p:spPr>
      </p:pic>
      <p:pic>
        <p:nvPicPr>
          <p:cNvPr id="274" name="Google Shape;274;p14"/>
          <p:cNvPicPr preferRelativeResize="0"/>
          <p:nvPr/>
        </p:nvPicPr>
        <p:blipFill rotWithShape="1">
          <a:blip r:embed="rId3">
            <a:alphaModFix amt="72000"/>
          </a:blip>
          <a:srcRect l="12988" t="13996" r="15011" b="14003"/>
          <a:stretch/>
        </p:blipFill>
        <p:spPr>
          <a:xfrm>
            <a:off x="7318163" y="4731175"/>
            <a:ext cx="222900" cy="222900"/>
          </a:xfrm>
          <a:prstGeom prst="rect">
            <a:avLst/>
          </a:prstGeom>
          <a:noFill/>
          <a:ln>
            <a:noFill/>
          </a:ln>
        </p:spPr>
      </p:pic>
      <p:pic>
        <p:nvPicPr>
          <p:cNvPr id="275" name="Google Shape;275;p14"/>
          <p:cNvPicPr preferRelativeResize="0"/>
          <p:nvPr/>
        </p:nvPicPr>
        <p:blipFill rotWithShape="1">
          <a:blip r:embed="rId12">
            <a:alphaModFix amt="72000"/>
          </a:blip>
          <a:srcRect l="12988" t="13996" r="15011" b="14003"/>
          <a:stretch/>
        </p:blipFill>
        <p:spPr>
          <a:xfrm>
            <a:off x="3492475" y="222850"/>
            <a:ext cx="222900" cy="222900"/>
          </a:xfrm>
          <a:prstGeom prst="rect">
            <a:avLst/>
          </a:prstGeom>
          <a:noFill/>
          <a:ln>
            <a:noFill/>
          </a:ln>
        </p:spPr>
      </p:pic>
      <p:pic>
        <p:nvPicPr>
          <p:cNvPr id="276" name="Google Shape;276;p14"/>
          <p:cNvPicPr preferRelativeResize="0"/>
          <p:nvPr/>
        </p:nvPicPr>
        <p:blipFill rotWithShape="1">
          <a:blip r:embed="rId3">
            <a:alphaModFix amt="72000"/>
          </a:blip>
          <a:srcRect l="12988" t="13996" r="15011" b="14003"/>
          <a:stretch/>
        </p:blipFill>
        <p:spPr>
          <a:xfrm>
            <a:off x="4164575" y="377163"/>
            <a:ext cx="107275" cy="107275"/>
          </a:xfrm>
          <a:prstGeom prst="rect">
            <a:avLst/>
          </a:prstGeom>
          <a:noFill/>
          <a:ln>
            <a:noFill/>
          </a:ln>
        </p:spPr>
      </p:pic>
      <p:pic>
        <p:nvPicPr>
          <p:cNvPr id="277" name="Google Shape;277;p14"/>
          <p:cNvPicPr preferRelativeResize="0"/>
          <p:nvPr/>
        </p:nvPicPr>
        <p:blipFill rotWithShape="1">
          <a:blip r:embed="rId3">
            <a:alphaModFix amt="72000"/>
          </a:blip>
          <a:srcRect l="12988" t="13996" r="15011" b="14003"/>
          <a:stretch/>
        </p:blipFill>
        <p:spPr>
          <a:xfrm>
            <a:off x="2304250" y="720795"/>
            <a:ext cx="61725" cy="61725"/>
          </a:xfrm>
          <a:prstGeom prst="rect">
            <a:avLst/>
          </a:prstGeom>
          <a:noFill/>
          <a:ln>
            <a:noFill/>
          </a:ln>
        </p:spPr>
      </p:pic>
      <p:pic>
        <p:nvPicPr>
          <p:cNvPr id="278" name="Google Shape;278;p14"/>
          <p:cNvPicPr preferRelativeResize="0"/>
          <p:nvPr/>
        </p:nvPicPr>
        <p:blipFill rotWithShape="1">
          <a:blip r:embed="rId3">
            <a:alphaModFix amt="72000"/>
          </a:blip>
          <a:srcRect l="12988" t="13996" r="15011" b="14003"/>
          <a:stretch/>
        </p:blipFill>
        <p:spPr>
          <a:xfrm>
            <a:off x="8822075" y="3062796"/>
            <a:ext cx="61725" cy="61725"/>
          </a:xfrm>
          <a:prstGeom prst="rect">
            <a:avLst/>
          </a:prstGeom>
          <a:noFill/>
          <a:ln>
            <a:noFill/>
          </a:ln>
        </p:spPr>
      </p:pic>
      <p:pic>
        <p:nvPicPr>
          <p:cNvPr id="279" name="Google Shape;279;p14"/>
          <p:cNvPicPr preferRelativeResize="0"/>
          <p:nvPr/>
        </p:nvPicPr>
        <p:blipFill rotWithShape="1">
          <a:blip r:embed="rId3">
            <a:alphaModFix amt="72000"/>
          </a:blip>
          <a:srcRect l="12988" t="13996" r="15011" b="14003"/>
          <a:stretch/>
        </p:blipFill>
        <p:spPr>
          <a:xfrm>
            <a:off x="2967125" y="4887470"/>
            <a:ext cx="61725" cy="61725"/>
          </a:xfrm>
          <a:prstGeom prst="rect">
            <a:avLst/>
          </a:prstGeom>
          <a:noFill/>
          <a:ln>
            <a:noFill/>
          </a:ln>
        </p:spPr>
      </p:pic>
      <p:pic>
        <p:nvPicPr>
          <p:cNvPr id="280" name="Google Shape;280;p14"/>
          <p:cNvPicPr preferRelativeResize="0"/>
          <p:nvPr/>
        </p:nvPicPr>
        <p:blipFill rotWithShape="1">
          <a:blip r:embed="rId12">
            <a:alphaModFix amt="72000"/>
          </a:blip>
          <a:srcRect l="12988" t="13996" r="15011" b="14003"/>
          <a:stretch/>
        </p:blipFill>
        <p:spPr>
          <a:xfrm>
            <a:off x="3402713" y="4806875"/>
            <a:ext cx="222900" cy="222900"/>
          </a:xfrm>
          <a:prstGeom prst="rect">
            <a:avLst/>
          </a:prstGeom>
          <a:noFill/>
          <a:ln>
            <a:noFill/>
          </a:ln>
        </p:spPr>
      </p:pic>
      <p:pic>
        <p:nvPicPr>
          <p:cNvPr id="281" name="Google Shape;281;p14"/>
          <p:cNvPicPr preferRelativeResize="0"/>
          <p:nvPr/>
        </p:nvPicPr>
        <p:blipFill rotWithShape="1">
          <a:blip r:embed="rId3">
            <a:alphaModFix amt="72000"/>
          </a:blip>
          <a:srcRect l="12988" t="13996" r="15011" b="14003"/>
          <a:stretch/>
        </p:blipFill>
        <p:spPr>
          <a:xfrm>
            <a:off x="5171613" y="154275"/>
            <a:ext cx="222900" cy="222900"/>
          </a:xfrm>
          <a:prstGeom prst="rect">
            <a:avLst/>
          </a:prstGeom>
          <a:noFill/>
          <a:ln>
            <a:noFill/>
          </a:ln>
        </p:spPr>
      </p:pic>
      <p:pic>
        <p:nvPicPr>
          <p:cNvPr id="282" name="Google Shape;282;p14"/>
          <p:cNvPicPr preferRelativeResize="0"/>
          <p:nvPr/>
        </p:nvPicPr>
        <p:blipFill rotWithShape="1">
          <a:blip r:embed="rId3">
            <a:alphaModFix amt="72000"/>
          </a:blip>
          <a:srcRect l="12988" t="13996" r="15011" b="14003"/>
          <a:stretch/>
        </p:blipFill>
        <p:spPr>
          <a:xfrm>
            <a:off x="3999475" y="4757250"/>
            <a:ext cx="107275" cy="107275"/>
          </a:xfrm>
          <a:prstGeom prst="rect">
            <a:avLst/>
          </a:prstGeom>
          <a:noFill/>
          <a:ln>
            <a:noFill/>
          </a:ln>
        </p:spPr>
      </p:pic>
      <p:pic>
        <p:nvPicPr>
          <p:cNvPr id="283" name="Google Shape;283;p14"/>
          <p:cNvPicPr preferRelativeResize="0"/>
          <p:nvPr/>
        </p:nvPicPr>
        <p:blipFill rotWithShape="1">
          <a:blip r:embed="rId12">
            <a:alphaModFix amt="72000"/>
          </a:blip>
          <a:srcRect l="12988" t="13996" r="15011" b="14003"/>
          <a:stretch/>
        </p:blipFill>
        <p:spPr>
          <a:xfrm>
            <a:off x="1865113" y="2411825"/>
            <a:ext cx="107275" cy="107275"/>
          </a:xfrm>
          <a:prstGeom prst="rect">
            <a:avLst/>
          </a:prstGeom>
          <a:noFill/>
          <a:ln>
            <a:noFill/>
          </a:ln>
        </p:spPr>
      </p:pic>
      <p:sp>
        <p:nvSpPr>
          <p:cNvPr id="284" name="Google Shape;284;p14"/>
          <p:cNvSpPr txBox="1">
            <a:spLocks noGrp="1"/>
          </p:cNvSpPr>
          <p:nvPr>
            <p:ph type="title"/>
          </p:nvPr>
        </p:nvSpPr>
        <p:spPr>
          <a:xfrm>
            <a:off x="2785700" y="2947053"/>
            <a:ext cx="5647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5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5" name="Google Shape;285;p14"/>
          <p:cNvSpPr txBox="1">
            <a:spLocks noGrp="1"/>
          </p:cNvSpPr>
          <p:nvPr>
            <p:ph type="subTitle" idx="1"/>
          </p:nvPr>
        </p:nvSpPr>
        <p:spPr>
          <a:xfrm>
            <a:off x="2785700" y="1664550"/>
            <a:ext cx="5647500" cy="1282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extLst>
      <p:ext uri="{BB962C8B-B14F-4D97-AF65-F5344CB8AC3E}">
        <p14:creationId xmlns:p14="http://schemas.microsoft.com/office/powerpoint/2010/main" val="2285945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86"/>
        <p:cNvGrpSpPr/>
        <p:nvPr/>
      </p:nvGrpSpPr>
      <p:grpSpPr>
        <a:xfrm>
          <a:off x="0" y="0"/>
          <a:ext cx="0" cy="0"/>
          <a:chOff x="0" y="0"/>
          <a:chExt cx="0" cy="0"/>
        </a:xfrm>
      </p:grpSpPr>
      <p:pic>
        <p:nvPicPr>
          <p:cNvPr id="287" name="Google Shape;287;p1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88" name="Google Shape;288;p15"/>
          <p:cNvPicPr preferRelativeResize="0"/>
          <p:nvPr/>
        </p:nvPicPr>
        <p:blipFill rotWithShape="1">
          <a:blip r:embed="rId3">
            <a:alphaModFix amt="67000"/>
          </a:blip>
          <a:srcRect l="25238" r="30334"/>
          <a:stretch/>
        </p:blipFill>
        <p:spPr>
          <a:xfrm rot="7226894" flipH="1">
            <a:off x="-51122" y="3973857"/>
            <a:ext cx="834135" cy="1877485"/>
          </a:xfrm>
          <a:prstGeom prst="rect">
            <a:avLst/>
          </a:prstGeom>
          <a:noFill/>
          <a:ln>
            <a:noFill/>
          </a:ln>
        </p:spPr>
      </p:pic>
      <p:grpSp>
        <p:nvGrpSpPr>
          <p:cNvPr id="289" name="Google Shape;289;p15"/>
          <p:cNvGrpSpPr/>
          <p:nvPr/>
        </p:nvGrpSpPr>
        <p:grpSpPr>
          <a:xfrm flipH="1">
            <a:off x="330233" y="4190350"/>
            <a:ext cx="681700" cy="893750"/>
            <a:chOff x="8528601" y="3345625"/>
            <a:chExt cx="681700" cy="893750"/>
          </a:xfrm>
        </p:grpSpPr>
        <p:pic>
          <p:nvPicPr>
            <p:cNvPr id="290" name="Google Shape;290;p15"/>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291" name="Google Shape;291;p15"/>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292" name="Google Shape;292;p15"/>
          <p:cNvPicPr preferRelativeResize="0"/>
          <p:nvPr/>
        </p:nvPicPr>
        <p:blipFill rotWithShape="1">
          <a:blip r:embed="rId5">
            <a:alphaModFix amt="52000"/>
          </a:blip>
          <a:srcRect l="14340" t="13137" r="15532" b="7383"/>
          <a:stretch/>
        </p:blipFill>
        <p:spPr>
          <a:xfrm flipH="1">
            <a:off x="-683220" y="-617200"/>
            <a:ext cx="1799175" cy="2039050"/>
          </a:xfrm>
          <a:prstGeom prst="rect">
            <a:avLst/>
          </a:prstGeom>
          <a:noFill/>
          <a:ln>
            <a:noFill/>
          </a:ln>
        </p:spPr>
      </p:pic>
      <p:pic>
        <p:nvPicPr>
          <p:cNvPr id="293" name="Google Shape;293;p15"/>
          <p:cNvPicPr preferRelativeResize="0"/>
          <p:nvPr/>
        </p:nvPicPr>
        <p:blipFill rotWithShape="1">
          <a:blip r:embed="rId6">
            <a:alphaModFix amt="34000"/>
          </a:blip>
          <a:srcRect l="22483" t="2840" r="55233" b="-2840"/>
          <a:stretch/>
        </p:blipFill>
        <p:spPr>
          <a:xfrm rot="3273537" flipH="1">
            <a:off x="-251324" y="-313345"/>
            <a:ext cx="489344" cy="2196042"/>
          </a:xfrm>
          <a:prstGeom prst="rect">
            <a:avLst/>
          </a:prstGeom>
          <a:noFill/>
          <a:ln>
            <a:noFill/>
          </a:ln>
        </p:spPr>
      </p:pic>
      <p:pic>
        <p:nvPicPr>
          <p:cNvPr id="294" name="Google Shape;294;p15"/>
          <p:cNvPicPr preferRelativeResize="0"/>
          <p:nvPr/>
        </p:nvPicPr>
        <p:blipFill rotWithShape="1">
          <a:blip r:embed="rId7">
            <a:alphaModFix/>
          </a:blip>
          <a:srcRect t="16613" b="7937"/>
          <a:stretch/>
        </p:blipFill>
        <p:spPr>
          <a:xfrm rot="7392327" flipH="1">
            <a:off x="-396697" y="-325217"/>
            <a:ext cx="1928589" cy="1455084"/>
          </a:xfrm>
          <a:prstGeom prst="rect">
            <a:avLst/>
          </a:prstGeom>
          <a:noFill/>
          <a:ln>
            <a:noFill/>
          </a:ln>
        </p:spPr>
      </p:pic>
      <p:pic>
        <p:nvPicPr>
          <p:cNvPr id="295" name="Google Shape;295;p15"/>
          <p:cNvPicPr preferRelativeResize="0"/>
          <p:nvPr/>
        </p:nvPicPr>
        <p:blipFill rotWithShape="1">
          <a:blip r:embed="rId8">
            <a:alphaModFix amt="72000"/>
          </a:blip>
          <a:srcRect l="12988" t="13996" r="15011" b="14003"/>
          <a:stretch/>
        </p:blipFill>
        <p:spPr>
          <a:xfrm flipH="1">
            <a:off x="192135" y="1935800"/>
            <a:ext cx="222900" cy="222900"/>
          </a:xfrm>
          <a:prstGeom prst="rect">
            <a:avLst/>
          </a:prstGeom>
          <a:noFill/>
          <a:ln>
            <a:noFill/>
          </a:ln>
        </p:spPr>
      </p:pic>
      <p:pic>
        <p:nvPicPr>
          <p:cNvPr id="296" name="Google Shape;296;p15"/>
          <p:cNvPicPr preferRelativeResize="0"/>
          <p:nvPr/>
        </p:nvPicPr>
        <p:blipFill rotWithShape="1">
          <a:blip r:embed="rId9">
            <a:alphaModFix amt="72000"/>
          </a:blip>
          <a:srcRect l="12988" t="13996" r="15011" b="14003"/>
          <a:stretch/>
        </p:blipFill>
        <p:spPr>
          <a:xfrm flipH="1">
            <a:off x="249947" y="2600688"/>
            <a:ext cx="107275" cy="107275"/>
          </a:xfrm>
          <a:prstGeom prst="rect">
            <a:avLst/>
          </a:prstGeom>
          <a:noFill/>
          <a:ln>
            <a:noFill/>
          </a:ln>
        </p:spPr>
      </p:pic>
      <p:pic>
        <p:nvPicPr>
          <p:cNvPr id="297" name="Google Shape;297;p15"/>
          <p:cNvPicPr preferRelativeResize="0"/>
          <p:nvPr/>
        </p:nvPicPr>
        <p:blipFill rotWithShape="1">
          <a:blip r:embed="rId10">
            <a:alphaModFix amt="69000"/>
          </a:blip>
          <a:srcRect l="41502" r="39776"/>
          <a:stretch/>
        </p:blipFill>
        <p:spPr>
          <a:xfrm rot="2491506">
            <a:off x="8371943" y="3188093"/>
            <a:ext cx="441918" cy="2360654"/>
          </a:xfrm>
          <a:prstGeom prst="rect">
            <a:avLst/>
          </a:prstGeom>
          <a:noFill/>
          <a:ln>
            <a:noFill/>
          </a:ln>
        </p:spPr>
      </p:pic>
      <p:pic>
        <p:nvPicPr>
          <p:cNvPr id="298" name="Google Shape;298;p15"/>
          <p:cNvPicPr preferRelativeResize="0"/>
          <p:nvPr/>
        </p:nvPicPr>
        <p:blipFill rotWithShape="1">
          <a:blip r:embed="rId9">
            <a:alphaModFix amt="72000"/>
          </a:blip>
          <a:srcRect l="12988" t="13996" r="15011" b="14003"/>
          <a:stretch/>
        </p:blipFill>
        <p:spPr>
          <a:xfrm>
            <a:off x="8085575" y="-342925"/>
            <a:ext cx="1327375" cy="1327375"/>
          </a:xfrm>
          <a:prstGeom prst="rect">
            <a:avLst/>
          </a:prstGeom>
          <a:noFill/>
          <a:ln>
            <a:noFill/>
          </a:ln>
        </p:spPr>
      </p:pic>
      <p:pic>
        <p:nvPicPr>
          <p:cNvPr id="299" name="Google Shape;299;p15"/>
          <p:cNvPicPr preferRelativeResize="0"/>
          <p:nvPr/>
        </p:nvPicPr>
        <p:blipFill rotWithShape="1">
          <a:blip r:embed="rId11">
            <a:alphaModFix/>
          </a:blip>
          <a:srcRect l="6725" t="8298"/>
          <a:stretch/>
        </p:blipFill>
        <p:spPr>
          <a:xfrm>
            <a:off x="7707739" y="30800"/>
            <a:ext cx="725471" cy="713250"/>
          </a:xfrm>
          <a:prstGeom prst="rect">
            <a:avLst/>
          </a:prstGeom>
          <a:noFill/>
          <a:ln>
            <a:noFill/>
          </a:ln>
        </p:spPr>
      </p:pic>
      <p:pic>
        <p:nvPicPr>
          <p:cNvPr id="300" name="Google Shape;300;p15"/>
          <p:cNvPicPr preferRelativeResize="0"/>
          <p:nvPr/>
        </p:nvPicPr>
        <p:blipFill rotWithShape="1">
          <a:blip r:embed="rId12">
            <a:alphaModFix/>
          </a:blip>
          <a:srcRect l="33217" r="26890"/>
          <a:stretch/>
        </p:blipFill>
        <p:spPr>
          <a:xfrm rot="3657732">
            <a:off x="7651576" y="3393174"/>
            <a:ext cx="1192647" cy="2989625"/>
          </a:xfrm>
          <a:prstGeom prst="rect">
            <a:avLst/>
          </a:prstGeom>
          <a:noFill/>
          <a:ln>
            <a:noFill/>
          </a:ln>
        </p:spPr>
      </p:pic>
      <p:pic>
        <p:nvPicPr>
          <p:cNvPr id="301" name="Google Shape;301;p15"/>
          <p:cNvPicPr preferRelativeResize="0"/>
          <p:nvPr/>
        </p:nvPicPr>
        <p:blipFill rotWithShape="1">
          <a:blip r:embed="rId9">
            <a:alphaModFix amt="72000"/>
          </a:blip>
          <a:srcRect l="12988" t="13996" r="15011" b="14003"/>
          <a:stretch/>
        </p:blipFill>
        <p:spPr>
          <a:xfrm>
            <a:off x="6028525" y="4530175"/>
            <a:ext cx="142150" cy="142150"/>
          </a:xfrm>
          <a:prstGeom prst="rect">
            <a:avLst/>
          </a:prstGeom>
          <a:noFill/>
          <a:ln>
            <a:noFill/>
          </a:ln>
        </p:spPr>
      </p:pic>
      <p:pic>
        <p:nvPicPr>
          <p:cNvPr id="302" name="Google Shape;302;p15"/>
          <p:cNvPicPr preferRelativeResize="0"/>
          <p:nvPr/>
        </p:nvPicPr>
        <p:blipFill rotWithShape="1">
          <a:blip r:embed="rId8">
            <a:alphaModFix amt="72000"/>
          </a:blip>
          <a:srcRect l="12988" t="13996" r="15011" b="14003"/>
          <a:stretch/>
        </p:blipFill>
        <p:spPr>
          <a:xfrm flipH="1">
            <a:off x="5626810" y="4672325"/>
            <a:ext cx="222900" cy="222900"/>
          </a:xfrm>
          <a:prstGeom prst="rect">
            <a:avLst/>
          </a:prstGeom>
          <a:noFill/>
          <a:ln>
            <a:noFill/>
          </a:ln>
        </p:spPr>
      </p:pic>
      <p:pic>
        <p:nvPicPr>
          <p:cNvPr id="303" name="Google Shape;303;p15"/>
          <p:cNvPicPr preferRelativeResize="0"/>
          <p:nvPr/>
        </p:nvPicPr>
        <p:blipFill rotWithShape="1">
          <a:blip r:embed="rId8">
            <a:alphaModFix amt="72000"/>
          </a:blip>
          <a:srcRect l="12988" t="13996" r="15011" b="14003"/>
          <a:stretch/>
        </p:blipFill>
        <p:spPr>
          <a:xfrm flipH="1">
            <a:off x="6288135" y="430800"/>
            <a:ext cx="222900" cy="222900"/>
          </a:xfrm>
          <a:prstGeom prst="rect">
            <a:avLst/>
          </a:prstGeom>
          <a:noFill/>
          <a:ln>
            <a:noFill/>
          </a:ln>
        </p:spPr>
      </p:pic>
      <p:pic>
        <p:nvPicPr>
          <p:cNvPr id="304" name="Google Shape;304;p15"/>
          <p:cNvPicPr preferRelativeResize="0"/>
          <p:nvPr/>
        </p:nvPicPr>
        <p:blipFill rotWithShape="1">
          <a:blip r:embed="rId9">
            <a:alphaModFix amt="72000"/>
          </a:blip>
          <a:srcRect l="12988" t="13996" r="15011" b="14003"/>
          <a:stretch/>
        </p:blipFill>
        <p:spPr>
          <a:xfrm>
            <a:off x="6028525" y="542250"/>
            <a:ext cx="142150" cy="142150"/>
          </a:xfrm>
          <a:prstGeom prst="rect">
            <a:avLst/>
          </a:prstGeom>
          <a:noFill/>
          <a:ln>
            <a:noFill/>
          </a:ln>
        </p:spPr>
      </p:pic>
      <p:sp>
        <p:nvSpPr>
          <p:cNvPr id="305" name="Google Shape;305;p15"/>
          <p:cNvSpPr txBox="1">
            <a:spLocks noGrp="1"/>
          </p:cNvSpPr>
          <p:nvPr>
            <p:ph type="title"/>
          </p:nvPr>
        </p:nvSpPr>
        <p:spPr>
          <a:xfrm flipH="1">
            <a:off x="5436300" y="1668150"/>
            <a:ext cx="2987700" cy="72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6" name="Google Shape;306;p15"/>
          <p:cNvSpPr txBox="1">
            <a:spLocks noGrp="1"/>
          </p:cNvSpPr>
          <p:nvPr>
            <p:ph type="subTitle" idx="1"/>
          </p:nvPr>
        </p:nvSpPr>
        <p:spPr>
          <a:xfrm flipH="1">
            <a:off x="5436300" y="2395050"/>
            <a:ext cx="29877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69887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07"/>
        <p:cNvGrpSpPr/>
        <p:nvPr/>
      </p:nvGrpSpPr>
      <p:grpSpPr>
        <a:xfrm>
          <a:off x="0" y="0"/>
          <a:ext cx="0" cy="0"/>
          <a:chOff x="0" y="0"/>
          <a:chExt cx="0" cy="0"/>
        </a:xfrm>
      </p:grpSpPr>
      <p:pic>
        <p:nvPicPr>
          <p:cNvPr id="308" name="Google Shape;308;p1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09" name="Google Shape;309;p16"/>
          <p:cNvPicPr preferRelativeResize="0"/>
          <p:nvPr/>
        </p:nvPicPr>
        <p:blipFill rotWithShape="1">
          <a:blip r:embed="rId3">
            <a:alphaModFix amt="72000"/>
          </a:blip>
          <a:srcRect l="12988" t="13996" r="15011" b="14003"/>
          <a:stretch/>
        </p:blipFill>
        <p:spPr>
          <a:xfrm flipH="1">
            <a:off x="8330863" y="0"/>
            <a:ext cx="1005000" cy="1005000"/>
          </a:xfrm>
          <a:prstGeom prst="rect">
            <a:avLst/>
          </a:prstGeom>
          <a:noFill/>
          <a:ln>
            <a:noFill/>
          </a:ln>
        </p:spPr>
      </p:pic>
      <p:grpSp>
        <p:nvGrpSpPr>
          <p:cNvPr id="310" name="Google Shape;310;p16"/>
          <p:cNvGrpSpPr/>
          <p:nvPr/>
        </p:nvGrpSpPr>
        <p:grpSpPr>
          <a:xfrm flipH="1">
            <a:off x="8444336" y="484225"/>
            <a:ext cx="681700" cy="893750"/>
            <a:chOff x="8528601" y="3345625"/>
            <a:chExt cx="681700" cy="893750"/>
          </a:xfrm>
        </p:grpSpPr>
        <p:pic>
          <p:nvPicPr>
            <p:cNvPr id="311" name="Google Shape;311;p1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312" name="Google Shape;312;p1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313" name="Google Shape;313;p16"/>
          <p:cNvPicPr preferRelativeResize="0"/>
          <p:nvPr/>
        </p:nvPicPr>
        <p:blipFill rotWithShape="1">
          <a:blip r:embed="rId5">
            <a:alphaModFix amt="52000"/>
          </a:blip>
          <a:srcRect l="14340" t="13137" r="15532" b="7383"/>
          <a:stretch/>
        </p:blipFill>
        <p:spPr>
          <a:xfrm flipH="1">
            <a:off x="-886667" y="-617200"/>
            <a:ext cx="1799175" cy="2039050"/>
          </a:xfrm>
          <a:prstGeom prst="rect">
            <a:avLst/>
          </a:prstGeom>
          <a:noFill/>
          <a:ln>
            <a:noFill/>
          </a:ln>
        </p:spPr>
      </p:pic>
      <p:pic>
        <p:nvPicPr>
          <p:cNvPr id="314" name="Google Shape;314;p16"/>
          <p:cNvPicPr preferRelativeResize="0"/>
          <p:nvPr/>
        </p:nvPicPr>
        <p:blipFill rotWithShape="1">
          <a:blip r:embed="rId5">
            <a:alphaModFix amt="52000"/>
          </a:blip>
          <a:srcRect l="14340" t="13137" r="15532" b="7383"/>
          <a:stretch/>
        </p:blipFill>
        <p:spPr>
          <a:xfrm rot="-6375684" flipH="1">
            <a:off x="7143335" y="3521194"/>
            <a:ext cx="2274950" cy="2578263"/>
          </a:xfrm>
          <a:prstGeom prst="rect">
            <a:avLst/>
          </a:prstGeom>
          <a:noFill/>
          <a:ln>
            <a:noFill/>
          </a:ln>
        </p:spPr>
      </p:pic>
      <p:pic>
        <p:nvPicPr>
          <p:cNvPr id="315" name="Google Shape;315;p16"/>
          <p:cNvPicPr preferRelativeResize="0"/>
          <p:nvPr/>
        </p:nvPicPr>
        <p:blipFill rotWithShape="1">
          <a:blip r:embed="rId6">
            <a:alphaModFix amt="69000"/>
          </a:blip>
          <a:srcRect l="41502" r="39776"/>
          <a:stretch/>
        </p:blipFill>
        <p:spPr>
          <a:xfrm rot="2826862" flipH="1">
            <a:off x="7013170" y="3581120"/>
            <a:ext cx="420785" cy="2247761"/>
          </a:xfrm>
          <a:prstGeom prst="rect">
            <a:avLst/>
          </a:prstGeom>
          <a:noFill/>
          <a:ln>
            <a:noFill/>
          </a:ln>
        </p:spPr>
      </p:pic>
      <p:pic>
        <p:nvPicPr>
          <p:cNvPr id="316" name="Google Shape;316;p16"/>
          <p:cNvPicPr preferRelativeResize="0"/>
          <p:nvPr/>
        </p:nvPicPr>
        <p:blipFill rotWithShape="1">
          <a:blip r:embed="rId7">
            <a:alphaModFix amt="52999"/>
          </a:blip>
          <a:srcRect l="22483" t="2840" r="55233" b="-2840"/>
          <a:stretch/>
        </p:blipFill>
        <p:spPr>
          <a:xfrm rot="3273537" flipH="1">
            <a:off x="-454770" y="-313345"/>
            <a:ext cx="489344" cy="2196042"/>
          </a:xfrm>
          <a:prstGeom prst="rect">
            <a:avLst/>
          </a:prstGeom>
          <a:noFill/>
          <a:ln>
            <a:noFill/>
          </a:ln>
        </p:spPr>
      </p:pic>
      <p:pic>
        <p:nvPicPr>
          <p:cNvPr id="317" name="Google Shape;317;p16"/>
          <p:cNvPicPr preferRelativeResize="0"/>
          <p:nvPr/>
        </p:nvPicPr>
        <p:blipFill rotWithShape="1">
          <a:blip r:embed="rId8">
            <a:alphaModFix amt="40000"/>
          </a:blip>
          <a:srcRect l="19177" t="20749" r="12206" b="21161"/>
          <a:stretch/>
        </p:blipFill>
        <p:spPr>
          <a:xfrm rot="-8299308">
            <a:off x="-390937" y="4439300"/>
            <a:ext cx="1454101" cy="1230924"/>
          </a:xfrm>
          <a:prstGeom prst="rect">
            <a:avLst/>
          </a:prstGeom>
          <a:noFill/>
          <a:ln>
            <a:noFill/>
          </a:ln>
        </p:spPr>
      </p:pic>
      <p:pic>
        <p:nvPicPr>
          <p:cNvPr id="318" name="Google Shape;318;p16"/>
          <p:cNvPicPr preferRelativeResize="0"/>
          <p:nvPr/>
        </p:nvPicPr>
        <p:blipFill rotWithShape="1">
          <a:blip r:embed="rId9">
            <a:alphaModFix/>
          </a:blip>
          <a:srcRect l="6725" t="8298"/>
          <a:stretch/>
        </p:blipFill>
        <p:spPr>
          <a:xfrm rot="-9995142" flipH="1">
            <a:off x="-119572" y="4111625"/>
            <a:ext cx="725471" cy="713249"/>
          </a:xfrm>
          <a:prstGeom prst="rect">
            <a:avLst/>
          </a:prstGeom>
          <a:noFill/>
          <a:ln>
            <a:noFill/>
          </a:ln>
        </p:spPr>
      </p:pic>
      <p:pic>
        <p:nvPicPr>
          <p:cNvPr id="319" name="Google Shape;319;p16"/>
          <p:cNvPicPr preferRelativeResize="0"/>
          <p:nvPr/>
        </p:nvPicPr>
        <p:blipFill rotWithShape="1">
          <a:blip r:embed="rId10">
            <a:alphaModFix/>
          </a:blip>
          <a:srcRect l="33217" r="26890"/>
          <a:stretch/>
        </p:blipFill>
        <p:spPr>
          <a:xfrm rot="-8588081" flipH="1">
            <a:off x="8543001" y="3247782"/>
            <a:ext cx="895250" cy="2244135"/>
          </a:xfrm>
          <a:prstGeom prst="rect">
            <a:avLst/>
          </a:prstGeom>
          <a:noFill/>
          <a:ln>
            <a:noFill/>
          </a:ln>
        </p:spPr>
      </p:pic>
      <p:pic>
        <p:nvPicPr>
          <p:cNvPr id="320" name="Google Shape;320;p16"/>
          <p:cNvPicPr preferRelativeResize="0"/>
          <p:nvPr/>
        </p:nvPicPr>
        <p:blipFill rotWithShape="1">
          <a:blip r:embed="rId11">
            <a:alphaModFix/>
          </a:blip>
          <a:srcRect t="16613" b="7937"/>
          <a:stretch/>
        </p:blipFill>
        <p:spPr>
          <a:xfrm rot="7392327" flipH="1">
            <a:off x="-600143" y="-325217"/>
            <a:ext cx="1928589" cy="1455084"/>
          </a:xfrm>
          <a:prstGeom prst="rect">
            <a:avLst/>
          </a:prstGeom>
          <a:noFill/>
          <a:ln>
            <a:noFill/>
          </a:ln>
        </p:spPr>
      </p:pic>
      <p:pic>
        <p:nvPicPr>
          <p:cNvPr id="321" name="Google Shape;321;p16"/>
          <p:cNvPicPr preferRelativeResize="0"/>
          <p:nvPr/>
        </p:nvPicPr>
        <p:blipFill rotWithShape="1">
          <a:blip r:embed="rId12">
            <a:alphaModFix amt="72000"/>
          </a:blip>
          <a:srcRect l="12988" t="13996" r="15011" b="14003"/>
          <a:stretch/>
        </p:blipFill>
        <p:spPr>
          <a:xfrm flipH="1">
            <a:off x="7911888" y="248575"/>
            <a:ext cx="118550" cy="118550"/>
          </a:xfrm>
          <a:prstGeom prst="rect">
            <a:avLst/>
          </a:prstGeom>
          <a:noFill/>
          <a:ln>
            <a:noFill/>
          </a:ln>
        </p:spPr>
      </p:pic>
      <p:pic>
        <p:nvPicPr>
          <p:cNvPr id="322" name="Google Shape;322;p16"/>
          <p:cNvPicPr preferRelativeResize="0"/>
          <p:nvPr/>
        </p:nvPicPr>
        <p:blipFill rotWithShape="1">
          <a:blip r:embed="rId3">
            <a:alphaModFix amt="72000"/>
          </a:blip>
          <a:srcRect l="12988" t="13996" r="15011" b="14003"/>
          <a:stretch/>
        </p:blipFill>
        <p:spPr>
          <a:xfrm flipH="1">
            <a:off x="-11312" y="1543525"/>
            <a:ext cx="222900" cy="222900"/>
          </a:xfrm>
          <a:prstGeom prst="rect">
            <a:avLst/>
          </a:prstGeom>
          <a:noFill/>
          <a:ln>
            <a:noFill/>
          </a:ln>
        </p:spPr>
      </p:pic>
      <p:pic>
        <p:nvPicPr>
          <p:cNvPr id="323" name="Google Shape;323;p16"/>
          <p:cNvPicPr preferRelativeResize="0"/>
          <p:nvPr/>
        </p:nvPicPr>
        <p:blipFill rotWithShape="1">
          <a:blip r:embed="rId3">
            <a:alphaModFix amt="72000"/>
          </a:blip>
          <a:srcRect l="12988" t="13996" r="15011" b="14003"/>
          <a:stretch/>
        </p:blipFill>
        <p:spPr>
          <a:xfrm flipH="1">
            <a:off x="6131088" y="4664775"/>
            <a:ext cx="222900" cy="222900"/>
          </a:xfrm>
          <a:prstGeom prst="rect">
            <a:avLst/>
          </a:prstGeom>
          <a:noFill/>
          <a:ln>
            <a:noFill/>
          </a:ln>
        </p:spPr>
      </p:pic>
      <p:pic>
        <p:nvPicPr>
          <p:cNvPr id="324" name="Google Shape;324;p16"/>
          <p:cNvPicPr preferRelativeResize="0"/>
          <p:nvPr/>
        </p:nvPicPr>
        <p:blipFill rotWithShape="1">
          <a:blip r:embed="rId12">
            <a:alphaModFix amt="72000"/>
          </a:blip>
          <a:srcRect l="12988" t="13996" r="15011" b="14003"/>
          <a:stretch/>
        </p:blipFill>
        <p:spPr>
          <a:xfrm flipH="1">
            <a:off x="5930688" y="4111625"/>
            <a:ext cx="118550" cy="118550"/>
          </a:xfrm>
          <a:prstGeom prst="rect">
            <a:avLst/>
          </a:prstGeom>
          <a:noFill/>
          <a:ln>
            <a:noFill/>
          </a:ln>
        </p:spPr>
      </p:pic>
      <p:sp>
        <p:nvSpPr>
          <p:cNvPr id="325" name="Google Shape;325;p16"/>
          <p:cNvSpPr txBox="1">
            <a:spLocks noGrp="1"/>
          </p:cNvSpPr>
          <p:nvPr>
            <p:ph type="body" idx="1"/>
          </p:nvPr>
        </p:nvSpPr>
        <p:spPr>
          <a:xfrm>
            <a:off x="720000" y="1995675"/>
            <a:ext cx="38520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6" name="Google Shape;326;p16"/>
          <p:cNvSpPr txBox="1">
            <a:spLocks noGrp="1"/>
          </p:cNvSpPr>
          <p:nvPr>
            <p:ph type="body" idx="2"/>
          </p:nvPr>
        </p:nvSpPr>
        <p:spPr>
          <a:xfrm>
            <a:off x="4572000" y="1995675"/>
            <a:ext cx="3861300" cy="260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1"/>
              </a:buClr>
              <a:buSzPts val="1200"/>
              <a:buFont typeface="DM Serif Display"/>
              <a:buChar char="●"/>
              <a:defRPr sz="2500">
                <a:solidFill>
                  <a:schemeClr val="lt1"/>
                </a:solidFill>
                <a:latin typeface="DM Serif Display"/>
                <a:ea typeface="DM Serif Display"/>
                <a:cs typeface="DM Serif Display"/>
                <a:sym typeface="DM Serif Display"/>
              </a:defRPr>
            </a:lvl1pPr>
            <a:lvl2pPr marL="914400" lvl="1" indent="-304800" rtl="0">
              <a:lnSpc>
                <a:spcPct val="115000"/>
              </a:lnSpc>
              <a:spcBef>
                <a:spcPts val="10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
        <p:nvSpPr>
          <p:cNvPr id="327" name="Google Shape;327;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1364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8"/>
        <p:cNvGrpSpPr/>
        <p:nvPr/>
      </p:nvGrpSpPr>
      <p:grpSpPr>
        <a:xfrm>
          <a:off x="0" y="0"/>
          <a:ext cx="0" cy="0"/>
          <a:chOff x="0" y="0"/>
          <a:chExt cx="0" cy="0"/>
        </a:xfrm>
      </p:grpSpPr>
      <p:pic>
        <p:nvPicPr>
          <p:cNvPr id="329" name="Google Shape;329;p1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30" name="Google Shape;330;p17"/>
          <p:cNvPicPr preferRelativeResize="0"/>
          <p:nvPr/>
        </p:nvPicPr>
        <p:blipFill rotWithShape="1">
          <a:blip r:embed="rId3">
            <a:alphaModFix amt="73000"/>
          </a:blip>
          <a:srcRect l="19177" t="20749" r="12206" b="21161"/>
          <a:stretch/>
        </p:blipFill>
        <p:spPr>
          <a:xfrm rot="-8299308">
            <a:off x="-289494" y="4461900"/>
            <a:ext cx="1454101" cy="1230924"/>
          </a:xfrm>
          <a:prstGeom prst="rect">
            <a:avLst/>
          </a:prstGeom>
          <a:noFill/>
          <a:ln>
            <a:noFill/>
          </a:ln>
        </p:spPr>
      </p:pic>
      <p:pic>
        <p:nvPicPr>
          <p:cNvPr id="331" name="Google Shape;331;p17"/>
          <p:cNvPicPr preferRelativeResize="0"/>
          <p:nvPr/>
        </p:nvPicPr>
        <p:blipFill rotWithShape="1">
          <a:blip r:embed="rId4">
            <a:alphaModFix amt="52000"/>
          </a:blip>
          <a:srcRect l="14340" t="13137" r="15532" b="7383"/>
          <a:stretch/>
        </p:blipFill>
        <p:spPr>
          <a:xfrm>
            <a:off x="-763670" y="-317075"/>
            <a:ext cx="1799175" cy="2039050"/>
          </a:xfrm>
          <a:prstGeom prst="rect">
            <a:avLst/>
          </a:prstGeom>
          <a:noFill/>
          <a:ln>
            <a:noFill/>
          </a:ln>
        </p:spPr>
      </p:pic>
      <p:pic>
        <p:nvPicPr>
          <p:cNvPr id="332" name="Google Shape;332;p17"/>
          <p:cNvPicPr preferRelativeResize="0"/>
          <p:nvPr/>
        </p:nvPicPr>
        <p:blipFill rotWithShape="1">
          <a:blip r:embed="rId5">
            <a:alphaModFix amt="86000"/>
          </a:blip>
          <a:srcRect t="15644" b="22737"/>
          <a:stretch/>
        </p:blipFill>
        <p:spPr>
          <a:xfrm flipH="1">
            <a:off x="7807450" y="0"/>
            <a:ext cx="2657850" cy="1637800"/>
          </a:xfrm>
          <a:prstGeom prst="rect">
            <a:avLst/>
          </a:prstGeom>
          <a:noFill/>
          <a:ln>
            <a:noFill/>
          </a:ln>
        </p:spPr>
      </p:pic>
      <p:pic>
        <p:nvPicPr>
          <p:cNvPr id="333" name="Google Shape;333;p17"/>
          <p:cNvPicPr preferRelativeResize="0"/>
          <p:nvPr/>
        </p:nvPicPr>
        <p:blipFill rotWithShape="1">
          <a:blip r:embed="rId6">
            <a:alphaModFix amt="67000"/>
          </a:blip>
          <a:srcRect l="25238" r="30334"/>
          <a:stretch/>
        </p:blipFill>
        <p:spPr>
          <a:xfrm rot="-8556388">
            <a:off x="-385578" y="391307"/>
            <a:ext cx="834135" cy="1877485"/>
          </a:xfrm>
          <a:prstGeom prst="rect">
            <a:avLst/>
          </a:prstGeom>
          <a:noFill/>
          <a:ln>
            <a:noFill/>
          </a:ln>
        </p:spPr>
      </p:pic>
      <p:pic>
        <p:nvPicPr>
          <p:cNvPr id="334" name="Google Shape;334;p17"/>
          <p:cNvPicPr preferRelativeResize="0"/>
          <p:nvPr/>
        </p:nvPicPr>
        <p:blipFill rotWithShape="1">
          <a:blip r:embed="rId7">
            <a:alphaModFix/>
          </a:blip>
          <a:srcRect l="44193" r="37758"/>
          <a:stretch/>
        </p:blipFill>
        <p:spPr>
          <a:xfrm rot="-1743593">
            <a:off x="8268525" y="-1184500"/>
            <a:ext cx="473150" cy="2621501"/>
          </a:xfrm>
          <a:prstGeom prst="rect">
            <a:avLst/>
          </a:prstGeom>
          <a:noFill/>
          <a:ln>
            <a:noFill/>
          </a:ln>
        </p:spPr>
      </p:pic>
      <p:pic>
        <p:nvPicPr>
          <p:cNvPr id="335" name="Google Shape;335;p17"/>
          <p:cNvPicPr preferRelativeResize="0"/>
          <p:nvPr/>
        </p:nvPicPr>
        <p:blipFill rotWithShape="1">
          <a:blip r:embed="rId8">
            <a:alphaModFix/>
          </a:blip>
          <a:srcRect l="6725" t="8298"/>
          <a:stretch/>
        </p:blipFill>
        <p:spPr>
          <a:xfrm>
            <a:off x="-62011" y="542250"/>
            <a:ext cx="725471" cy="713250"/>
          </a:xfrm>
          <a:prstGeom prst="rect">
            <a:avLst/>
          </a:prstGeom>
          <a:noFill/>
          <a:ln>
            <a:noFill/>
          </a:ln>
        </p:spPr>
      </p:pic>
      <p:pic>
        <p:nvPicPr>
          <p:cNvPr id="336" name="Google Shape;336;p17"/>
          <p:cNvPicPr preferRelativeResize="0"/>
          <p:nvPr/>
        </p:nvPicPr>
        <p:blipFill rotWithShape="1">
          <a:blip r:embed="rId9">
            <a:alphaModFix amt="95000"/>
          </a:blip>
          <a:srcRect l="12988" t="13996" r="15011" b="14003"/>
          <a:stretch/>
        </p:blipFill>
        <p:spPr>
          <a:xfrm>
            <a:off x="235600" y="2167750"/>
            <a:ext cx="222900" cy="222900"/>
          </a:xfrm>
          <a:prstGeom prst="rect">
            <a:avLst/>
          </a:prstGeom>
          <a:noFill/>
          <a:ln>
            <a:noFill/>
          </a:ln>
        </p:spPr>
      </p:pic>
      <p:pic>
        <p:nvPicPr>
          <p:cNvPr id="337" name="Google Shape;337;p17"/>
          <p:cNvPicPr preferRelativeResize="0"/>
          <p:nvPr/>
        </p:nvPicPr>
        <p:blipFill rotWithShape="1">
          <a:blip r:embed="rId10">
            <a:alphaModFix amt="72000"/>
          </a:blip>
          <a:srcRect l="12988" t="13996" r="15011" b="14003"/>
          <a:stretch/>
        </p:blipFill>
        <p:spPr>
          <a:xfrm>
            <a:off x="427625" y="1989125"/>
            <a:ext cx="107275" cy="107275"/>
          </a:xfrm>
          <a:prstGeom prst="rect">
            <a:avLst/>
          </a:prstGeom>
          <a:noFill/>
          <a:ln>
            <a:noFill/>
          </a:ln>
        </p:spPr>
      </p:pic>
      <p:pic>
        <p:nvPicPr>
          <p:cNvPr id="338" name="Google Shape;338;p17"/>
          <p:cNvPicPr preferRelativeResize="0"/>
          <p:nvPr/>
        </p:nvPicPr>
        <p:blipFill rotWithShape="1">
          <a:blip r:embed="rId9">
            <a:alphaModFix amt="72000"/>
          </a:blip>
          <a:srcRect l="12988" t="13996" r="15011" b="14003"/>
          <a:stretch/>
        </p:blipFill>
        <p:spPr>
          <a:xfrm>
            <a:off x="8732675" y="1801375"/>
            <a:ext cx="107275" cy="107275"/>
          </a:xfrm>
          <a:prstGeom prst="rect">
            <a:avLst/>
          </a:prstGeom>
          <a:noFill/>
          <a:ln>
            <a:noFill/>
          </a:ln>
        </p:spPr>
      </p:pic>
      <p:pic>
        <p:nvPicPr>
          <p:cNvPr id="339" name="Google Shape;339;p17"/>
          <p:cNvPicPr preferRelativeResize="0"/>
          <p:nvPr/>
        </p:nvPicPr>
        <p:blipFill rotWithShape="1">
          <a:blip r:embed="rId10">
            <a:alphaModFix amt="72000"/>
          </a:blip>
          <a:srcRect l="12988" t="13996" r="15011" b="14003"/>
          <a:stretch/>
        </p:blipFill>
        <p:spPr>
          <a:xfrm>
            <a:off x="8780675" y="2141725"/>
            <a:ext cx="222900" cy="222900"/>
          </a:xfrm>
          <a:prstGeom prst="rect">
            <a:avLst/>
          </a:prstGeom>
          <a:noFill/>
          <a:ln>
            <a:noFill/>
          </a:ln>
        </p:spPr>
      </p:pic>
      <p:pic>
        <p:nvPicPr>
          <p:cNvPr id="340" name="Google Shape;340;p17"/>
          <p:cNvPicPr preferRelativeResize="0"/>
          <p:nvPr/>
        </p:nvPicPr>
        <p:blipFill rotWithShape="1">
          <a:blip r:embed="rId11">
            <a:alphaModFix amt="34000"/>
          </a:blip>
          <a:srcRect l="38803" r="38913"/>
          <a:stretch/>
        </p:blipFill>
        <p:spPr>
          <a:xfrm rot="6098124" flipH="1">
            <a:off x="8474786" y="3755842"/>
            <a:ext cx="489344" cy="2196041"/>
          </a:xfrm>
          <a:prstGeom prst="rect">
            <a:avLst/>
          </a:prstGeom>
          <a:noFill/>
          <a:ln>
            <a:noFill/>
          </a:ln>
        </p:spPr>
      </p:pic>
      <p:pic>
        <p:nvPicPr>
          <p:cNvPr id="341" name="Google Shape;341;p17"/>
          <p:cNvPicPr preferRelativeResize="0"/>
          <p:nvPr/>
        </p:nvPicPr>
        <p:blipFill rotWithShape="1">
          <a:blip r:embed="rId12">
            <a:alphaModFix/>
          </a:blip>
          <a:srcRect t="16613" b="7937"/>
          <a:stretch/>
        </p:blipFill>
        <p:spPr>
          <a:xfrm rot="6172752" flipH="1">
            <a:off x="7755162" y="4126320"/>
            <a:ext cx="1928589" cy="1455085"/>
          </a:xfrm>
          <a:prstGeom prst="rect">
            <a:avLst/>
          </a:prstGeom>
          <a:noFill/>
          <a:ln>
            <a:noFill/>
          </a:ln>
        </p:spPr>
      </p:pic>
      <p:pic>
        <p:nvPicPr>
          <p:cNvPr id="342" name="Google Shape;342;p17"/>
          <p:cNvPicPr preferRelativeResize="0"/>
          <p:nvPr/>
        </p:nvPicPr>
        <p:blipFill rotWithShape="1">
          <a:blip r:embed="rId13">
            <a:alphaModFix/>
          </a:blip>
          <a:srcRect l="33217" r="26890"/>
          <a:stretch/>
        </p:blipFill>
        <p:spPr>
          <a:xfrm rot="-3657732" flipH="1">
            <a:off x="175958" y="3393174"/>
            <a:ext cx="1192647" cy="2989625"/>
          </a:xfrm>
          <a:prstGeom prst="rect">
            <a:avLst/>
          </a:prstGeom>
          <a:noFill/>
          <a:ln>
            <a:noFill/>
          </a:ln>
        </p:spPr>
      </p:pic>
      <p:pic>
        <p:nvPicPr>
          <p:cNvPr id="343" name="Google Shape;343;p17"/>
          <p:cNvPicPr preferRelativeResize="0"/>
          <p:nvPr/>
        </p:nvPicPr>
        <p:blipFill rotWithShape="1">
          <a:blip r:embed="rId10">
            <a:alphaModFix amt="72000"/>
          </a:blip>
          <a:srcRect l="12988" t="13996" r="15011" b="14003"/>
          <a:stretch/>
        </p:blipFill>
        <p:spPr>
          <a:xfrm>
            <a:off x="1520550" y="178150"/>
            <a:ext cx="152800" cy="152800"/>
          </a:xfrm>
          <a:prstGeom prst="rect">
            <a:avLst/>
          </a:prstGeom>
          <a:noFill/>
          <a:ln>
            <a:noFill/>
          </a:ln>
        </p:spPr>
      </p:pic>
      <p:pic>
        <p:nvPicPr>
          <p:cNvPr id="344" name="Google Shape;344;p17"/>
          <p:cNvPicPr preferRelativeResize="0"/>
          <p:nvPr/>
        </p:nvPicPr>
        <p:blipFill rotWithShape="1">
          <a:blip r:embed="rId9">
            <a:alphaModFix amt="95000"/>
          </a:blip>
          <a:srcRect l="12988" t="13996" r="15011" b="14003"/>
          <a:stretch/>
        </p:blipFill>
        <p:spPr>
          <a:xfrm>
            <a:off x="7038725" y="4877725"/>
            <a:ext cx="118550" cy="118550"/>
          </a:xfrm>
          <a:prstGeom prst="rect">
            <a:avLst/>
          </a:prstGeom>
          <a:noFill/>
          <a:ln>
            <a:noFill/>
          </a:ln>
        </p:spPr>
      </p:pic>
      <p:sp>
        <p:nvSpPr>
          <p:cNvPr id="345" name="Google Shape;345;p1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17"/>
          <p:cNvSpPr txBox="1">
            <a:spLocks noGrp="1"/>
          </p:cNvSpPr>
          <p:nvPr>
            <p:ph type="title" idx="2"/>
          </p:nvPr>
        </p:nvSpPr>
        <p:spPr>
          <a:xfrm>
            <a:off x="720000"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7" name="Google Shape;347;p17"/>
          <p:cNvSpPr txBox="1">
            <a:spLocks noGrp="1"/>
          </p:cNvSpPr>
          <p:nvPr>
            <p:ph type="subTitle" idx="1"/>
          </p:nvPr>
        </p:nvSpPr>
        <p:spPr>
          <a:xfrm>
            <a:off x="720000"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8" name="Google Shape;348;p17"/>
          <p:cNvSpPr txBox="1">
            <a:spLocks noGrp="1"/>
          </p:cNvSpPr>
          <p:nvPr>
            <p:ph type="title" idx="3"/>
          </p:nvPr>
        </p:nvSpPr>
        <p:spPr>
          <a:xfrm>
            <a:off x="3419234"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9" name="Google Shape;349;p17"/>
          <p:cNvSpPr txBox="1">
            <a:spLocks noGrp="1"/>
          </p:cNvSpPr>
          <p:nvPr>
            <p:ph type="subTitle" idx="4"/>
          </p:nvPr>
        </p:nvSpPr>
        <p:spPr>
          <a:xfrm>
            <a:off x="3419225"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50" name="Google Shape;350;p17"/>
          <p:cNvSpPr txBox="1">
            <a:spLocks noGrp="1"/>
          </p:cNvSpPr>
          <p:nvPr>
            <p:ph type="title" idx="5"/>
          </p:nvPr>
        </p:nvSpPr>
        <p:spPr>
          <a:xfrm>
            <a:off x="6118476" y="2756925"/>
            <a:ext cx="23055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51" name="Google Shape;351;p17"/>
          <p:cNvSpPr txBox="1">
            <a:spLocks noGrp="1"/>
          </p:cNvSpPr>
          <p:nvPr>
            <p:ph type="subTitle" idx="6"/>
          </p:nvPr>
        </p:nvSpPr>
        <p:spPr>
          <a:xfrm>
            <a:off x="6118471" y="3138575"/>
            <a:ext cx="2305500" cy="7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77714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52"/>
        <p:cNvGrpSpPr/>
        <p:nvPr/>
      </p:nvGrpSpPr>
      <p:grpSpPr>
        <a:xfrm>
          <a:off x="0" y="0"/>
          <a:ext cx="0" cy="0"/>
          <a:chOff x="0" y="0"/>
          <a:chExt cx="0" cy="0"/>
        </a:xfrm>
      </p:grpSpPr>
      <p:pic>
        <p:nvPicPr>
          <p:cNvPr id="353" name="Google Shape;353;p1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54" name="Google Shape;354;p18"/>
          <p:cNvPicPr preferRelativeResize="0"/>
          <p:nvPr/>
        </p:nvPicPr>
        <p:blipFill rotWithShape="1">
          <a:blip r:embed="rId3">
            <a:alphaModFix amt="52000"/>
          </a:blip>
          <a:srcRect l="14340" t="13137" r="15532" b="7383"/>
          <a:stretch/>
        </p:blipFill>
        <p:spPr>
          <a:xfrm rot="6375682">
            <a:off x="-1007920" y="3487715"/>
            <a:ext cx="1799175" cy="2039050"/>
          </a:xfrm>
          <a:prstGeom prst="rect">
            <a:avLst/>
          </a:prstGeom>
          <a:noFill/>
          <a:ln>
            <a:noFill/>
          </a:ln>
        </p:spPr>
      </p:pic>
      <p:pic>
        <p:nvPicPr>
          <p:cNvPr id="355" name="Google Shape;355;p18"/>
          <p:cNvPicPr preferRelativeResize="0"/>
          <p:nvPr/>
        </p:nvPicPr>
        <p:blipFill rotWithShape="1">
          <a:blip r:embed="rId4">
            <a:alphaModFix amt="69000"/>
          </a:blip>
          <a:srcRect l="41502" r="39776"/>
          <a:stretch/>
        </p:blipFill>
        <p:spPr>
          <a:xfrm rot="-1106159">
            <a:off x="516583" y="3653790"/>
            <a:ext cx="349385" cy="1866350"/>
          </a:xfrm>
          <a:prstGeom prst="rect">
            <a:avLst/>
          </a:prstGeom>
          <a:noFill/>
          <a:ln>
            <a:noFill/>
          </a:ln>
        </p:spPr>
      </p:pic>
      <p:pic>
        <p:nvPicPr>
          <p:cNvPr id="356" name="Google Shape;356;p18"/>
          <p:cNvPicPr preferRelativeResize="0"/>
          <p:nvPr/>
        </p:nvPicPr>
        <p:blipFill rotWithShape="1">
          <a:blip r:embed="rId5">
            <a:alphaModFix/>
          </a:blip>
          <a:srcRect l="33217" r="26890"/>
          <a:stretch/>
        </p:blipFill>
        <p:spPr>
          <a:xfrm rot="10491745">
            <a:off x="-150687" y="2678547"/>
            <a:ext cx="895249" cy="2244134"/>
          </a:xfrm>
          <a:prstGeom prst="rect">
            <a:avLst/>
          </a:prstGeom>
          <a:noFill/>
          <a:ln>
            <a:noFill/>
          </a:ln>
        </p:spPr>
      </p:pic>
      <p:pic>
        <p:nvPicPr>
          <p:cNvPr id="357" name="Google Shape;357;p18"/>
          <p:cNvPicPr preferRelativeResize="0"/>
          <p:nvPr/>
        </p:nvPicPr>
        <p:blipFill rotWithShape="1">
          <a:blip r:embed="rId6">
            <a:alphaModFix amt="72000"/>
          </a:blip>
          <a:srcRect l="12988" t="13996" r="15011" b="14003"/>
          <a:stretch/>
        </p:blipFill>
        <p:spPr>
          <a:xfrm flipH="1">
            <a:off x="-205562" y="-176831"/>
            <a:ext cx="1005000" cy="1005000"/>
          </a:xfrm>
          <a:prstGeom prst="rect">
            <a:avLst/>
          </a:prstGeom>
          <a:noFill/>
          <a:ln>
            <a:noFill/>
          </a:ln>
        </p:spPr>
      </p:pic>
      <p:grpSp>
        <p:nvGrpSpPr>
          <p:cNvPr id="358" name="Google Shape;358;p18"/>
          <p:cNvGrpSpPr/>
          <p:nvPr/>
        </p:nvGrpSpPr>
        <p:grpSpPr>
          <a:xfrm flipH="1">
            <a:off x="-92089" y="307394"/>
            <a:ext cx="681700" cy="893750"/>
            <a:chOff x="8528601" y="3345625"/>
            <a:chExt cx="681700" cy="893750"/>
          </a:xfrm>
        </p:grpSpPr>
        <p:pic>
          <p:nvPicPr>
            <p:cNvPr id="359" name="Google Shape;359;p18"/>
            <p:cNvPicPr preferRelativeResize="0"/>
            <p:nvPr/>
          </p:nvPicPr>
          <p:blipFill rotWithShape="1">
            <a:blip r:embed="rId7">
              <a:alphaModFix/>
            </a:blip>
            <a:srcRect l="15023" t="14904" b="11857"/>
            <a:stretch/>
          </p:blipFill>
          <p:spPr>
            <a:xfrm>
              <a:off x="8528601" y="3742208"/>
              <a:ext cx="576856" cy="497166"/>
            </a:xfrm>
            <a:prstGeom prst="rect">
              <a:avLst/>
            </a:prstGeom>
            <a:noFill/>
            <a:ln>
              <a:noFill/>
            </a:ln>
          </p:spPr>
        </p:pic>
        <p:pic>
          <p:nvPicPr>
            <p:cNvPr id="360" name="Google Shape;360;p18"/>
            <p:cNvPicPr preferRelativeResize="0"/>
            <p:nvPr/>
          </p:nvPicPr>
          <p:blipFill rotWithShape="1">
            <a:blip r:embed="rId7">
              <a:alphaModFix/>
            </a:blip>
            <a:srcRect l="15023" t="14904" b="11857"/>
            <a:stretch/>
          </p:blipFill>
          <p:spPr>
            <a:xfrm rot="-10040303">
              <a:off x="8585969" y="3402800"/>
              <a:ext cx="576856" cy="497167"/>
            </a:xfrm>
            <a:prstGeom prst="rect">
              <a:avLst/>
            </a:prstGeom>
            <a:noFill/>
            <a:ln>
              <a:noFill/>
            </a:ln>
          </p:spPr>
        </p:pic>
      </p:grpSp>
      <p:pic>
        <p:nvPicPr>
          <p:cNvPr id="361" name="Google Shape;361;p18"/>
          <p:cNvPicPr preferRelativeResize="0"/>
          <p:nvPr/>
        </p:nvPicPr>
        <p:blipFill rotWithShape="1">
          <a:blip r:embed="rId3">
            <a:alphaModFix amt="52000"/>
          </a:blip>
          <a:srcRect l="14340" t="13137" r="15532" b="7383"/>
          <a:stretch/>
        </p:blipFill>
        <p:spPr>
          <a:xfrm rot="10800000" flipH="1">
            <a:off x="7712830" y="3391431"/>
            <a:ext cx="1799175" cy="2039050"/>
          </a:xfrm>
          <a:prstGeom prst="rect">
            <a:avLst/>
          </a:prstGeom>
          <a:noFill/>
          <a:ln>
            <a:noFill/>
          </a:ln>
        </p:spPr>
      </p:pic>
      <p:pic>
        <p:nvPicPr>
          <p:cNvPr id="362" name="Google Shape;362;p18"/>
          <p:cNvPicPr preferRelativeResize="0"/>
          <p:nvPr/>
        </p:nvPicPr>
        <p:blipFill rotWithShape="1">
          <a:blip r:embed="rId8">
            <a:alphaModFix/>
          </a:blip>
          <a:srcRect l="20769" t="7020" r="31386" b="10958"/>
          <a:stretch/>
        </p:blipFill>
        <p:spPr>
          <a:xfrm rot="10800000">
            <a:off x="8498075" y="2452481"/>
            <a:ext cx="1013925" cy="1738175"/>
          </a:xfrm>
          <a:prstGeom prst="rect">
            <a:avLst/>
          </a:prstGeom>
          <a:noFill/>
          <a:ln>
            <a:noFill/>
          </a:ln>
        </p:spPr>
      </p:pic>
      <p:pic>
        <p:nvPicPr>
          <p:cNvPr id="363" name="Google Shape;363;p18"/>
          <p:cNvPicPr preferRelativeResize="0"/>
          <p:nvPr/>
        </p:nvPicPr>
        <p:blipFill rotWithShape="1">
          <a:blip r:embed="rId9">
            <a:alphaModFix amt="43000"/>
          </a:blip>
          <a:srcRect l="29662" r="34322"/>
          <a:stretch/>
        </p:blipFill>
        <p:spPr>
          <a:xfrm rot="-6566759" flipH="1">
            <a:off x="8751987" y="4118557"/>
            <a:ext cx="582925" cy="1618500"/>
          </a:xfrm>
          <a:prstGeom prst="rect">
            <a:avLst/>
          </a:prstGeom>
          <a:noFill/>
          <a:ln>
            <a:noFill/>
          </a:ln>
        </p:spPr>
      </p:pic>
      <p:pic>
        <p:nvPicPr>
          <p:cNvPr id="364" name="Google Shape;364;p18"/>
          <p:cNvPicPr preferRelativeResize="0"/>
          <p:nvPr/>
        </p:nvPicPr>
        <p:blipFill rotWithShape="1">
          <a:blip r:embed="rId10">
            <a:alphaModFix amt="67000"/>
          </a:blip>
          <a:srcRect l="25238" r="30334"/>
          <a:stretch/>
        </p:blipFill>
        <p:spPr>
          <a:xfrm rot="8505072">
            <a:off x="8107480" y="-623228"/>
            <a:ext cx="1081993" cy="2435374"/>
          </a:xfrm>
          <a:prstGeom prst="rect">
            <a:avLst/>
          </a:prstGeom>
          <a:noFill/>
          <a:ln>
            <a:noFill/>
          </a:ln>
        </p:spPr>
      </p:pic>
      <p:pic>
        <p:nvPicPr>
          <p:cNvPr id="365" name="Google Shape;365;p18"/>
          <p:cNvPicPr preferRelativeResize="0"/>
          <p:nvPr/>
        </p:nvPicPr>
        <p:blipFill rotWithShape="1">
          <a:blip r:embed="rId11">
            <a:alphaModFix/>
          </a:blip>
          <a:srcRect l="3814" t="1347" r="3823" b="11749"/>
          <a:stretch/>
        </p:blipFill>
        <p:spPr>
          <a:xfrm rot="10800000">
            <a:off x="7910462" y="-775619"/>
            <a:ext cx="1668050" cy="1569500"/>
          </a:xfrm>
          <a:prstGeom prst="rect">
            <a:avLst/>
          </a:prstGeom>
          <a:noFill/>
          <a:ln>
            <a:noFill/>
          </a:ln>
        </p:spPr>
      </p:pic>
      <p:pic>
        <p:nvPicPr>
          <p:cNvPr id="366" name="Google Shape;366;p18"/>
          <p:cNvPicPr preferRelativeResize="0"/>
          <p:nvPr/>
        </p:nvPicPr>
        <p:blipFill rotWithShape="1">
          <a:blip r:embed="rId12">
            <a:alphaModFix amt="72000"/>
          </a:blip>
          <a:srcRect l="12988" t="13996" r="15011" b="14003"/>
          <a:stretch/>
        </p:blipFill>
        <p:spPr>
          <a:xfrm rot="10800000" flipH="1">
            <a:off x="289900" y="2187656"/>
            <a:ext cx="107275" cy="107275"/>
          </a:xfrm>
          <a:prstGeom prst="rect">
            <a:avLst/>
          </a:prstGeom>
          <a:noFill/>
          <a:ln>
            <a:noFill/>
          </a:ln>
        </p:spPr>
      </p:pic>
      <p:pic>
        <p:nvPicPr>
          <p:cNvPr id="367" name="Google Shape;367;p18"/>
          <p:cNvPicPr preferRelativeResize="0"/>
          <p:nvPr/>
        </p:nvPicPr>
        <p:blipFill rotWithShape="1">
          <a:blip r:embed="rId6">
            <a:alphaModFix amt="72000"/>
          </a:blip>
          <a:srcRect l="12988" t="13996" r="15011" b="14003"/>
          <a:stretch/>
        </p:blipFill>
        <p:spPr>
          <a:xfrm rot="10800000" flipH="1">
            <a:off x="366700" y="1702356"/>
            <a:ext cx="222900" cy="222900"/>
          </a:xfrm>
          <a:prstGeom prst="rect">
            <a:avLst/>
          </a:prstGeom>
          <a:noFill/>
          <a:ln>
            <a:noFill/>
          </a:ln>
        </p:spPr>
      </p:pic>
      <p:pic>
        <p:nvPicPr>
          <p:cNvPr id="368" name="Google Shape;368;p18"/>
          <p:cNvPicPr preferRelativeResize="0"/>
          <p:nvPr/>
        </p:nvPicPr>
        <p:blipFill rotWithShape="1">
          <a:blip r:embed="rId12">
            <a:alphaModFix amt="72000"/>
          </a:blip>
          <a:srcRect l="12988" t="13996" r="15011" b="14003"/>
          <a:stretch/>
        </p:blipFill>
        <p:spPr>
          <a:xfrm rot="10800000" flipH="1">
            <a:off x="8498825" y="2102806"/>
            <a:ext cx="222900" cy="222900"/>
          </a:xfrm>
          <a:prstGeom prst="rect">
            <a:avLst/>
          </a:prstGeom>
          <a:noFill/>
          <a:ln>
            <a:noFill/>
          </a:ln>
        </p:spPr>
      </p:pic>
      <p:pic>
        <p:nvPicPr>
          <p:cNvPr id="369" name="Google Shape;369;p18"/>
          <p:cNvPicPr preferRelativeResize="0"/>
          <p:nvPr/>
        </p:nvPicPr>
        <p:blipFill rotWithShape="1">
          <a:blip r:embed="rId6">
            <a:alphaModFix amt="72000"/>
          </a:blip>
          <a:srcRect l="12988" t="13996" r="15011" b="14003"/>
          <a:stretch/>
        </p:blipFill>
        <p:spPr>
          <a:xfrm rot="10800000" flipH="1">
            <a:off x="8690850" y="2397056"/>
            <a:ext cx="107275" cy="107275"/>
          </a:xfrm>
          <a:prstGeom prst="rect">
            <a:avLst/>
          </a:prstGeom>
          <a:noFill/>
          <a:ln>
            <a:noFill/>
          </a:ln>
        </p:spPr>
      </p:pic>
      <p:pic>
        <p:nvPicPr>
          <p:cNvPr id="370" name="Google Shape;370;p18"/>
          <p:cNvPicPr preferRelativeResize="0"/>
          <p:nvPr/>
        </p:nvPicPr>
        <p:blipFill rotWithShape="1">
          <a:blip r:embed="rId6">
            <a:alphaModFix amt="72000"/>
          </a:blip>
          <a:srcRect l="12988" t="13996" r="15011" b="14003"/>
          <a:stretch/>
        </p:blipFill>
        <p:spPr>
          <a:xfrm rot="10800000" flipH="1">
            <a:off x="6983200" y="4783656"/>
            <a:ext cx="107275" cy="107275"/>
          </a:xfrm>
          <a:prstGeom prst="rect">
            <a:avLst/>
          </a:prstGeom>
          <a:noFill/>
          <a:ln>
            <a:noFill/>
          </a:ln>
        </p:spPr>
      </p:pic>
      <p:pic>
        <p:nvPicPr>
          <p:cNvPr id="371" name="Google Shape;371;p18"/>
          <p:cNvPicPr preferRelativeResize="0"/>
          <p:nvPr/>
        </p:nvPicPr>
        <p:blipFill rotWithShape="1">
          <a:blip r:embed="rId12">
            <a:alphaModFix amt="72000"/>
          </a:blip>
          <a:srcRect l="12988" t="13996" r="15011" b="14003"/>
          <a:stretch/>
        </p:blipFill>
        <p:spPr>
          <a:xfrm rot="10800000" flipH="1">
            <a:off x="1523475" y="4816356"/>
            <a:ext cx="222900" cy="222900"/>
          </a:xfrm>
          <a:prstGeom prst="rect">
            <a:avLst/>
          </a:prstGeom>
          <a:noFill/>
          <a:ln>
            <a:noFill/>
          </a:ln>
        </p:spPr>
      </p:pic>
      <p:sp>
        <p:nvSpPr>
          <p:cNvPr id="372" name="Google Shape;372;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8"/>
          <p:cNvSpPr txBox="1">
            <a:spLocks noGrp="1"/>
          </p:cNvSpPr>
          <p:nvPr>
            <p:ph type="title" idx="2"/>
          </p:nvPr>
        </p:nvSpPr>
        <p:spPr>
          <a:xfrm>
            <a:off x="1121025" y="1814050"/>
            <a:ext cx="2155800" cy="38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4" name="Google Shape;374;p18"/>
          <p:cNvSpPr txBox="1">
            <a:spLocks noGrp="1"/>
          </p:cNvSpPr>
          <p:nvPr>
            <p:ph type="subTitle" idx="1"/>
          </p:nvPr>
        </p:nvSpPr>
        <p:spPr>
          <a:xfrm>
            <a:off x="1121025" y="2195700"/>
            <a:ext cx="2155800" cy="48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5" name="Google Shape;375;p18"/>
          <p:cNvSpPr txBox="1">
            <a:spLocks noGrp="1"/>
          </p:cNvSpPr>
          <p:nvPr>
            <p:ph type="title" idx="3"/>
          </p:nvPr>
        </p:nvSpPr>
        <p:spPr>
          <a:xfrm>
            <a:off x="5867178" y="1814050"/>
            <a:ext cx="2155800" cy="38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6" name="Google Shape;376;p18"/>
          <p:cNvSpPr txBox="1">
            <a:spLocks noGrp="1"/>
          </p:cNvSpPr>
          <p:nvPr>
            <p:ph type="subTitle" idx="4"/>
          </p:nvPr>
        </p:nvSpPr>
        <p:spPr>
          <a:xfrm>
            <a:off x="5867176" y="2195700"/>
            <a:ext cx="2155800" cy="48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7" name="Google Shape;377;p18"/>
          <p:cNvSpPr txBox="1">
            <a:spLocks noGrp="1"/>
          </p:cNvSpPr>
          <p:nvPr>
            <p:ph type="title" idx="5"/>
          </p:nvPr>
        </p:nvSpPr>
        <p:spPr>
          <a:xfrm>
            <a:off x="1121025" y="3247500"/>
            <a:ext cx="2155800" cy="38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78" name="Google Shape;378;p18"/>
          <p:cNvSpPr txBox="1">
            <a:spLocks noGrp="1"/>
          </p:cNvSpPr>
          <p:nvPr>
            <p:ph type="subTitle" idx="6"/>
          </p:nvPr>
        </p:nvSpPr>
        <p:spPr>
          <a:xfrm>
            <a:off x="1121025" y="3629100"/>
            <a:ext cx="2155800" cy="48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79" name="Google Shape;379;p18"/>
          <p:cNvSpPr txBox="1">
            <a:spLocks noGrp="1"/>
          </p:cNvSpPr>
          <p:nvPr>
            <p:ph type="title" idx="7"/>
          </p:nvPr>
        </p:nvSpPr>
        <p:spPr>
          <a:xfrm>
            <a:off x="5867178" y="3247500"/>
            <a:ext cx="2155800" cy="381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0" name="Google Shape;380;p18"/>
          <p:cNvSpPr txBox="1">
            <a:spLocks noGrp="1"/>
          </p:cNvSpPr>
          <p:nvPr>
            <p:ph type="subTitle" idx="8"/>
          </p:nvPr>
        </p:nvSpPr>
        <p:spPr>
          <a:xfrm>
            <a:off x="5867176" y="3629100"/>
            <a:ext cx="2155800" cy="48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39889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81"/>
        <p:cNvGrpSpPr/>
        <p:nvPr/>
      </p:nvGrpSpPr>
      <p:grpSpPr>
        <a:xfrm>
          <a:off x="0" y="0"/>
          <a:ext cx="0" cy="0"/>
          <a:chOff x="0" y="0"/>
          <a:chExt cx="0" cy="0"/>
        </a:xfrm>
      </p:grpSpPr>
      <p:pic>
        <p:nvPicPr>
          <p:cNvPr id="382" name="Google Shape;382;p1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83" name="Google Shape;383;p19"/>
          <p:cNvPicPr preferRelativeResize="0"/>
          <p:nvPr/>
        </p:nvPicPr>
        <p:blipFill rotWithShape="1">
          <a:blip r:embed="rId3">
            <a:alphaModFix amt="67000"/>
          </a:blip>
          <a:srcRect l="25238" r="30334"/>
          <a:stretch/>
        </p:blipFill>
        <p:spPr>
          <a:xfrm rot="2294928" flipH="1">
            <a:off x="-41140" y="-596439"/>
            <a:ext cx="1081993" cy="2435374"/>
          </a:xfrm>
          <a:prstGeom prst="rect">
            <a:avLst/>
          </a:prstGeom>
          <a:noFill/>
          <a:ln>
            <a:noFill/>
          </a:ln>
        </p:spPr>
      </p:pic>
      <p:pic>
        <p:nvPicPr>
          <p:cNvPr id="384" name="Google Shape;384;p19"/>
          <p:cNvPicPr preferRelativeResize="0"/>
          <p:nvPr/>
        </p:nvPicPr>
        <p:blipFill rotWithShape="1">
          <a:blip r:embed="rId4">
            <a:alphaModFix/>
          </a:blip>
          <a:srcRect l="3814" t="1347" r="3823" b="11749"/>
          <a:stretch/>
        </p:blipFill>
        <p:spPr>
          <a:xfrm flipH="1">
            <a:off x="-678845" y="0"/>
            <a:ext cx="1668050" cy="1569500"/>
          </a:xfrm>
          <a:prstGeom prst="rect">
            <a:avLst/>
          </a:prstGeom>
          <a:noFill/>
          <a:ln>
            <a:noFill/>
          </a:ln>
        </p:spPr>
      </p:pic>
      <p:pic>
        <p:nvPicPr>
          <p:cNvPr id="385" name="Google Shape;385;p19"/>
          <p:cNvPicPr preferRelativeResize="0"/>
          <p:nvPr/>
        </p:nvPicPr>
        <p:blipFill rotWithShape="1">
          <a:blip r:embed="rId5">
            <a:alphaModFix amt="52000"/>
          </a:blip>
          <a:srcRect l="14340" t="13137" r="15532" b="7383"/>
          <a:stretch/>
        </p:blipFill>
        <p:spPr>
          <a:xfrm flipH="1">
            <a:off x="8023675" y="-317075"/>
            <a:ext cx="1799175" cy="2039050"/>
          </a:xfrm>
          <a:prstGeom prst="rect">
            <a:avLst/>
          </a:prstGeom>
          <a:noFill/>
          <a:ln>
            <a:noFill/>
          </a:ln>
        </p:spPr>
      </p:pic>
      <p:pic>
        <p:nvPicPr>
          <p:cNvPr id="386" name="Google Shape;386;p19"/>
          <p:cNvPicPr preferRelativeResize="0"/>
          <p:nvPr/>
        </p:nvPicPr>
        <p:blipFill rotWithShape="1">
          <a:blip r:embed="rId6">
            <a:alphaModFix/>
          </a:blip>
          <a:srcRect l="20769" t="7020" r="31386" b="10958"/>
          <a:stretch/>
        </p:blipFill>
        <p:spPr>
          <a:xfrm flipH="1">
            <a:off x="8580155" y="922750"/>
            <a:ext cx="1013925" cy="1738175"/>
          </a:xfrm>
          <a:prstGeom prst="rect">
            <a:avLst/>
          </a:prstGeom>
          <a:noFill/>
          <a:ln>
            <a:noFill/>
          </a:ln>
        </p:spPr>
      </p:pic>
      <p:pic>
        <p:nvPicPr>
          <p:cNvPr id="387" name="Google Shape;387;p19"/>
          <p:cNvPicPr preferRelativeResize="0"/>
          <p:nvPr/>
        </p:nvPicPr>
        <p:blipFill rotWithShape="1">
          <a:blip r:embed="rId7">
            <a:alphaModFix amt="43000"/>
          </a:blip>
          <a:srcRect l="29662" r="34322"/>
          <a:stretch/>
        </p:blipFill>
        <p:spPr>
          <a:xfrm rot="4233241" flipH="1">
            <a:off x="7995018" y="-849950"/>
            <a:ext cx="582925" cy="1618500"/>
          </a:xfrm>
          <a:prstGeom prst="rect">
            <a:avLst/>
          </a:prstGeom>
          <a:noFill/>
          <a:ln>
            <a:noFill/>
          </a:ln>
        </p:spPr>
      </p:pic>
      <p:pic>
        <p:nvPicPr>
          <p:cNvPr id="388" name="Google Shape;388;p19"/>
          <p:cNvPicPr preferRelativeResize="0"/>
          <p:nvPr/>
        </p:nvPicPr>
        <p:blipFill rotWithShape="1">
          <a:blip r:embed="rId8">
            <a:alphaModFix amt="72000"/>
          </a:blip>
          <a:srcRect l="12988" t="13996" r="15011" b="14003"/>
          <a:stretch/>
        </p:blipFill>
        <p:spPr>
          <a:xfrm flipH="1">
            <a:off x="8580105" y="3717650"/>
            <a:ext cx="222900" cy="222900"/>
          </a:xfrm>
          <a:prstGeom prst="rect">
            <a:avLst/>
          </a:prstGeom>
          <a:noFill/>
          <a:ln>
            <a:noFill/>
          </a:ln>
        </p:spPr>
      </p:pic>
      <p:pic>
        <p:nvPicPr>
          <p:cNvPr id="389" name="Google Shape;389;p19"/>
          <p:cNvPicPr preferRelativeResize="0"/>
          <p:nvPr/>
        </p:nvPicPr>
        <p:blipFill rotWithShape="1">
          <a:blip r:embed="rId9">
            <a:alphaModFix amt="72000"/>
          </a:blip>
          <a:srcRect l="12988" t="13996" r="15011" b="14003"/>
          <a:stretch/>
        </p:blipFill>
        <p:spPr>
          <a:xfrm flipH="1">
            <a:off x="8503705" y="3539025"/>
            <a:ext cx="107275" cy="107275"/>
          </a:xfrm>
          <a:prstGeom prst="rect">
            <a:avLst/>
          </a:prstGeom>
          <a:noFill/>
          <a:ln>
            <a:noFill/>
          </a:ln>
        </p:spPr>
      </p:pic>
      <p:pic>
        <p:nvPicPr>
          <p:cNvPr id="390" name="Google Shape;390;p19"/>
          <p:cNvPicPr preferRelativeResize="0"/>
          <p:nvPr/>
        </p:nvPicPr>
        <p:blipFill rotWithShape="1">
          <a:blip r:embed="rId9">
            <a:alphaModFix amt="72000"/>
          </a:blip>
          <a:srcRect l="12988" t="13996" r="15011" b="14003"/>
          <a:stretch/>
        </p:blipFill>
        <p:spPr>
          <a:xfrm flipH="1">
            <a:off x="283230" y="4670800"/>
            <a:ext cx="222900" cy="222900"/>
          </a:xfrm>
          <a:prstGeom prst="rect">
            <a:avLst/>
          </a:prstGeom>
          <a:noFill/>
          <a:ln>
            <a:noFill/>
          </a:ln>
        </p:spPr>
      </p:pic>
      <p:pic>
        <p:nvPicPr>
          <p:cNvPr id="391" name="Google Shape;391;p19"/>
          <p:cNvPicPr preferRelativeResize="0"/>
          <p:nvPr/>
        </p:nvPicPr>
        <p:blipFill rotWithShape="1">
          <a:blip r:embed="rId8">
            <a:alphaModFix amt="72000"/>
          </a:blip>
          <a:srcRect l="12988" t="13996" r="15011" b="14003"/>
          <a:stretch/>
        </p:blipFill>
        <p:spPr>
          <a:xfrm flipH="1">
            <a:off x="101543" y="3992000"/>
            <a:ext cx="107275" cy="107275"/>
          </a:xfrm>
          <a:prstGeom prst="rect">
            <a:avLst/>
          </a:prstGeom>
          <a:noFill/>
          <a:ln>
            <a:noFill/>
          </a:ln>
        </p:spPr>
      </p:pic>
      <p:sp>
        <p:nvSpPr>
          <p:cNvPr id="392" name="Google Shape;392;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3" name="Google Shape;393;p19"/>
          <p:cNvSpPr txBox="1">
            <a:spLocks noGrp="1"/>
          </p:cNvSpPr>
          <p:nvPr>
            <p:ph type="title" idx="2"/>
          </p:nvPr>
        </p:nvSpPr>
        <p:spPr>
          <a:xfrm>
            <a:off x="959751"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4" name="Google Shape;394;p19"/>
          <p:cNvSpPr txBox="1">
            <a:spLocks noGrp="1"/>
          </p:cNvSpPr>
          <p:nvPr>
            <p:ph type="subTitle" idx="1"/>
          </p:nvPr>
        </p:nvSpPr>
        <p:spPr>
          <a:xfrm>
            <a:off x="959751"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5" name="Google Shape;395;p19"/>
          <p:cNvSpPr txBox="1">
            <a:spLocks noGrp="1"/>
          </p:cNvSpPr>
          <p:nvPr>
            <p:ph type="title" idx="3"/>
          </p:nvPr>
        </p:nvSpPr>
        <p:spPr>
          <a:xfrm>
            <a:off x="3538497"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6" name="Google Shape;396;p19"/>
          <p:cNvSpPr txBox="1">
            <a:spLocks noGrp="1"/>
          </p:cNvSpPr>
          <p:nvPr>
            <p:ph type="subTitle" idx="4"/>
          </p:nvPr>
        </p:nvSpPr>
        <p:spPr>
          <a:xfrm>
            <a:off x="3538497"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19"/>
          <p:cNvSpPr txBox="1">
            <a:spLocks noGrp="1"/>
          </p:cNvSpPr>
          <p:nvPr>
            <p:ph type="title" idx="5"/>
          </p:nvPr>
        </p:nvSpPr>
        <p:spPr>
          <a:xfrm>
            <a:off x="959751"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98" name="Google Shape;398;p19"/>
          <p:cNvSpPr txBox="1">
            <a:spLocks noGrp="1"/>
          </p:cNvSpPr>
          <p:nvPr>
            <p:ph type="subTitle" idx="6"/>
          </p:nvPr>
        </p:nvSpPr>
        <p:spPr>
          <a:xfrm>
            <a:off x="959751"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9" name="Google Shape;399;p19"/>
          <p:cNvSpPr txBox="1">
            <a:spLocks noGrp="1"/>
          </p:cNvSpPr>
          <p:nvPr>
            <p:ph type="title" idx="7"/>
          </p:nvPr>
        </p:nvSpPr>
        <p:spPr>
          <a:xfrm>
            <a:off x="3538497"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0" name="Google Shape;400;p19"/>
          <p:cNvSpPr txBox="1">
            <a:spLocks noGrp="1"/>
          </p:cNvSpPr>
          <p:nvPr>
            <p:ph type="subTitle" idx="8"/>
          </p:nvPr>
        </p:nvSpPr>
        <p:spPr>
          <a:xfrm>
            <a:off x="3538497"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1" name="Google Shape;401;p19"/>
          <p:cNvSpPr txBox="1">
            <a:spLocks noGrp="1"/>
          </p:cNvSpPr>
          <p:nvPr>
            <p:ph type="title" idx="9"/>
          </p:nvPr>
        </p:nvSpPr>
        <p:spPr>
          <a:xfrm>
            <a:off x="6117249" y="18877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2" name="Google Shape;402;p19"/>
          <p:cNvSpPr txBox="1">
            <a:spLocks noGrp="1"/>
          </p:cNvSpPr>
          <p:nvPr>
            <p:ph type="subTitle" idx="13"/>
          </p:nvPr>
        </p:nvSpPr>
        <p:spPr>
          <a:xfrm>
            <a:off x="6117249" y="22693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3" name="Google Shape;403;p19"/>
          <p:cNvSpPr txBox="1">
            <a:spLocks noGrp="1"/>
          </p:cNvSpPr>
          <p:nvPr>
            <p:ph type="title" idx="14"/>
          </p:nvPr>
        </p:nvSpPr>
        <p:spPr>
          <a:xfrm>
            <a:off x="6117249" y="3321175"/>
            <a:ext cx="20670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04" name="Google Shape;404;p19"/>
          <p:cNvSpPr txBox="1">
            <a:spLocks noGrp="1"/>
          </p:cNvSpPr>
          <p:nvPr>
            <p:ph type="subTitle" idx="15"/>
          </p:nvPr>
        </p:nvSpPr>
        <p:spPr>
          <a:xfrm>
            <a:off x="6117249" y="3702775"/>
            <a:ext cx="20670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4444924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05"/>
        <p:cNvGrpSpPr/>
        <p:nvPr/>
      </p:nvGrpSpPr>
      <p:grpSpPr>
        <a:xfrm>
          <a:off x="0" y="0"/>
          <a:ext cx="0" cy="0"/>
          <a:chOff x="0" y="0"/>
          <a:chExt cx="0" cy="0"/>
        </a:xfrm>
      </p:grpSpPr>
      <p:pic>
        <p:nvPicPr>
          <p:cNvPr id="406" name="Google Shape;406;p20"/>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07" name="Google Shape;407;p20"/>
          <p:cNvPicPr preferRelativeResize="0"/>
          <p:nvPr/>
        </p:nvPicPr>
        <p:blipFill rotWithShape="1">
          <a:blip r:embed="rId3">
            <a:alphaModFix amt="69000"/>
          </a:blip>
          <a:srcRect l="29662" r="34322"/>
          <a:stretch/>
        </p:blipFill>
        <p:spPr>
          <a:xfrm rot="-8876511">
            <a:off x="-257213" y="431474"/>
            <a:ext cx="582925" cy="1618500"/>
          </a:xfrm>
          <a:prstGeom prst="rect">
            <a:avLst/>
          </a:prstGeom>
          <a:noFill/>
          <a:ln>
            <a:noFill/>
          </a:ln>
        </p:spPr>
      </p:pic>
      <p:pic>
        <p:nvPicPr>
          <p:cNvPr id="408" name="Google Shape;408;p20"/>
          <p:cNvPicPr preferRelativeResize="0"/>
          <p:nvPr/>
        </p:nvPicPr>
        <p:blipFill rotWithShape="1">
          <a:blip r:embed="rId4">
            <a:alphaModFix amt="96000"/>
          </a:blip>
          <a:srcRect l="25238" r="30334"/>
          <a:stretch/>
        </p:blipFill>
        <p:spPr>
          <a:xfrm rot="8556388" flipH="1">
            <a:off x="8491722" y="-91693"/>
            <a:ext cx="834135" cy="1877485"/>
          </a:xfrm>
          <a:prstGeom prst="rect">
            <a:avLst/>
          </a:prstGeom>
          <a:noFill/>
          <a:ln>
            <a:noFill/>
          </a:ln>
        </p:spPr>
      </p:pic>
      <p:pic>
        <p:nvPicPr>
          <p:cNvPr id="409" name="Google Shape;409;p20"/>
          <p:cNvPicPr preferRelativeResize="0"/>
          <p:nvPr/>
        </p:nvPicPr>
        <p:blipFill rotWithShape="1">
          <a:blip r:embed="rId5">
            <a:alphaModFix/>
          </a:blip>
          <a:srcRect l="6725" t="8298"/>
          <a:stretch/>
        </p:blipFill>
        <p:spPr>
          <a:xfrm flipH="1">
            <a:off x="8276818" y="59250"/>
            <a:ext cx="725471" cy="713250"/>
          </a:xfrm>
          <a:prstGeom prst="rect">
            <a:avLst/>
          </a:prstGeom>
          <a:noFill/>
          <a:ln>
            <a:noFill/>
          </a:ln>
        </p:spPr>
      </p:pic>
      <p:pic>
        <p:nvPicPr>
          <p:cNvPr id="410" name="Google Shape;410;p20"/>
          <p:cNvPicPr preferRelativeResize="0"/>
          <p:nvPr/>
        </p:nvPicPr>
        <p:blipFill rotWithShape="1">
          <a:blip r:embed="rId6">
            <a:alphaModFix amt="69000"/>
          </a:blip>
          <a:srcRect l="41502" r="39776"/>
          <a:stretch/>
        </p:blipFill>
        <p:spPr>
          <a:xfrm rot="-9594180">
            <a:off x="8874171" y="-480317"/>
            <a:ext cx="496976" cy="2654753"/>
          </a:xfrm>
          <a:prstGeom prst="rect">
            <a:avLst/>
          </a:prstGeom>
          <a:noFill/>
          <a:ln>
            <a:noFill/>
          </a:ln>
        </p:spPr>
      </p:pic>
      <p:pic>
        <p:nvPicPr>
          <p:cNvPr id="411" name="Google Shape;411;p20"/>
          <p:cNvPicPr preferRelativeResize="0"/>
          <p:nvPr/>
        </p:nvPicPr>
        <p:blipFill rotWithShape="1">
          <a:blip r:embed="rId7">
            <a:alphaModFix amt="72000"/>
          </a:blip>
          <a:srcRect l="12988" t="13996" r="15011" b="14003"/>
          <a:stretch/>
        </p:blipFill>
        <p:spPr>
          <a:xfrm>
            <a:off x="-390900" y="-243150"/>
            <a:ext cx="1248150" cy="1248150"/>
          </a:xfrm>
          <a:prstGeom prst="rect">
            <a:avLst/>
          </a:prstGeom>
          <a:noFill/>
          <a:ln>
            <a:noFill/>
          </a:ln>
        </p:spPr>
      </p:pic>
      <p:grpSp>
        <p:nvGrpSpPr>
          <p:cNvPr id="412" name="Google Shape;412;p20"/>
          <p:cNvGrpSpPr/>
          <p:nvPr/>
        </p:nvGrpSpPr>
        <p:grpSpPr>
          <a:xfrm>
            <a:off x="38301" y="400187"/>
            <a:ext cx="681700" cy="893750"/>
            <a:chOff x="8528601" y="3345625"/>
            <a:chExt cx="681700" cy="893750"/>
          </a:xfrm>
        </p:grpSpPr>
        <p:pic>
          <p:nvPicPr>
            <p:cNvPr id="413" name="Google Shape;413;p20"/>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14" name="Google Shape;414;p20"/>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15" name="Google Shape;415;p20"/>
          <p:cNvPicPr preferRelativeResize="0"/>
          <p:nvPr/>
        </p:nvPicPr>
        <p:blipFill rotWithShape="1">
          <a:blip r:embed="rId9">
            <a:alphaModFix amt="72000"/>
          </a:blip>
          <a:srcRect l="12988" t="13996" r="15011" b="14003"/>
          <a:stretch/>
        </p:blipFill>
        <p:spPr>
          <a:xfrm>
            <a:off x="8599238" y="2571750"/>
            <a:ext cx="107275" cy="107275"/>
          </a:xfrm>
          <a:prstGeom prst="rect">
            <a:avLst/>
          </a:prstGeom>
          <a:noFill/>
          <a:ln>
            <a:noFill/>
          </a:ln>
        </p:spPr>
      </p:pic>
      <p:pic>
        <p:nvPicPr>
          <p:cNvPr id="416" name="Google Shape;416;p20"/>
          <p:cNvPicPr preferRelativeResize="0"/>
          <p:nvPr/>
        </p:nvPicPr>
        <p:blipFill rotWithShape="1">
          <a:blip r:embed="rId7">
            <a:alphaModFix amt="72000"/>
          </a:blip>
          <a:srcRect l="12988" t="13996" r="15011" b="14003"/>
          <a:stretch/>
        </p:blipFill>
        <p:spPr>
          <a:xfrm>
            <a:off x="8676038" y="2941425"/>
            <a:ext cx="222900" cy="222900"/>
          </a:xfrm>
          <a:prstGeom prst="rect">
            <a:avLst/>
          </a:prstGeom>
          <a:noFill/>
          <a:ln>
            <a:noFill/>
          </a:ln>
        </p:spPr>
      </p:pic>
      <p:pic>
        <p:nvPicPr>
          <p:cNvPr id="417" name="Google Shape;417;p20"/>
          <p:cNvPicPr preferRelativeResize="0"/>
          <p:nvPr/>
        </p:nvPicPr>
        <p:blipFill rotWithShape="1">
          <a:blip r:embed="rId9">
            <a:alphaModFix amt="72000"/>
          </a:blip>
          <a:srcRect l="12988" t="13996" r="15011" b="14003"/>
          <a:stretch/>
        </p:blipFill>
        <p:spPr>
          <a:xfrm rot="10800000" flipH="1">
            <a:off x="125200" y="1916300"/>
            <a:ext cx="222900" cy="222900"/>
          </a:xfrm>
          <a:prstGeom prst="rect">
            <a:avLst/>
          </a:prstGeom>
          <a:noFill/>
          <a:ln>
            <a:noFill/>
          </a:ln>
        </p:spPr>
      </p:pic>
      <p:pic>
        <p:nvPicPr>
          <p:cNvPr id="418" name="Google Shape;418;p20"/>
          <p:cNvPicPr preferRelativeResize="0"/>
          <p:nvPr/>
        </p:nvPicPr>
        <p:blipFill rotWithShape="1">
          <a:blip r:embed="rId7">
            <a:alphaModFix amt="72000"/>
          </a:blip>
          <a:srcRect l="12988" t="13996" r="15011" b="14003"/>
          <a:stretch/>
        </p:blipFill>
        <p:spPr>
          <a:xfrm rot="10800000" flipH="1">
            <a:off x="317225" y="2210550"/>
            <a:ext cx="107275" cy="107275"/>
          </a:xfrm>
          <a:prstGeom prst="rect">
            <a:avLst/>
          </a:prstGeom>
          <a:noFill/>
          <a:ln>
            <a:noFill/>
          </a:ln>
        </p:spPr>
      </p:pic>
      <p:sp>
        <p:nvSpPr>
          <p:cNvPr id="419" name="Google Shape;419;p20"/>
          <p:cNvSpPr txBox="1">
            <a:spLocks noGrp="1"/>
          </p:cNvSpPr>
          <p:nvPr>
            <p:ph type="title" hasCustomPrompt="1"/>
          </p:nvPr>
        </p:nvSpPr>
        <p:spPr>
          <a:xfrm>
            <a:off x="715400"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0" name="Google Shape;420;p20"/>
          <p:cNvSpPr txBox="1">
            <a:spLocks noGrp="1"/>
          </p:cNvSpPr>
          <p:nvPr>
            <p:ph type="subTitle" idx="1"/>
          </p:nvPr>
        </p:nvSpPr>
        <p:spPr>
          <a:xfrm>
            <a:off x="715400"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1" name="Google Shape;421;p20"/>
          <p:cNvSpPr txBox="1">
            <a:spLocks noGrp="1"/>
          </p:cNvSpPr>
          <p:nvPr>
            <p:ph type="title" idx="2" hasCustomPrompt="1"/>
          </p:nvPr>
        </p:nvSpPr>
        <p:spPr>
          <a:xfrm>
            <a:off x="3379351"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2" name="Google Shape;422;p20"/>
          <p:cNvSpPr txBox="1">
            <a:spLocks noGrp="1"/>
          </p:cNvSpPr>
          <p:nvPr>
            <p:ph type="subTitle" idx="3"/>
          </p:nvPr>
        </p:nvSpPr>
        <p:spPr>
          <a:xfrm>
            <a:off x="3379352"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3" name="Google Shape;423;p20"/>
          <p:cNvSpPr txBox="1">
            <a:spLocks noGrp="1"/>
          </p:cNvSpPr>
          <p:nvPr>
            <p:ph type="title" idx="4" hasCustomPrompt="1"/>
          </p:nvPr>
        </p:nvSpPr>
        <p:spPr>
          <a:xfrm>
            <a:off x="6038699" y="2571750"/>
            <a:ext cx="2385300" cy="8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24" name="Google Shape;424;p20"/>
          <p:cNvSpPr txBox="1">
            <a:spLocks noGrp="1"/>
          </p:cNvSpPr>
          <p:nvPr>
            <p:ph type="subTitle" idx="5"/>
          </p:nvPr>
        </p:nvSpPr>
        <p:spPr>
          <a:xfrm>
            <a:off x="6038700" y="3785150"/>
            <a:ext cx="2385300" cy="5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425" name="Google Shape;425;p20"/>
          <p:cNvSpPr txBox="1">
            <a:spLocks noGrp="1"/>
          </p:cNvSpPr>
          <p:nvPr>
            <p:ph type="title" idx="6"/>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6" name="Google Shape;426;p20"/>
          <p:cNvSpPr txBox="1">
            <a:spLocks noGrp="1"/>
          </p:cNvSpPr>
          <p:nvPr>
            <p:ph type="title" idx="7"/>
          </p:nvPr>
        </p:nvSpPr>
        <p:spPr>
          <a:xfrm>
            <a:off x="71540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0"/>
          <p:cNvSpPr txBox="1">
            <a:spLocks noGrp="1"/>
          </p:cNvSpPr>
          <p:nvPr>
            <p:ph type="title" idx="8"/>
          </p:nvPr>
        </p:nvSpPr>
        <p:spPr>
          <a:xfrm>
            <a:off x="337935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8" name="Google Shape;428;p20"/>
          <p:cNvSpPr txBox="1">
            <a:spLocks noGrp="1"/>
          </p:cNvSpPr>
          <p:nvPr>
            <p:ph type="title" idx="9"/>
          </p:nvPr>
        </p:nvSpPr>
        <p:spPr>
          <a:xfrm>
            <a:off x="6038700" y="3403550"/>
            <a:ext cx="2385300" cy="3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2505268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29"/>
        <p:cNvGrpSpPr/>
        <p:nvPr/>
      </p:nvGrpSpPr>
      <p:grpSpPr>
        <a:xfrm>
          <a:off x="0" y="0"/>
          <a:ext cx="0" cy="0"/>
          <a:chOff x="0" y="0"/>
          <a:chExt cx="0" cy="0"/>
        </a:xfrm>
      </p:grpSpPr>
      <p:pic>
        <p:nvPicPr>
          <p:cNvPr id="430" name="Google Shape;430;p21"/>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31" name="Google Shape;431;p21"/>
          <p:cNvPicPr preferRelativeResize="0"/>
          <p:nvPr/>
        </p:nvPicPr>
        <p:blipFill rotWithShape="1">
          <a:blip r:embed="rId3">
            <a:alphaModFix amt="72000"/>
          </a:blip>
          <a:srcRect l="12988" t="13996" r="15011" b="14003"/>
          <a:stretch/>
        </p:blipFill>
        <p:spPr>
          <a:xfrm>
            <a:off x="8675288" y="3283300"/>
            <a:ext cx="222900" cy="222900"/>
          </a:xfrm>
          <a:prstGeom prst="rect">
            <a:avLst/>
          </a:prstGeom>
          <a:noFill/>
          <a:ln>
            <a:noFill/>
          </a:ln>
        </p:spPr>
      </p:pic>
      <p:pic>
        <p:nvPicPr>
          <p:cNvPr id="432" name="Google Shape;432;p21"/>
          <p:cNvPicPr preferRelativeResize="0"/>
          <p:nvPr/>
        </p:nvPicPr>
        <p:blipFill>
          <a:blip r:embed="rId4">
            <a:alphaModFix amt="65000"/>
          </a:blip>
          <a:stretch>
            <a:fillRect/>
          </a:stretch>
        </p:blipFill>
        <p:spPr>
          <a:xfrm rot="-1871684">
            <a:off x="8000050" y="-336825"/>
            <a:ext cx="1904550" cy="1904550"/>
          </a:xfrm>
          <a:prstGeom prst="rect">
            <a:avLst/>
          </a:prstGeom>
          <a:noFill/>
          <a:ln>
            <a:noFill/>
          </a:ln>
        </p:spPr>
      </p:pic>
      <p:pic>
        <p:nvPicPr>
          <p:cNvPr id="433" name="Google Shape;433;p21"/>
          <p:cNvPicPr preferRelativeResize="0"/>
          <p:nvPr/>
        </p:nvPicPr>
        <p:blipFill rotWithShape="1">
          <a:blip r:embed="rId5">
            <a:alphaModFix/>
          </a:blip>
          <a:srcRect t="16613" b="7937"/>
          <a:stretch/>
        </p:blipFill>
        <p:spPr>
          <a:xfrm rot="1765193" flipH="1">
            <a:off x="8055820" y="-64067"/>
            <a:ext cx="1928588" cy="1455084"/>
          </a:xfrm>
          <a:prstGeom prst="rect">
            <a:avLst/>
          </a:prstGeom>
          <a:noFill/>
          <a:ln>
            <a:noFill/>
          </a:ln>
        </p:spPr>
      </p:pic>
      <p:pic>
        <p:nvPicPr>
          <p:cNvPr id="434" name="Google Shape;434;p21"/>
          <p:cNvPicPr preferRelativeResize="0"/>
          <p:nvPr/>
        </p:nvPicPr>
        <p:blipFill rotWithShape="1">
          <a:blip r:embed="rId6">
            <a:alphaModFix amt="40000"/>
          </a:blip>
          <a:srcRect l="19177" t="20749" r="12206" b="21161"/>
          <a:stretch/>
        </p:blipFill>
        <p:spPr>
          <a:xfrm rot="-7603517" flipH="1">
            <a:off x="-375365" y="4297444"/>
            <a:ext cx="1454100" cy="1230924"/>
          </a:xfrm>
          <a:prstGeom prst="rect">
            <a:avLst/>
          </a:prstGeom>
          <a:noFill/>
          <a:ln>
            <a:noFill/>
          </a:ln>
        </p:spPr>
      </p:pic>
      <p:pic>
        <p:nvPicPr>
          <p:cNvPr id="435" name="Google Shape;435;p21"/>
          <p:cNvPicPr preferRelativeResize="0"/>
          <p:nvPr/>
        </p:nvPicPr>
        <p:blipFill rotWithShape="1">
          <a:blip r:embed="rId7">
            <a:alphaModFix/>
          </a:blip>
          <a:srcRect l="6725" t="8298"/>
          <a:stretch/>
        </p:blipFill>
        <p:spPr>
          <a:xfrm rot="-7546518">
            <a:off x="-64179" y="4041934"/>
            <a:ext cx="725471" cy="713250"/>
          </a:xfrm>
          <a:prstGeom prst="rect">
            <a:avLst/>
          </a:prstGeom>
          <a:noFill/>
          <a:ln>
            <a:noFill/>
          </a:ln>
        </p:spPr>
      </p:pic>
      <p:pic>
        <p:nvPicPr>
          <p:cNvPr id="436" name="Google Shape;436;p21"/>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437" name="Google Shape;437;p21"/>
          <p:cNvGrpSpPr/>
          <p:nvPr/>
        </p:nvGrpSpPr>
        <p:grpSpPr>
          <a:xfrm>
            <a:off x="-181074" y="484225"/>
            <a:ext cx="681700" cy="893750"/>
            <a:chOff x="8528601" y="3345625"/>
            <a:chExt cx="681700" cy="893750"/>
          </a:xfrm>
        </p:grpSpPr>
        <p:pic>
          <p:nvPicPr>
            <p:cNvPr id="438" name="Google Shape;438;p21"/>
            <p:cNvPicPr preferRelativeResize="0"/>
            <p:nvPr/>
          </p:nvPicPr>
          <p:blipFill rotWithShape="1">
            <a:blip r:embed="rId8">
              <a:alphaModFix/>
            </a:blip>
            <a:srcRect l="15023" t="14904" b="11857"/>
            <a:stretch/>
          </p:blipFill>
          <p:spPr>
            <a:xfrm>
              <a:off x="8528601" y="3742208"/>
              <a:ext cx="576856" cy="497166"/>
            </a:xfrm>
            <a:prstGeom prst="rect">
              <a:avLst/>
            </a:prstGeom>
            <a:noFill/>
            <a:ln>
              <a:noFill/>
            </a:ln>
          </p:spPr>
        </p:pic>
        <p:pic>
          <p:nvPicPr>
            <p:cNvPr id="439" name="Google Shape;439;p21"/>
            <p:cNvPicPr preferRelativeResize="0"/>
            <p:nvPr/>
          </p:nvPicPr>
          <p:blipFill rotWithShape="1">
            <a:blip r:embed="rId8">
              <a:alphaModFix/>
            </a:blip>
            <a:srcRect l="15023" t="14904" b="11857"/>
            <a:stretch/>
          </p:blipFill>
          <p:spPr>
            <a:xfrm rot="-10040303">
              <a:off x="8585969" y="3402800"/>
              <a:ext cx="576856" cy="497167"/>
            </a:xfrm>
            <a:prstGeom prst="rect">
              <a:avLst/>
            </a:prstGeom>
            <a:noFill/>
            <a:ln>
              <a:noFill/>
            </a:ln>
          </p:spPr>
        </p:pic>
      </p:grpSp>
      <p:pic>
        <p:nvPicPr>
          <p:cNvPr id="440" name="Google Shape;440;p21"/>
          <p:cNvPicPr preferRelativeResize="0"/>
          <p:nvPr/>
        </p:nvPicPr>
        <p:blipFill rotWithShape="1">
          <a:blip r:embed="rId9">
            <a:alphaModFix amt="72000"/>
          </a:blip>
          <a:srcRect l="12988" t="13996" r="15011" b="14003"/>
          <a:stretch/>
        </p:blipFill>
        <p:spPr>
          <a:xfrm>
            <a:off x="180725" y="1652325"/>
            <a:ext cx="118550" cy="118550"/>
          </a:xfrm>
          <a:prstGeom prst="rect">
            <a:avLst/>
          </a:prstGeom>
          <a:noFill/>
          <a:ln>
            <a:noFill/>
          </a:ln>
        </p:spPr>
      </p:pic>
      <p:pic>
        <p:nvPicPr>
          <p:cNvPr id="441" name="Google Shape;441;p21"/>
          <p:cNvPicPr preferRelativeResize="0"/>
          <p:nvPr/>
        </p:nvPicPr>
        <p:blipFill rotWithShape="1">
          <a:blip r:embed="rId10">
            <a:alphaModFix amt="72000"/>
          </a:blip>
          <a:srcRect l="12988" t="13996" r="15011" b="14003"/>
          <a:stretch/>
        </p:blipFill>
        <p:spPr>
          <a:xfrm>
            <a:off x="128550" y="2045225"/>
            <a:ext cx="222900" cy="222900"/>
          </a:xfrm>
          <a:prstGeom prst="rect">
            <a:avLst/>
          </a:prstGeom>
          <a:noFill/>
          <a:ln>
            <a:noFill/>
          </a:ln>
        </p:spPr>
      </p:pic>
      <p:pic>
        <p:nvPicPr>
          <p:cNvPr id="442" name="Google Shape;442;p21"/>
          <p:cNvPicPr preferRelativeResize="0"/>
          <p:nvPr/>
        </p:nvPicPr>
        <p:blipFill rotWithShape="1">
          <a:blip r:embed="rId10">
            <a:alphaModFix amt="72000"/>
          </a:blip>
          <a:srcRect l="12988" t="13996" r="15011" b="14003"/>
          <a:stretch/>
        </p:blipFill>
        <p:spPr>
          <a:xfrm>
            <a:off x="8861488" y="3044613"/>
            <a:ext cx="107275" cy="107275"/>
          </a:xfrm>
          <a:prstGeom prst="rect">
            <a:avLst/>
          </a:prstGeom>
          <a:noFill/>
          <a:ln>
            <a:noFill/>
          </a:ln>
        </p:spPr>
      </p:pic>
      <p:pic>
        <p:nvPicPr>
          <p:cNvPr id="443" name="Google Shape;443;p21"/>
          <p:cNvPicPr preferRelativeResize="0"/>
          <p:nvPr/>
        </p:nvPicPr>
        <p:blipFill rotWithShape="1">
          <a:blip r:embed="rId11">
            <a:alphaModFix amt="69000"/>
          </a:blip>
          <a:srcRect l="29662" r="34322"/>
          <a:stretch/>
        </p:blipFill>
        <p:spPr>
          <a:xfrm rot="-6828401">
            <a:off x="128163" y="-664800"/>
            <a:ext cx="582925" cy="1618500"/>
          </a:xfrm>
          <a:prstGeom prst="rect">
            <a:avLst/>
          </a:prstGeom>
          <a:noFill/>
          <a:ln>
            <a:noFill/>
          </a:ln>
        </p:spPr>
      </p:pic>
      <p:pic>
        <p:nvPicPr>
          <p:cNvPr id="444" name="Google Shape;444;p21"/>
          <p:cNvPicPr preferRelativeResize="0"/>
          <p:nvPr/>
        </p:nvPicPr>
        <p:blipFill rotWithShape="1">
          <a:blip r:embed="rId12">
            <a:alphaModFix amt="67000"/>
          </a:blip>
          <a:srcRect l="25238" r="30334"/>
          <a:stretch/>
        </p:blipFill>
        <p:spPr>
          <a:xfrm rot="-6509272">
            <a:off x="8363809" y="3785182"/>
            <a:ext cx="834135" cy="1877484"/>
          </a:xfrm>
          <a:prstGeom prst="rect">
            <a:avLst/>
          </a:prstGeom>
          <a:noFill/>
          <a:ln>
            <a:noFill/>
          </a:ln>
        </p:spPr>
      </p:pic>
      <p:pic>
        <p:nvPicPr>
          <p:cNvPr id="445" name="Google Shape;445;p21"/>
          <p:cNvPicPr preferRelativeResize="0"/>
          <p:nvPr/>
        </p:nvPicPr>
        <p:blipFill rotWithShape="1">
          <a:blip r:embed="rId13">
            <a:alphaModFix amt="69000"/>
          </a:blip>
          <a:srcRect l="41502" r="39776"/>
          <a:stretch/>
        </p:blipFill>
        <p:spPr>
          <a:xfrm rot="6433621" flipH="1">
            <a:off x="8742357" y="3928428"/>
            <a:ext cx="349386" cy="1866350"/>
          </a:xfrm>
          <a:prstGeom prst="rect">
            <a:avLst/>
          </a:prstGeom>
          <a:noFill/>
          <a:ln>
            <a:noFill/>
          </a:ln>
        </p:spPr>
      </p:pic>
      <p:pic>
        <p:nvPicPr>
          <p:cNvPr id="446" name="Google Shape;446;p21"/>
          <p:cNvPicPr preferRelativeResize="0"/>
          <p:nvPr/>
        </p:nvPicPr>
        <p:blipFill rotWithShape="1">
          <a:blip r:embed="rId8">
            <a:alphaModFix/>
          </a:blip>
          <a:srcRect l="15023" t="14904" b="11857"/>
          <a:stretch/>
        </p:blipFill>
        <p:spPr>
          <a:xfrm rot="-10040303">
            <a:off x="8628619" y="4231125"/>
            <a:ext cx="576856" cy="497167"/>
          </a:xfrm>
          <a:prstGeom prst="rect">
            <a:avLst/>
          </a:prstGeom>
          <a:noFill/>
          <a:ln>
            <a:noFill/>
          </a:ln>
        </p:spPr>
      </p:pic>
      <p:pic>
        <p:nvPicPr>
          <p:cNvPr id="447" name="Google Shape;447;p21"/>
          <p:cNvPicPr preferRelativeResize="0"/>
          <p:nvPr/>
        </p:nvPicPr>
        <p:blipFill rotWithShape="1">
          <a:blip r:embed="rId10">
            <a:alphaModFix amt="72000"/>
          </a:blip>
          <a:srcRect l="12988" t="13996" r="15011" b="14003"/>
          <a:stretch/>
        </p:blipFill>
        <p:spPr>
          <a:xfrm>
            <a:off x="2851175" y="4854500"/>
            <a:ext cx="118550" cy="118550"/>
          </a:xfrm>
          <a:prstGeom prst="rect">
            <a:avLst/>
          </a:prstGeom>
          <a:noFill/>
          <a:ln>
            <a:noFill/>
          </a:ln>
        </p:spPr>
      </p:pic>
      <p:pic>
        <p:nvPicPr>
          <p:cNvPr id="448" name="Google Shape;448;p21"/>
          <p:cNvPicPr preferRelativeResize="0"/>
          <p:nvPr/>
        </p:nvPicPr>
        <p:blipFill rotWithShape="1">
          <a:blip r:embed="rId10">
            <a:alphaModFix amt="72000"/>
          </a:blip>
          <a:srcRect l="12988" t="13996" r="15011" b="14003"/>
          <a:stretch/>
        </p:blipFill>
        <p:spPr>
          <a:xfrm>
            <a:off x="3015775" y="4785475"/>
            <a:ext cx="57275" cy="57275"/>
          </a:xfrm>
          <a:prstGeom prst="rect">
            <a:avLst/>
          </a:prstGeom>
          <a:noFill/>
          <a:ln>
            <a:noFill/>
          </a:ln>
        </p:spPr>
      </p:pic>
      <p:pic>
        <p:nvPicPr>
          <p:cNvPr id="449" name="Google Shape;449;p21"/>
          <p:cNvPicPr preferRelativeResize="0"/>
          <p:nvPr/>
        </p:nvPicPr>
        <p:blipFill rotWithShape="1">
          <a:blip r:embed="rId9">
            <a:alphaModFix amt="72000"/>
          </a:blip>
          <a:srcRect l="12988" t="13996" r="15011" b="14003"/>
          <a:stretch/>
        </p:blipFill>
        <p:spPr>
          <a:xfrm>
            <a:off x="5337950" y="4854500"/>
            <a:ext cx="118550" cy="118550"/>
          </a:xfrm>
          <a:prstGeom prst="rect">
            <a:avLst/>
          </a:prstGeom>
          <a:noFill/>
          <a:ln>
            <a:noFill/>
          </a:ln>
        </p:spPr>
      </p:pic>
      <p:sp>
        <p:nvSpPr>
          <p:cNvPr id="450" name="Google Shape;450;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9515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1"/>
        <p:cNvGrpSpPr/>
        <p:nvPr/>
      </p:nvGrpSpPr>
      <p:grpSpPr>
        <a:xfrm>
          <a:off x="0" y="0"/>
          <a:ext cx="0" cy="0"/>
          <a:chOff x="0" y="0"/>
          <a:chExt cx="0" cy="0"/>
        </a:xfrm>
      </p:grpSpPr>
      <p:pic>
        <p:nvPicPr>
          <p:cNvPr id="452" name="Google Shape;452;p2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53" name="Google Shape;453;p22"/>
          <p:cNvPicPr preferRelativeResize="0"/>
          <p:nvPr/>
        </p:nvPicPr>
        <p:blipFill rotWithShape="1">
          <a:blip r:embed="rId3">
            <a:alphaModFix amt="52000"/>
          </a:blip>
          <a:srcRect l="14340" t="13137" r="15532" b="7383"/>
          <a:stretch/>
        </p:blipFill>
        <p:spPr>
          <a:xfrm>
            <a:off x="7891155" y="-721700"/>
            <a:ext cx="1799175" cy="2039050"/>
          </a:xfrm>
          <a:prstGeom prst="rect">
            <a:avLst/>
          </a:prstGeom>
          <a:noFill/>
          <a:ln>
            <a:noFill/>
          </a:ln>
        </p:spPr>
      </p:pic>
      <p:pic>
        <p:nvPicPr>
          <p:cNvPr id="454" name="Google Shape;454;p22"/>
          <p:cNvPicPr preferRelativeResize="0"/>
          <p:nvPr/>
        </p:nvPicPr>
        <p:blipFill rotWithShape="1">
          <a:blip r:embed="rId4">
            <a:alphaModFix/>
          </a:blip>
          <a:srcRect l="20769" t="7020" r="31386" b="10958"/>
          <a:stretch/>
        </p:blipFill>
        <p:spPr>
          <a:xfrm flipH="1">
            <a:off x="8536488" y="63050"/>
            <a:ext cx="1013925" cy="1738175"/>
          </a:xfrm>
          <a:prstGeom prst="rect">
            <a:avLst/>
          </a:prstGeom>
          <a:noFill/>
          <a:ln>
            <a:noFill/>
          </a:ln>
        </p:spPr>
      </p:pic>
      <p:pic>
        <p:nvPicPr>
          <p:cNvPr id="455" name="Google Shape;455;p22"/>
          <p:cNvPicPr preferRelativeResize="0"/>
          <p:nvPr/>
        </p:nvPicPr>
        <p:blipFill rotWithShape="1">
          <a:blip r:embed="rId5">
            <a:alphaModFix amt="43000"/>
          </a:blip>
          <a:srcRect l="29662" r="34322"/>
          <a:stretch/>
        </p:blipFill>
        <p:spPr>
          <a:xfrm rot="-4233241">
            <a:off x="8751987" y="-623650"/>
            <a:ext cx="582925" cy="1618500"/>
          </a:xfrm>
          <a:prstGeom prst="rect">
            <a:avLst/>
          </a:prstGeom>
          <a:noFill/>
          <a:ln>
            <a:noFill/>
          </a:ln>
        </p:spPr>
      </p:pic>
      <p:pic>
        <p:nvPicPr>
          <p:cNvPr id="456" name="Google Shape;456;p22"/>
          <p:cNvPicPr preferRelativeResize="0"/>
          <p:nvPr/>
        </p:nvPicPr>
        <p:blipFill rotWithShape="1">
          <a:blip r:embed="rId3">
            <a:alphaModFix amt="52000"/>
          </a:blip>
          <a:srcRect l="14340" t="13137" r="15532" b="7383"/>
          <a:stretch/>
        </p:blipFill>
        <p:spPr>
          <a:xfrm rot="2485112">
            <a:off x="-893970" y="-524175"/>
            <a:ext cx="1799175" cy="2039050"/>
          </a:xfrm>
          <a:prstGeom prst="rect">
            <a:avLst/>
          </a:prstGeom>
          <a:noFill/>
          <a:ln>
            <a:noFill/>
          </a:ln>
        </p:spPr>
      </p:pic>
      <p:pic>
        <p:nvPicPr>
          <p:cNvPr id="457" name="Google Shape;457;p22"/>
          <p:cNvPicPr preferRelativeResize="0"/>
          <p:nvPr/>
        </p:nvPicPr>
        <p:blipFill rotWithShape="1">
          <a:blip r:embed="rId6">
            <a:alphaModFix amt="67000"/>
          </a:blip>
          <a:srcRect l="25238" r="30334"/>
          <a:stretch/>
        </p:blipFill>
        <p:spPr>
          <a:xfrm rot="-8556388">
            <a:off x="-373878" y="-20056"/>
            <a:ext cx="834135" cy="1877485"/>
          </a:xfrm>
          <a:prstGeom prst="rect">
            <a:avLst/>
          </a:prstGeom>
          <a:noFill/>
          <a:ln>
            <a:noFill/>
          </a:ln>
        </p:spPr>
      </p:pic>
      <p:pic>
        <p:nvPicPr>
          <p:cNvPr id="458" name="Google Shape;458;p22"/>
          <p:cNvPicPr preferRelativeResize="0"/>
          <p:nvPr/>
        </p:nvPicPr>
        <p:blipFill rotWithShape="1">
          <a:blip r:embed="rId7">
            <a:alphaModFix/>
          </a:blip>
          <a:srcRect l="6725" t="8298"/>
          <a:stretch/>
        </p:blipFill>
        <p:spPr>
          <a:xfrm>
            <a:off x="157439" y="-317075"/>
            <a:ext cx="725471" cy="713250"/>
          </a:xfrm>
          <a:prstGeom prst="rect">
            <a:avLst/>
          </a:prstGeom>
          <a:noFill/>
          <a:ln>
            <a:noFill/>
          </a:ln>
        </p:spPr>
      </p:pic>
      <p:pic>
        <p:nvPicPr>
          <p:cNvPr id="459" name="Google Shape;459;p22"/>
          <p:cNvPicPr preferRelativeResize="0"/>
          <p:nvPr/>
        </p:nvPicPr>
        <p:blipFill rotWithShape="1">
          <a:blip r:embed="rId8">
            <a:alphaModFix amt="95000"/>
          </a:blip>
          <a:srcRect l="12988" t="13996" r="15011" b="14003"/>
          <a:stretch/>
        </p:blipFill>
        <p:spPr>
          <a:xfrm rot="-2277162">
            <a:off x="220457" y="3939530"/>
            <a:ext cx="222901" cy="222901"/>
          </a:xfrm>
          <a:prstGeom prst="rect">
            <a:avLst/>
          </a:prstGeom>
          <a:noFill/>
          <a:ln>
            <a:noFill/>
          </a:ln>
        </p:spPr>
      </p:pic>
      <p:pic>
        <p:nvPicPr>
          <p:cNvPr id="460" name="Google Shape;460;p22"/>
          <p:cNvPicPr preferRelativeResize="0"/>
          <p:nvPr/>
        </p:nvPicPr>
        <p:blipFill rotWithShape="1">
          <a:blip r:embed="rId9">
            <a:alphaModFix amt="72000"/>
          </a:blip>
          <a:srcRect l="12988" t="13996" r="15011" b="14003"/>
          <a:stretch/>
        </p:blipFill>
        <p:spPr>
          <a:xfrm rot="-2277147">
            <a:off x="179087" y="3683966"/>
            <a:ext cx="107275" cy="107275"/>
          </a:xfrm>
          <a:prstGeom prst="rect">
            <a:avLst/>
          </a:prstGeom>
          <a:noFill/>
          <a:ln>
            <a:noFill/>
          </a:ln>
        </p:spPr>
      </p:pic>
      <p:pic>
        <p:nvPicPr>
          <p:cNvPr id="461" name="Google Shape;461;p22"/>
          <p:cNvPicPr preferRelativeResize="0"/>
          <p:nvPr/>
        </p:nvPicPr>
        <p:blipFill rotWithShape="1">
          <a:blip r:embed="rId8">
            <a:alphaModFix amt="72000"/>
          </a:blip>
          <a:srcRect l="12988" t="13996" r="15011" b="14003"/>
          <a:stretch/>
        </p:blipFill>
        <p:spPr>
          <a:xfrm>
            <a:off x="8599238" y="2317825"/>
            <a:ext cx="107275" cy="107275"/>
          </a:xfrm>
          <a:prstGeom prst="rect">
            <a:avLst/>
          </a:prstGeom>
          <a:noFill/>
          <a:ln>
            <a:noFill/>
          </a:ln>
        </p:spPr>
      </p:pic>
      <p:pic>
        <p:nvPicPr>
          <p:cNvPr id="462" name="Google Shape;462;p22"/>
          <p:cNvPicPr preferRelativeResize="0"/>
          <p:nvPr/>
        </p:nvPicPr>
        <p:blipFill rotWithShape="1">
          <a:blip r:embed="rId9">
            <a:alphaModFix amt="72000"/>
          </a:blip>
          <a:srcRect l="12988" t="13996" r="15011" b="14003"/>
          <a:stretch/>
        </p:blipFill>
        <p:spPr>
          <a:xfrm>
            <a:off x="8676038" y="2687500"/>
            <a:ext cx="222900" cy="222900"/>
          </a:xfrm>
          <a:prstGeom prst="rect">
            <a:avLst/>
          </a:prstGeom>
          <a:noFill/>
          <a:ln>
            <a:noFill/>
          </a:ln>
        </p:spPr>
      </p:pic>
      <p:sp>
        <p:nvSpPr>
          <p:cNvPr id="463" name="Google Shape;463;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11110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4"/>
        <p:cNvGrpSpPr/>
        <p:nvPr/>
      </p:nvGrpSpPr>
      <p:grpSpPr>
        <a:xfrm>
          <a:off x="0" y="0"/>
          <a:ext cx="0" cy="0"/>
          <a:chOff x="0" y="0"/>
          <a:chExt cx="0" cy="0"/>
        </a:xfrm>
      </p:grpSpPr>
      <p:pic>
        <p:nvPicPr>
          <p:cNvPr id="465" name="Google Shape;465;p2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66" name="Google Shape;466;p23"/>
          <p:cNvPicPr preferRelativeResize="0"/>
          <p:nvPr/>
        </p:nvPicPr>
        <p:blipFill rotWithShape="1">
          <a:blip r:embed="rId3">
            <a:alphaModFix amt="52000"/>
          </a:blip>
          <a:srcRect l="14340" t="13137" r="15532" b="7383"/>
          <a:stretch/>
        </p:blipFill>
        <p:spPr>
          <a:xfrm rot="10019006" flipH="1">
            <a:off x="916250" y="1082587"/>
            <a:ext cx="3452601" cy="3912925"/>
          </a:xfrm>
          <a:prstGeom prst="rect">
            <a:avLst/>
          </a:prstGeom>
          <a:noFill/>
          <a:ln>
            <a:noFill/>
          </a:ln>
        </p:spPr>
      </p:pic>
      <p:pic>
        <p:nvPicPr>
          <p:cNvPr id="467" name="Google Shape;467;p23"/>
          <p:cNvPicPr preferRelativeResize="0"/>
          <p:nvPr/>
        </p:nvPicPr>
        <p:blipFill rotWithShape="1">
          <a:blip r:embed="rId4">
            <a:alphaModFix amt="69000"/>
          </a:blip>
          <a:srcRect l="41502" r="39776"/>
          <a:stretch/>
        </p:blipFill>
        <p:spPr>
          <a:xfrm rot="-2491506" flipH="1">
            <a:off x="371058" y="3188093"/>
            <a:ext cx="441918" cy="2360654"/>
          </a:xfrm>
          <a:prstGeom prst="rect">
            <a:avLst/>
          </a:prstGeom>
          <a:noFill/>
          <a:ln>
            <a:noFill/>
          </a:ln>
        </p:spPr>
      </p:pic>
      <p:pic>
        <p:nvPicPr>
          <p:cNvPr id="468" name="Google Shape;468;p23"/>
          <p:cNvPicPr preferRelativeResize="0"/>
          <p:nvPr/>
        </p:nvPicPr>
        <p:blipFill rotWithShape="1">
          <a:blip r:embed="rId5">
            <a:alphaModFix amt="72000"/>
          </a:blip>
          <a:srcRect l="12988" t="13996" r="15011" b="14003"/>
          <a:stretch/>
        </p:blipFill>
        <p:spPr>
          <a:xfrm flipH="1">
            <a:off x="-228030" y="-342925"/>
            <a:ext cx="1327375" cy="1327375"/>
          </a:xfrm>
          <a:prstGeom prst="rect">
            <a:avLst/>
          </a:prstGeom>
          <a:noFill/>
          <a:ln>
            <a:noFill/>
          </a:ln>
        </p:spPr>
      </p:pic>
      <p:pic>
        <p:nvPicPr>
          <p:cNvPr id="469" name="Google Shape;469;p23"/>
          <p:cNvPicPr preferRelativeResize="0"/>
          <p:nvPr/>
        </p:nvPicPr>
        <p:blipFill rotWithShape="1">
          <a:blip r:embed="rId6">
            <a:alphaModFix/>
          </a:blip>
          <a:srcRect l="6725" t="8298"/>
          <a:stretch/>
        </p:blipFill>
        <p:spPr>
          <a:xfrm flipH="1">
            <a:off x="751709" y="30800"/>
            <a:ext cx="725471" cy="713250"/>
          </a:xfrm>
          <a:prstGeom prst="rect">
            <a:avLst/>
          </a:prstGeom>
          <a:noFill/>
          <a:ln>
            <a:noFill/>
          </a:ln>
        </p:spPr>
      </p:pic>
      <p:pic>
        <p:nvPicPr>
          <p:cNvPr id="470" name="Google Shape;470;p23"/>
          <p:cNvPicPr preferRelativeResize="0"/>
          <p:nvPr/>
        </p:nvPicPr>
        <p:blipFill>
          <a:blip r:embed="rId7">
            <a:alphaModFix amt="68000"/>
          </a:blip>
          <a:stretch>
            <a:fillRect/>
          </a:stretch>
        </p:blipFill>
        <p:spPr>
          <a:xfrm rot="-1871684">
            <a:off x="8023069" y="-336825"/>
            <a:ext cx="1904550" cy="1904550"/>
          </a:xfrm>
          <a:prstGeom prst="rect">
            <a:avLst/>
          </a:prstGeom>
          <a:noFill/>
          <a:ln>
            <a:noFill/>
          </a:ln>
        </p:spPr>
      </p:pic>
      <p:pic>
        <p:nvPicPr>
          <p:cNvPr id="471" name="Google Shape;471;p23"/>
          <p:cNvPicPr preferRelativeResize="0"/>
          <p:nvPr/>
        </p:nvPicPr>
        <p:blipFill rotWithShape="1">
          <a:blip r:embed="rId8">
            <a:alphaModFix/>
          </a:blip>
          <a:srcRect t="16613" b="7937"/>
          <a:stretch/>
        </p:blipFill>
        <p:spPr>
          <a:xfrm rot="1765193" flipH="1">
            <a:off x="8078840" y="-64067"/>
            <a:ext cx="1928588" cy="1455084"/>
          </a:xfrm>
          <a:prstGeom prst="rect">
            <a:avLst/>
          </a:prstGeom>
          <a:noFill/>
          <a:ln>
            <a:noFill/>
          </a:ln>
        </p:spPr>
      </p:pic>
      <p:pic>
        <p:nvPicPr>
          <p:cNvPr id="472" name="Google Shape;472;p23"/>
          <p:cNvPicPr preferRelativeResize="0"/>
          <p:nvPr/>
        </p:nvPicPr>
        <p:blipFill rotWithShape="1">
          <a:blip r:embed="rId9">
            <a:alphaModFix amt="34000"/>
          </a:blip>
          <a:srcRect l="19177" t="20749" r="12206" b="21161"/>
          <a:stretch/>
        </p:blipFill>
        <p:spPr>
          <a:xfrm rot="8299308" flipH="1">
            <a:off x="8561119" y="3584900"/>
            <a:ext cx="1454101" cy="1230924"/>
          </a:xfrm>
          <a:prstGeom prst="rect">
            <a:avLst/>
          </a:prstGeom>
          <a:noFill/>
          <a:ln>
            <a:noFill/>
          </a:ln>
        </p:spPr>
      </p:pic>
      <p:grpSp>
        <p:nvGrpSpPr>
          <p:cNvPr id="473" name="Google Shape;473;p23"/>
          <p:cNvGrpSpPr/>
          <p:nvPr/>
        </p:nvGrpSpPr>
        <p:grpSpPr>
          <a:xfrm rot="2700000" flipH="1">
            <a:off x="8397295" y="4154413"/>
            <a:ext cx="681694" cy="893741"/>
            <a:chOff x="8528601" y="3345625"/>
            <a:chExt cx="681700" cy="893750"/>
          </a:xfrm>
        </p:grpSpPr>
        <p:pic>
          <p:nvPicPr>
            <p:cNvPr id="474" name="Google Shape;474;p23"/>
            <p:cNvPicPr preferRelativeResize="0"/>
            <p:nvPr/>
          </p:nvPicPr>
          <p:blipFill rotWithShape="1">
            <a:blip r:embed="rId10">
              <a:alphaModFix/>
            </a:blip>
            <a:srcRect l="15023" t="14904" b="11857"/>
            <a:stretch/>
          </p:blipFill>
          <p:spPr>
            <a:xfrm>
              <a:off x="8528601" y="3742208"/>
              <a:ext cx="576856" cy="497166"/>
            </a:xfrm>
            <a:prstGeom prst="rect">
              <a:avLst/>
            </a:prstGeom>
            <a:noFill/>
            <a:ln>
              <a:noFill/>
            </a:ln>
          </p:spPr>
        </p:pic>
        <p:pic>
          <p:nvPicPr>
            <p:cNvPr id="475" name="Google Shape;475;p23"/>
            <p:cNvPicPr preferRelativeResize="0"/>
            <p:nvPr/>
          </p:nvPicPr>
          <p:blipFill rotWithShape="1">
            <a:blip r:embed="rId10">
              <a:alphaModFix/>
            </a:blip>
            <a:srcRect l="15023" t="14904" b="11857"/>
            <a:stretch/>
          </p:blipFill>
          <p:spPr>
            <a:xfrm rot="-10040303">
              <a:off x="8585969" y="3402800"/>
              <a:ext cx="576856" cy="497167"/>
            </a:xfrm>
            <a:prstGeom prst="rect">
              <a:avLst/>
            </a:prstGeom>
            <a:noFill/>
            <a:ln>
              <a:noFill/>
            </a:ln>
          </p:spPr>
        </p:pic>
      </p:grpSp>
      <p:pic>
        <p:nvPicPr>
          <p:cNvPr id="476" name="Google Shape;476;p23"/>
          <p:cNvPicPr preferRelativeResize="0"/>
          <p:nvPr/>
        </p:nvPicPr>
        <p:blipFill rotWithShape="1">
          <a:blip r:embed="rId11">
            <a:alphaModFix/>
          </a:blip>
          <a:srcRect l="33217" r="26890"/>
          <a:stretch/>
        </p:blipFill>
        <p:spPr>
          <a:xfrm rot="-3657732" flipH="1">
            <a:off x="340697" y="3393174"/>
            <a:ext cx="1192647" cy="2989625"/>
          </a:xfrm>
          <a:prstGeom prst="rect">
            <a:avLst/>
          </a:prstGeom>
          <a:noFill/>
          <a:ln>
            <a:noFill/>
          </a:ln>
        </p:spPr>
      </p:pic>
      <p:pic>
        <p:nvPicPr>
          <p:cNvPr id="477" name="Google Shape;477;p23"/>
          <p:cNvPicPr preferRelativeResize="0"/>
          <p:nvPr/>
        </p:nvPicPr>
        <p:blipFill rotWithShape="1">
          <a:blip r:embed="rId12">
            <a:alphaModFix amt="56000"/>
          </a:blip>
          <a:srcRect l="29662" r="34322"/>
          <a:stretch/>
        </p:blipFill>
        <p:spPr>
          <a:xfrm rot="4233241" flipH="1">
            <a:off x="4321432" y="-719650"/>
            <a:ext cx="582925" cy="1618500"/>
          </a:xfrm>
          <a:prstGeom prst="rect">
            <a:avLst/>
          </a:prstGeom>
          <a:noFill/>
          <a:ln>
            <a:noFill/>
          </a:ln>
        </p:spPr>
      </p:pic>
      <p:pic>
        <p:nvPicPr>
          <p:cNvPr id="478" name="Google Shape;478;p23"/>
          <p:cNvPicPr preferRelativeResize="0"/>
          <p:nvPr/>
        </p:nvPicPr>
        <p:blipFill rotWithShape="1">
          <a:blip r:embed="rId13">
            <a:alphaModFix amt="72000"/>
          </a:blip>
          <a:srcRect l="12988" t="13996" r="15011" b="14003"/>
          <a:stretch/>
        </p:blipFill>
        <p:spPr>
          <a:xfrm>
            <a:off x="8921700" y="2797213"/>
            <a:ext cx="107275" cy="107275"/>
          </a:xfrm>
          <a:prstGeom prst="rect">
            <a:avLst/>
          </a:prstGeom>
          <a:noFill/>
          <a:ln>
            <a:noFill/>
          </a:ln>
        </p:spPr>
      </p:pic>
      <p:pic>
        <p:nvPicPr>
          <p:cNvPr id="479" name="Google Shape;479;p23"/>
          <p:cNvPicPr preferRelativeResize="0"/>
          <p:nvPr/>
        </p:nvPicPr>
        <p:blipFill rotWithShape="1">
          <a:blip r:embed="rId5">
            <a:alphaModFix amt="72000"/>
          </a:blip>
          <a:srcRect l="12988" t="13996" r="15011" b="14003"/>
          <a:stretch/>
        </p:blipFill>
        <p:spPr>
          <a:xfrm>
            <a:off x="158413" y="1770875"/>
            <a:ext cx="222900" cy="222900"/>
          </a:xfrm>
          <a:prstGeom prst="rect">
            <a:avLst/>
          </a:prstGeom>
          <a:noFill/>
          <a:ln>
            <a:noFill/>
          </a:ln>
        </p:spPr>
      </p:pic>
      <p:pic>
        <p:nvPicPr>
          <p:cNvPr id="480" name="Google Shape;480;p23"/>
          <p:cNvPicPr preferRelativeResize="0"/>
          <p:nvPr/>
        </p:nvPicPr>
        <p:blipFill rotWithShape="1">
          <a:blip r:embed="rId13">
            <a:alphaModFix amt="72000"/>
          </a:blip>
          <a:srcRect l="12988" t="13996" r="15011" b="14003"/>
          <a:stretch/>
        </p:blipFill>
        <p:spPr>
          <a:xfrm rot="5269087" flipH="1">
            <a:off x="5644306" y="4732135"/>
            <a:ext cx="222900" cy="222900"/>
          </a:xfrm>
          <a:prstGeom prst="rect">
            <a:avLst/>
          </a:prstGeom>
          <a:noFill/>
          <a:ln>
            <a:noFill/>
          </a:ln>
        </p:spPr>
      </p:pic>
      <p:pic>
        <p:nvPicPr>
          <p:cNvPr id="481" name="Google Shape;481;p23"/>
          <p:cNvPicPr preferRelativeResize="0"/>
          <p:nvPr/>
        </p:nvPicPr>
        <p:blipFill rotWithShape="1">
          <a:blip r:embed="rId5">
            <a:alphaModFix amt="72000"/>
          </a:blip>
          <a:srcRect l="12988" t="13996" r="15011" b="14003"/>
          <a:stretch/>
        </p:blipFill>
        <p:spPr>
          <a:xfrm rot="5269100" flipH="1">
            <a:off x="5933275" y="4646830"/>
            <a:ext cx="107275" cy="107275"/>
          </a:xfrm>
          <a:prstGeom prst="rect">
            <a:avLst/>
          </a:prstGeom>
          <a:noFill/>
          <a:ln>
            <a:noFill/>
          </a:ln>
        </p:spPr>
      </p:pic>
      <p:pic>
        <p:nvPicPr>
          <p:cNvPr id="482" name="Google Shape;482;p23"/>
          <p:cNvPicPr preferRelativeResize="0"/>
          <p:nvPr/>
        </p:nvPicPr>
        <p:blipFill rotWithShape="1">
          <a:blip r:embed="rId13">
            <a:alphaModFix amt="72000"/>
          </a:blip>
          <a:srcRect l="12988" t="13996" r="15011" b="14003"/>
          <a:stretch/>
        </p:blipFill>
        <p:spPr>
          <a:xfrm rot="5269087" flipH="1">
            <a:off x="6302681" y="209310"/>
            <a:ext cx="222900" cy="222900"/>
          </a:xfrm>
          <a:prstGeom prst="rect">
            <a:avLst/>
          </a:prstGeom>
          <a:noFill/>
          <a:ln>
            <a:noFill/>
          </a:ln>
        </p:spPr>
      </p:pic>
      <p:sp>
        <p:nvSpPr>
          <p:cNvPr id="483" name="Google Shape;483;p23"/>
          <p:cNvSpPr txBox="1">
            <a:spLocks noGrp="1"/>
          </p:cNvSpPr>
          <p:nvPr>
            <p:ph type="title"/>
          </p:nvPr>
        </p:nvSpPr>
        <p:spPr>
          <a:xfrm flipH="1">
            <a:off x="4820300" y="1301888"/>
            <a:ext cx="36129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4" name="Google Shape;484;p23"/>
          <p:cNvSpPr txBox="1">
            <a:spLocks noGrp="1"/>
          </p:cNvSpPr>
          <p:nvPr>
            <p:ph type="title" idx="2" hasCustomPrompt="1"/>
          </p:nvPr>
        </p:nvSpPr>
        <p:spPr>
          <a:xfrm flipH="1">
            <a:off x="5252425" y="2143688"/>
            <a:ext cx="654600" cy="999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85" name="Google Shape;485;p23"/>
          <p:cNvSpPr txBox="1">
            <a:spLocks noGrp="1"/>
          </p:cNvSpPr>
          <p:nvPr>
            <p:ph type="subTitle" idx="1"/>
          </p:nvPr>
        </p:nvSpPr>
        <p:spPr>
          <a:xfrm flipH="1">
            <a:off x="4820300" y="3143213"/>
            <a:ext cx="3612900" cy="69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6" name="Google Shape;486;p23"/>
          <p:cNvSpPr txBox="1">
            <a:spLocks noGrp="1"/>
          </p:cNvSpPr>
          <p:nvPr>
            <p:ph type="title" idx="3"/>
          </p:nvPr>
        </p:nvSpPr>
        <p:spPr>
          <a:xfrm flipH="1">
            <a:off x="6116600" y="2143700"/>
            <a:ext cx="2316600" cy="99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6860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41"/>
        <p:cNvGrpSpPr/>
        <p:nvPr/>
      </p:nvGrpSpPr>
      <p:grpSpPr>
        <a:xfrm>
          <a:off x="0" y="0"/>
          <a:ext cx="0" cy="0"/>
          <a:chOff x="0" y="0"/>
          <a:chExt cx="0" cy="0"/>
        </a:xfrm>
      </p:grpSpPr>
      <p:pic>
        <p:nvPicPr>
          <p:cNvPr id="142" name="Google Shape;142;p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43" name="Google Shape;143;p8"/>
          <p:cNvPicPr preferRelativeResize="0"/>
          <p:nvPr/>
        </p:nvPicPr>
        <p:blipFill rotWithShape="1">
          <a:blip r:embed="rId3">
            <a:alphaModFix amt="72000"/>
          </a:blip>
          <a:srcRect l="12988" t="13996" r="15011" b="14003"/>
          <a:stretch/>
        </p:blipFill>
        <p:spPr>
          <a:xfrm>
            <a:off x="7957300" y="3338550"/>
            <a:ext cx="1248150" cy="1248150"/>
          </a:xfrm>
          <a:prstGeom prst="rect">
            <a:avLst/>
          </a:prstGeom>
          <a:noFill/>
          <a:ln>
            <a:noFill/>
          </a:ln>
        </p:spPr>
      </p:pic>
      <p:pic>
        <p:nvPicPr>
          <p:cNvPr id="144" name="Google Shape;144;p8"/>
          <p:cNvPicPr preferRelativeResize="0"/>
          <p:nvPr/>
        </p:nvPicPr>
        <p:blipFill rotWithShape="1">
          <a:blip r:embed="rId4">
            <a:alphaModFix amt="67000"/>
          </a:blip>
          <a:srcRect l="25238" r="30334"/>
          <a:stretch/>
        </p:blipFill>
        <p:spPr>
          <a:xfrm rot="-8556397">
            <a:off x="-169672" y="-293325"/>
            <a:ext cx="972994" cy="2190027"/>
          </a:xfrm>
          <a:prstGeom prst="rect">
            <a:avLst/>
          </a:prstGeom>
          <a:noFill/>
          <a:ln>
            <a:noFill/>
          </a:ln>
        </p:spPr>
      </p:pic>
      <p:pic>
        <p:nvPicPr>
          <p:cNvPr id="145" name="Google Shape;145;p8"/>
          <p:cNvPicPr preferRelativeResize="0"/>
          <p:nvPr/>
        </p:nvPicPr>
        <p:blipFill rotWithShape="1">
          <a:blip r:embed="rId5">
            <a:alphaModFix amt="52000"/>
          </a:blip>
          <a:srcRect l="14340" t="13137" r="15532" b="7383"/>
          <a:stretch/>
        </p:blipFill>
        <p:spPr>
          <a:xfrm rot="-5400000">
            <a:off x="2733938" y="488637"/>
            <a:ext cx="3676100" cy="4166225"/>
          </a:xfrm>
          <a:prstGeom prst="rect">
            <a:avLst/>
          </a:prstGeom>
          <a:noFill/>
          <a:ln>
            <a:noFill/>
          </a:ln>
        </p:spPr>
      </p:pic>
      <p:pic>
        <p:nvPicPr>
          <p:cNvPr id="146" name="Google Shape;146;p8"/>
          <p:cNvPicPr preferRelativeResize="0"/>
          <p:nvPr/>
        </p:nvPicPr>
        <p:blipFill>
          <a:blip r:embed="rId6">
            <a:alphaModFix amt="65000"/>
          </a:blip>
          <a:stretch>
            <a:fillRect/>
          </a:stretch>
        </p:blipFill>
        <p:spPr>
          <a:xfrm rot="898294" flipH="1">
            <a:off x="7521743" y="3362181"/>
            <a:ext cx="2215989" cy="2215989"/>
          </a:xfrm>
          <a:prstGeom prst="rect">
            <a:avLst/>
          </a:prstGeom>
          <a:noFill/>
          <a:ln>
            <a:noFill/>
          </a:ln>
        </p:spPr>
      </p:pic>
      <p:pic>
        <p:nvPicPr>
          <p:cNvPr id="147" name="Google Shape;147;p8"/>
          <p:cNvPicPr preferRelativeResize="0"/>
          <p:nvPr/>
        </p:nvPicPr>
        <p:blipFill rotWithShape="1">
          <a:blip r:embed="rId7">
            <a:alphaModFix/>
          </a:blip>
          <a:srcRect t="16613" b="7937"/>
          <a:stretch/>
        </p:blipFill>
        <p:spPr>
          <a:xfrm rot="-1765193">
            <a:off x="7861592" y="3642208"/>
            <a:ext cx="1928588" cy="1455084"/>
          </a:xfrm>
          <a:prstGeom prst="rect">
            <a:avLst/>
          </a:prstGeom>
          <a:noFill/>
          <a:ln>
            <a:noFill/>
          </a:ln>
        </p:spPr>
      </p:pic>
      <p:pic>
        <p:nvPicPr>
          <p:cNvPr id="148" name="Google Shape;148;p8"/>
          <p:cNvPicPr preferRelativeResize="0"/>
          <p:nvPr/>
        </p:nvPicPr>
        <p:blipFill rotWithShape="1">
          <a:blip r:embed="rId8">
            <a:alphaModFix amt="86000"/>
          </a:blip>
          <a:srcRect t="15644" b="22737"/>
          <a:stretch/>
        </p:blipFill>
        <p:spPr>
          <a:xfrm rot="10800000" flipH="1">
            <a:off x="-836525" y="3965475"/>
            <a:ext cx="2657850" cy="1637800"/>
          </a:xfrm>
          <a:prstGeom prst="rect">
            <a:avLst/>
          </a:prstGeom>
          <a:noFill/>
          <a:ln>
            <a:noFill/>
          </a:ln>
        </p:spPr>
      </p:pic>
      <p:pic>
        <p:nvPicPr>
          <p:cNvPr id="149" name="Google Shape;149;p8"/>
          <p:cNvPicPr preferRelativeResize="0"/>
          <p:nvPr/>
        </p:nvPicPr>
        <p:blipFill rotWithShape="1">
          <a:blip r:embed="rId9">
            <a:alphaModFix/>
          </a:blip>
          <a:srcRect l="6725" t="8298"/>
          <a:stretch/>
        </p:blipFill>
        <p:spPr>
          <a:xfrm rot="10800000" flipH="1">
            <a:off x="360289" y="3910800"/>
            <a:ext cx="725471" cy="713250"/>
          </a:xfrm>
          <a:prstGeom prst="rect">
            <a:avLst/>
          </a:prstGeom>
          <a:noFill/>
          <a:ln>
            <a:noFill/>
          </a:ln>
        </p:spPr>
      </p:pic>
      <p:pic>
        <p:nvPicPr>
          <p:cNvPr id="150" name="Google Shape;150;p8"/>
          <p:cNvPicPr preferRelativeResize="0"/>
          <p:nvPr/>
        </p:nvPicPr>
        <p:blipFill rotWithShape="1">
          <a:blip r:embed="rId10">
            <a:alphaModFix/>
          </a:blip>
          <a:srcRect l="3814" t="1347" r="3823" b="11749"/>
          <a:stretch/>
        </p:blipFill>
        <p:spPr>
          <a:xfrm>
            <a:off x="-836525" y="601925"/>
            <a:ext cx="1668050" cy="1569500"/>
          </a:xfrm>
          <a:prstGeom prst="rect">
            <a:avLst/>
          </a:prstGeom>
          <a:noFill/>
          <a:ln>
            <a:noFill/>
          </a:ln>
        </p:spPr>
      </p:pic>
      <p:pic>
        <p:nvPicPr>
          <p:cNvPr id="151" name="Google Shape;151;p8"/>
          <p:cNvPicPr preferRelativeResize="0"/>
          <p:nvPr/>
        </p:nvPicPr>
        <p:blipFill rotWithShape="1">
          <a:blip r:embed="rId11">
            <a:alphaModFix amt="69000"/>
          </a:blip>
          <a:srcRect l="41502" r="39776"/>
          <a:stretch/>
        </p:blipFill>
        <p:spPr>
          <a:xfrm rot="-9594180">
            <a:off x="8611296" y="-291617"/>
            <a:ext cx="496976" cy="2654753"/>
          </a:xfrm>
          <a:prstGeom prst="rect">
            <a:avLst/>
          </a:prstGeom>
          <a:noFill/>
          <a:ln>
            <a:noFill/>
          </a:ln>
        </p:spPr>
      </p:pic>
      <p:pic>
        <p:nvPicPr>
          <p:cNvPr id="152" name="Google Shape;152;p8"/>
          <p:cNvPicPr preferRelativeResize="0"/>
          <p:nvPr/>
        </p:nvPicPr>
        <p:blipFill rotWithShape="1">
          <a:blip r:embed="rId12">
            <a:alphaModFix/>
          </a:blip>
          <a:srcRect l="20769" t="7020" r="31386" b="10958"/>
          <a:stretch/>
        </p:blipFill>
        <p:spPr>
          <a:xfrm flipH="1">
            <a:off x="7894575" y="-538000"/>
            <a:ext cx="1013925" cy="1738175"/>
          </a:xfrm>
          <a:prstGeom prst="rect">
            <a:avLst/>
          </a:prstGeom>
          <a:noFill/>
          <a:ln>
            <a:noFill/>
          </a:ln>
        </p:spPr>
      </p:pic>
      <p:pic>
        <p:nvPicPr>
          <p:cNvPr id="153" name="Google Shape;153;p8"/>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pic>
        <p:nvPicPr>
          <p:cNvPr id="154" name="Google Shape;154;p8"/>
          <p:cNvPicPr preferRelativeResize="0"/>
          <p:nvPr/>
        </p:nvPicPr>
        <p:blipFill rotWithShape="1">
          <a:blip r:embed="rId14">
            <a:alphaModFix amt="66000"/>
          </a:blip>
          <a:srcRect l="38803" r="38913"/>
          <a:stretch/>
        </p:blipFill>
        <p:spPr>
          <a:xfrm rot="-6098124">
            <a:off x="3877738" y="3953305"/>
            <a:ext cx="489344" cy="2196041"/>
          </a:xfrm>
          <a:prstGeom prst="rect">
            <a:avLst/>
          </a:prstGeom>
          <a:noFill/>
          <a:ln>
            <a:noFill/>
          </a:ln>
        </p:spPr>
      </p:pic>
      <p:pic>
        <p:nvPicPr>
          <p:cNvPr id="155" name="Google Shape;155;p8"/>
          <p:cNvPicPr preferRelativeResize="0"/>
          <p:nvPr/>
        </p:nvPicPr>
        <p:blipFill rotWithShape="1">
          <a:blip r:embed="rId15">
            <a:alphaModFix/>
          </a:blip>
          <a:srcRect l="33217" r="26890"/>
          <a:stretch/>
        </p:blipFill>
        <p:spPr>
          <a:xfrm rot="5532356">
            <a:off x="3933004" y="3948328"/>
            <a:ext cx="845811" cy="2120198"/>
          </a:xfrm>
          <a:prstGeom prst="rect">
            <a:avLst/>
          </a:prstGeom>
          <a:noFill/>
          <a:ln>
            <a:noFill/>
          </a:ln>
        </p:spPr>
      </p:pic>
      <p:grpSp>
        <p:nvGrpSpPr>
          <p:cNvPr id="156" name="Google Shape;156;p8"/>
          <p:cNvGrpSpPr/>
          <p:nvPr/>
        </p:nvGrpSpPr>
        <p:grpSpPr>
          <a:xfrm rot="4299447">
            <a:off x="3535383" y="-241122"/>
            <a:ext cx="681706" cy="893757"/>
            <a:chOff x="8528601" y="3345625"/>
            <a:chExt cx="681700" cy="893750"/>
          </a:xfrm>
        </p:grpSpPr>
        <p:pic>
          <p:nvPicPr>
            <p:cNvPr id="157" name="Google Shape;157;p8"/>
            <p:cNvPicPr preferRelativeResize="0"/>
            <p:nvPr/>
          </p:nvPicPr>
          <p:blipFill rotWithShape="1">
            <a:blip r:embed="rId16">
              <a:alphaModFix/>
            </a:blip>
            <a:srcRect l="15023" t="14904" b="11857"/>
            <a:stretch/>
          </p:blipFill>
          <p:spPr>
            <a:xfrm>
              <a:off x="8528601" y="3742208"/>
              <a:ext cx="576856" cy="497166"/>
            </a:xfrm>
            <a:prstGeom prst="rect">
              <a:avLst/>
            </a:prstGeom>
            <a:noFill/>
            <a:ln>
              <a:noFill/>
            </a:ln>
          </p:spPr>
        </p:pic>
        <p:pic>
          <p:nvPicPr>
            <p:cNvPr id="158" name="Google Shape;158;p8"/>
            <p:cNvPicPr preferRelativeResize="0"/>
            <p:nvPr/>
          </p:nvPicPr>
          <p:blipFill rotWithShape="1">
            <a:blip r:embed="rId16">
              <a:alphaModFix/>
            </a:blip>
            <a:srcRect l="15023" t="14904" b="11857"/>
            <a:stretch/>
          </p:blipFill>
          <p:spPr>
            <a:xfrm rot="-10040303">
              <a:off x="8585969" y="3402800"/>
              <a:ext cx="576856" cy="497167"/>
            </a:xfrm>
            <a:prstGeom prst="rect">
              <a:avLst/>
            </a:prstGeom>
            <a:noFill/>
            <a:ln>
              <a:noFill/>
            </a:ln>
          </p:spPr>
        </p:pic>
      </p:grpSp>
      <p:pic>
        <p:nvPicPr>
          <p:cNvPr id="159" name="Google Shape;159;p8"/>
          <p:cNvPicPr preferRelativeResize="0"/>
          <p:nvPr/>
        </p:nvPicPr>
        <p:blipFill rotWithShape="1">
          <a:blip r:embed="rId3">
            <a:alphaModFix amt="72000"/>
          </a:blip>
          <a:srcRect l="12988" t="13996" r="15011" b="14003"/>
          <a:stretch/>
        </p:blipFill>
        <p:spPr>
          <a:xfrm>
            <a:off x="862850" y="2708025"/>
            <a:ext cx="222900" cy="222900"/>
          </a:xfrm>
          <a:prstGeom prst="rect">
            <a:avLst/>
          </a:prstGeom>
          <a:noFill/>
          <a:ln>
            <a:noFill/>
          </a:ln>
        </p:spPr>
      </p:pic>
      <p:pic>
        <p:nvPicPr>
          <p:cNvPr id="160" name="Google Shape;160;p8"/>
          <p:cNvPicPr preferRelativeResize="0"/>
          <p:nvPr/>
        </p:nvPicPr>
        <p:blipFill rotWithShape="1">
          <a:blip r:embed="rId17">
            <a:alphaModFix amt="72000"/>
          </a:blip>
          <a:srcRect l="12988" t="13996" r="15011" b="14003"/>
          <a:stretch/>
        </p:blipFill>
        <p:spPr>
          <a:xfrm>
            <a:off x="7785375" y="2606075"/>
            <a:ext cx="222900" cy="222900"/>
          </a:xfrm>
          <a:prstGeom prst="rect">
            <a:avLst/>
          </a:prstGeom>
          <a:noFill/>
          <a:ln>
            <a:noFill/>
          </a:ln>
        </p:spPr>
      </p:pic>
      <p:pic>
        <p:nvPicPr>
          <p:cNvPr id="161" name="Google Shape;161;p8"/>
          <p:cNvPicPr preferRelativeResize="0"/>
          <p:nvPr/>
        </p:nvPicPr>
        <p:blipFill rotWithShape="1">
          <a:blip r:embed="rId3">
            <a:alphaModFix amt="72000"/>
          </a:blip>
          <a:srcRect l="12988" t="13996" r="15011" b="14003"/>
          <a:stretch/>
        </p:blipFill>
        <p:spPr>
          <a:xfrm>
            <a:off x="7977400" y="2427450"/>
            <a:ext cx="107275" cy="107275"/>
          </a:xfrm>
          <a:prstGeom prst="rect">
            <a:avLst/>
          </a:prstGeom>
          <a:noFill/>
          <a:ln>
            <a:noFill/>
          </a:ln>
        </p:spPr>
      </p:pic>
      <p:pic>
        <p:nvPicPr>
          <p:cNvPr id="162" name="Google Shape;162;p8"/>
          <p:cNvPicPr preferRelativeResize="0"/>
          <p:nvPr/>
        </p:nvPicPr>
        <p:blipFill rotWithShape="1">
          <a:blip r:embed="rId17">
            <a:alphaModFix amt="72000"/>
          </a:blip>
          <a:srcRect l="12988" t="13996" r="15011" b="14003"/>
          <a:stretch/>
        </p:blipFill>
        <p:spPr>
          <a:xfrm>
            <a:off x="710800" y="2306425"/>
            <a:ext cx="107275" cy="107275"/>
          </a:xfrm>
          <a:prstGeom prst="rect">
            <a:avLst/>
          </a:prstGeom>
          <a:noFill/>
          <a:ln>
            <a:noFill/>
          </a:ln>
        </p:spPr>
      </p:pic>
      <p:pic>
        <p:nvPicPr>
          <p:cNvPr id="163" name="Google Shape;163;p8"/>
          <p:cNvPicPr preferRelativeResize="0"/>
          <p:nvPr/>
        </p:nvPicPr>
        <p:blipFill rotWithShape="1">
          <a:blip r:embed="rId3">
            <a:alphaModFix amt="72000"/>
          </a:blip>
          <a:srcRect l="12988" t="13996" r="15011" b="14003"/>
          <a:stretch/>
        </p:blipFill>
        <p:spPr>
          <a:xfrm>
            <a:off x="1458450" y="430800"/>
            <a:ext cx="222900" cy="222900"/>
          </a:xfrm>
          <a:prstGeom prst="rect">
            <a:avLst/>
          </a:prstGeom>
          <a:noFill/>
          <a:ln>
            <a:noFill/>
          </a:ln>
        </p:spPr>
      </p:pic>
      <p:pic>
        <p:nvPicPr>
          <p:cNvPr id="164" name="Google Shape;164;p8"/>
          <p:cNvPicPr preferRelativeResize="0"/>
          <p:nvPr/>
        </p:nvPicPr>
        <p:blipFill rotWithShape="1">
          <a:blip r:embed="rId17">
            <a:alphaModFix amt="72000"/>
          </a:blip>
          <a:srcRect l="12988" t="13996" r="15011" b="14003"/>
          <a:stretch/>
        </p:blipFill>
        <p:spPr>
          <a:xfrm>
            <a:off x="7239750" y="494825"/>
            <a:ext cx="139025" cy="139025"/>
          </a:xfrm>
          <a:prstGeom prst="rect">
            <a:avLst/>
          </a:prstGeom>
          <a:noFill/>
          <a:ln>
            <a:noFill/>
          </a:ln>
        </p:spPr>
      </p:pic>
      <p:sp>
        <p:nvSpPr>
          <p:cNvPr id="165" name="Google Shape;165;p8"/>
          <p:cNvSpPr txBox="1">
            <a:spLocks noGrp="1"/>
          </p:cNvSpPr>
          <p:nvPr>
            <p:ph type="title"/>
          </p:nvPr>
        </p:nvSpPr>
        <p:spPr>
          <a:xfrm>
            <a:off x="1681350" y="1307100"/>
            <a:ext cx="57813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87"/>
        <p:cNvGrpSpPr/>
        <p:nvPr/>
      </p:nvGrpSpPr>
      <p:grpSpPr>
        <a:xfrm>
          <a:off x="0" y="0"/>
          <a:ext cx="0" cy="0"/>
          <a:chOff x="0" y="0"/>
          <a:chExt cx="0" cy="0"/>
        </a:xfrm>
      </p:grpSpPr>
      <p:pic>
        <p:nvPicPr>
          <p:cNvPr id="488" name="Google Shape;488;p2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489" name="Google Shape;489;p24"/>
          <p:cNvPicPr preferRelativeResize="0"/>
          <p:nvPr/>
        </p:nvPicPr>
        <p:blipFill rotWithShape="1">
          <a:blip r:embed="rId3">
            <a:alphaModFix amt="78000"/>
          </a:blip>
          <a:srcRect l="12988" t="13996" r="15011" b="14003"/>
          <a:stretch/>
        </p:blipFill>
        <p:spPr>
          <a:xfrm>
            <a:off x="8405550" y="4427400"/>
            <a:ext cx="1005000" cy="1005000"/>
          </a:xfrm>
          <a:prstGeom prst="rect">
            <a:avLst/>
          </a:prstGeom>
          <a:noFill/>
          <a:ln>
            <a:noFill/>
          </a:ln>
        </p:spPr>
      </p:pic>
      <p:pic>
        <p:nvPicPr>
          <p:cNvPr id="490" name="Google Shape;490;p24"/>
          <p:cNvPicPr preferRelativeResize="0"/>
          <p:nvPr/>
        </p:nvPicPr>
        <p:blipFill rotWithShape="1">
          <a:blip r:embed="rId4">
            <a:alphaModFix amt="86000"/>
          </a:blip>
          <a:srcRect t="15644" b="22737"/>
          <a:stretch/>
        </p:blipFill>
        <p:spPr>
          <a:xfrm rot="10800000" flipH="1">
            <a:off x="7477800" y="-606525"/>
            <a:ext cx="2657850" cy="1637800"/>
          </a:xfrm>
          <a:prstGeom prst="rect">
            <a:avLst/>
          </a:prstGeom>
          <a:noFill/>
          <a:ln>
            <a:noFill/>
          </a:ln>
        </p:spPr>
      </p:pic>
      <p:pic>
        <p:nvPicPr>
          <p:cNvPr id="491" name="Google Shape;491;p24"/>
          <p:cNvPicPr preferRelativeResize="0"/>
          <p:nvPr/>
        </p:nvPicPr>
        <p:blipFill rotWithShape="1">
          <a:blip r:embed="rId5">
            <a:alphaModFix/>
          </a:blip>
          <a:srcRect l="6725" t="8298"/>
          <a:stretch/>
        </p:blipFill>
        <p:spPr>
          <a:xfrm rot="10800000" flipH="1">
            <a:off x="8070464" y="4427400"/>
            <a:ext cx="725471" cy="713250"/>
          </a:xfrm>
          <a:prstGeom prst="rect">
            <a:avLst/>
          </a:prstGeom>
          <a:noFill/>
          <a:ln>
            <a:noFill/>
          </a:ln>
        </p:spPr>
      </p:pic>
      <p:pic>
        <p:nvPicPr>
          <p:cNvPr id="492" name="Google Shape;492;p24"/>
          <p:cNvPicPr preferRelativeResize="0"/>
          <p:nvPr/>
        </p:nvPicPr>
        <p:blipFill>
          <a:blip r:embed="rId6">
            <a:alphaModFix amt="93000"/>
          </a:blip>
          <a:stretch>
            <a:fillRect/>
          </a:stretch>
        </p:blipFill>
        <p:spPr>
          <a:xfrm rot="1871684" flipH="1">
            <a:off x="-738750" y="-194925"/>
            <a:ext cx="1904550" cy="1904550"/>
          </a:xfrm>
          <a:prstGeom prst="rect">
            <a:avLst/>
          </a:prstGeom>
          <a:noFill/>
          <a:ln>
            <a:noFill/>
          </a:ln>
        </p:spPr>
      </p:pic>
      <p:pic>
        <p:nvPicPr>
          <p:cNvPr id="493" name="Google Shape;493;p24"/>
          <p:cNvPicPr preferRelativeResize="0"/>
          <p:nvPr/>
        </p:nvPicPr>
        <p:blipFill rotWithShape="1">
          <a:blip r:embed="rId7">
            <a:alphaModFix amt="52000"/>
          </a:blip>
          <a:srcRect l="14340" t="13137" r="15532" b="7383"/>
          <a:stretch/>
        </p:blipFill>
        <p:spPr>
          <a:xfrm rot="2018589" flipH="1">
            <a:off x="5962500" y="615288"/>
            <a:ext cx="3452601" cy="3912925"/>
          </a:xfrm>
          <a:prstGeom prst="rect">
            <a:avLst/>
          </a:prstGeom>
          <a:noFill/>
          <a:ln>
            <a:noFill/>
          </a:ln>
        </p:spPr>
      </p:pic>
      <p:pic>
        <p:nvPicPr>
          <p:cNvPr id="494" name="Google Shape;494;p24"/>
          <p:cNvPicPr preferRelativeResize="0"/>
          <p:nvPr/>
        </p:nvPicPr>
        <p:blipFill rotWithShape="1">
          <a:blip r:embed="rId5">
            <a:alphaModFix/>
          </a:blip>
          <a:srcRect l="6725" t="8298"/>
          <a:stretch/>
        </p:blipFill>
        <p:spPr>
          <a:xfrm>
            <a:off x="134464" y="212250"/>
            <a:ext cx="725471" cy="713250"/>
          </a:xfrm>
          <a:prstGeom prst="rect">
            <a:avLst/>
          </a:prstGeom>
          <a:noFill/>
          <a:ln>
            <a:noFill/>
          </a:ln>
        </p:spPr>
      </p:pic>
      <p:pic>
        <p:nvPicPr>
          <p:cNvPr id="495" name="Google Shape;495;p24"/>
          <p:cNvPicPr preferRelativeResize="0"/>
          <p:nvPr/>
        </p:nvPicPr>
        <p:blipFill rotWithShape="1">
          <a:blip r:embed="rId8">
            <a:alphaModFix amt="72000"/>
          </a:blip>
          <a:srcRect l="41502" r="39776"/>
          <a:stretch/>
        </p:blipFill>
        <p:spPr>
          <a:xfrm rot="-1106164">
            <a:off x="21079" y="3405277"/>
            <a:ext cx="484800" cy="2589718"/>
          </a:xfrm>
          <a:prstGeom prst="rect">
            <a:avLst/>
          </a:prstGeom>
          <a:noFill/>
          <a:ln>
            <a:noFill/>
          </a:ln>
        </p:spPr>
      </p:pic>
      <p:pic>
        <p:nvPicPr>
          <p:cNvPr id="496" name="Google Shape;496;p24"/>
          <p:cNvPicPr preferRelativeResize="0"/>
          <p:nvPr/>
        </p:nvPicPr>
        <p:blipFill rotWithShape="1">
          <a:blip r:embed="rId3">
            <a:alphaModFix amt="72000"/>
          </a:blip>
          <a:srcRect l="12988" t="13996" r="15011" b="14003"/>
          <a:stretch/>
        </p:blipFill>
        <p:spPr>
          <a:xfrm>
            <a:off x="163763" y="1864000"/>
            <a:ext cx="107275" cy="107275"/>
          </a:xfrm>
          <a:prstGeom prst="rect">
            <a:avLst/>
          </a:prstGeom>
          <a:noFill/>
          <a:ln>
            <a:noFill/>
          </a:ln>
        </p:spPr>
      </p:pic>
      <p:pic>
        <p:nvPicPr>
          <p:cNvPr id="497" name="Google Shape;497;p24"/>
          <p:cNvPicPr preferRelativeResize="0"/>
          <p:nvPr/>
        </p:nvPicPr>
        <p:blipFill rotWithShape="1">
          <a:blip r:embed="rId9">
            <a:alphaModFix amt="72000"/>
          </a:blip>
          <a:srcRect l="12988" t="13996" r="15011" b="14003"/>
          <a:stretch/>
        </p:blipFill>
        <p:spPr>
          <a:xfrm>
            <a:off x="240563" y="2233675"/>
            <a:ext cx="222900" cy="222900"/>
          </a:xfrm>
          <a:prstGeom prst="rect">
            <a:avLst/>
          </a:prstGeom>
          <a:noFill/>
          <a:ln>
            <a:noFill/>
          </a:ln>
        </p:spPr>
      </p:pic>
      <p:pic>
        <p:nvPicPr>
          <p:cNvPr id="498" name="Google Shape;498;p24"/>
          <p:cNvPicPr preferRelativeResize="0"/>
          <p:nvPr/>
        </p:nvPicPr>
        <p:blipFill rotWithShape="1">
          <a:blip r:embed="rId10">
            <a:alphaModFix/>
          </a:blip>
          <a:srcRect l="33217" r="26890"/>
          <a:stretch/>
        </p:blipFill>
        <p:spPr>
          <a:xfrm rot="8099997">
            <a:off x="-134012" y="3479183"/>
            <a:ext cx="895249" cy="2244134"/>
          </a:xfrm>
          <a:prstGeom prst="rect">
            <a:avLst/>
          </a:prstGeom>
          <a:noFill/>
          <a:ln>
            <a:noFill/>
          </a:ln>
        </p:spPr>
      </p:pic>
      <p:pic>
        <p:nvPicPr>
          <p:cNvPr id="499" name="Google Shape;499;p24"/>
          <p:cNvPicPr preferRelativeResize="0"/>
          <p:nvPr/>
        </p:nvPicPr>
        <p:blipFill rotWithShape="1">
          <a:blip r:embed="rId11">
            <a:alphaModFix/>
          </a:blip>
          <a:srcRect t="16613" b="7937"/>
          <a:stretch/>
        </p:blipFill>
        <p:spPr>
          <a:xfrm rot="-7392327">
            <a:off x="7164105" y="-318642"/>
            <a:ext cx="1928589" cy="1455084"/>
          </a:xfrm>
          <a:prstGeom prst="rect">
            <a:avLst/>
          </a:prstGeom>
          <a:noFill/>
          <a:ln>
            <a:noFill/>
          </a:ln>
        </p:spPr>
      </p:pic>
      <p:pic>
        <p:nvPicPr>
          <p:cNvPr id="500" name="Google Shape;500;p24"/>
          <p:cNvPicPr preferRelativeResize="0"/>
          <p:nvPr/>
        </p:nvPicPr>
        <p:blipFill rotWithShape="1">
          <a:blip r:embed="rId3">
            <a:alphaModFix amt="72000"/>
          </a:blip>
          <a:srcRect l="12988" t="13996" r="15011" b="14003"/>
          <a:stretch/>
        </p:blipFill>
        <p:spPr>
          <a:xfrm>
            <a:off x="8695275" y="2909313"/>
            <a:ext cx="222900" cy="222900"/>
          </a:xfrm>
          <a:prstGeom prst="rect">
            <a:avLst/>
          </a:prstGeom>
          <a:noFill/>
          <a:ln>
            <a:noFill/>
          </a:ln>
        </p:spPr>
      </p:pic>
      <p:pic>
        <p:nvPicPr>
          <p:cNvPr id="501" name="Google Shape;501;p24"/>
          <p:cNvPicPr preferRelativeResize="0"/>
          <p:nvPr/>
        </p:nvPicPr>
        <p:blipFill rotWithShape="1">
          <a:blip r:embed="rId9">
            <a:alphaModFix amt="72000"/>
          </a:blip>
          <a:srcRect l="12988" t="13996" r="15011" b="14003"/>
          <a:stretch/>
        </p:blipFill>
        <p:spPr>
          <a:xfrm>
            <a:off x="8588000" y="3290363"/>
            <a:ext cx="107275" cy="107275"/>
          </a:xfrm>
          <a:prstGeom prst="rect">
            <a:avLst/>
          </a:prstGeom>
          <a:noFill/>
          <a:ln>
            <a:noFill/>
          </a:ln>
        </p:spPr>
      </p:pic>
      <p:pic>
        <p:nvPicPr>
          <p:cNvPr id="502" name="Google Shape;502;p24"/>
          <p:cNvPicPr preferRelativeResize="0"/>
          <p:nvPr/>
        </p:nvPicPr>
        <p:blipFill rotWithShape="1">
          <a:blip r:embed="rId12">
            <a:alphaModFix amt="69000"/>
          </a:blip>
          <a:srcRect l="29662" r="34322"/>
          <a:stretch/>
        </p:blipFill>
        <p:spPr>
          <a:xfrm rot="4233241" flipH="1">
            <a:off x="4086047" y="-735800"/>
            <a:ext cx="582925" cy="1618500"/>
          </a:xfrm>
          <a:prstGeom prst="rect">
            <a:avLst/>
          </a:prstGeom>
          <a:noFill/>
          <a:ln>
            <a:noFill/>
          </a:ln>
        </p:spPr>
      </p:pic>
      <p:pic>
        <p:nvPicPr>
          <p:cNvPr id="503" name="Google Shape;503;p24"/>
          <p:cNvPicPr preferRelativeResize="0"/>
          <p:nvPr/>
        </p:nvPicPr>
        <p:blipFill rotWithShape="1">
          <a:blip r:embed="rId13">
            <a:alphaModFix amt="34000"/>
          </a:blip>
          <a:srcRect l="38803" r="38913"/>
          <a:stretch/>
        </p:blipFill>
        <p:spPr>
          <a:xfrm rot="-6098124">
            <a:off x="4711313" y="3953305"/>
            <a:ext cx="489344" cy="2196041"/>
          </a:xfrm>
          <a:prstGeom prst="rect">
            <a:avLst/>
          </a:prstGeom>
          <a:noFill/>
          <a:ln>
            <a:noFill/>
          </a:ln>
        </p:spPr>
      </p:pic>
      <p:pic>
        <p:nvPicPr>
          <p:cNvPr id="504" name="Google Shape;504;p24"/>
          <p:cNvPicPr preferRelativeResize="0"/>
          <p:nvPr/>
        </p:nvPicPr>
        <p:blipFill rotWithShape="1">
          <a:blip r:embed="rId11">
            <a:alphaModFix/>
          </a:blip>
          <a:srcRect t="16613" b="7937"/>
          <a:stretch/>
        </p:blipFill>
        <p:spPr>
          <a:xfrm rot="-7392327">
            <a:off x="3689943" y="4260420"/>
            <a:ext cx="1928589" cy="1455084"/>
          </a:xfrm>
          <a:prstGeom prst="rect">
            <a:avLst/>
          </a:prstGeom>
          <a:noFill/>
          <a:ln>
            <a:noFill/>
          </a:ln>
        </p:spPr>
      </p:pic>
      <p:pic>
        <p:nvPicPr>
          <p:cNvPr id="505" name="Google Shape;505;p24"/>
          <p:cNvPicPr preferRelativeResize="0"/>
          <p:nvPr/>
        </p:nvPicPr>
        <p:blipFill rotWithShape="1">
          <a:blip r:embed="rId9">
            <a:alphaModFix amt="72000"/>
          </a:blip>
          <a:srcRect l="12988" t="13996" r="15011" b="14003"/>
          <a:stretch/>
        </p:blipFill>
        <p:spPr>
          <a:xfrm>
            <a:off x="4844525" y="1031275"/>
            <a:ext cx="222900" cy="222900"/>
          </a:xfrm>
          <a:prstGeom prst="rect">
            <a:avLst/>
          </a:prstGeom>
          <a:noFill/>
          <a:ln>
            <a:noFill/>
          </a:ln>
        </p:spPr>
      </p:pic>
      <p:sp>
        <p:nvSpPr>
          <p:cNvPr id="506" name="Google Shape;506;p24"/>
          <p:cNvSpPr txBox="1">
            <a:spLocks noGrp="1"/>
          </p:cNvSpPr>
          <p:nvPr>
            <p:ph type="title"/>
          </p:nvPr>
        </p:nvSpPr>
        <p:spPr>
          <a:xfrm>
            <a:off x="710800" y="1301888"/>
            <a:ext cx="36129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07" name="Google Shape;507;p24"/>
          <p:cNvSpPr txBox="1">
            <a:spLocks noGrp="1"/>
          </p:cNvSpPr>
          <p:nvPr>
            <p:ph type="title" idx="2" hasCustomPrompt="1"/>
          </p:nvPr>
        </p:nvSpPr>
        <p:spPr>
          <a:xfrm>
            <a:off x="3236975" y="2143688"/>
            <a:ext cx="654600" cy="999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8" name="Google Shape;508;p24"/>
          <p:cNvSpPr txBox="1">
            <a:spLocks noGrp="1"/>
          </p:cNvSpPr>
          <p:nvPr>
            <p:ph type="subTitle" idx="1"/>
          </p:nvPr>
        </p:nvSpPr>
        <p:spPr>
          <a:xfrm>
            <a:off x="710800" y="3143213"/>
            <a:ext cx="3612900" cy="69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509" name="Google Shape;509;p24"/>
          <p:cNvSpPr txBox="1">
            <a:spLocks noGrp="1"/>
          </p:cNvSpPr>
          <p:nvPr>
            <p:ph type="title" idx="3"/>
          </p:nvPr>
        </p:nvSpPr>
        <p:spPr>
          <a:xfrm>
            <a:off x="710800" y="2143700"/>
            <a:ext cx="2316600" cy="999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4029697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10"/>
        <p:cNvGrpSpPr/>
        <p:nvPr/>
      </p:nvGrpSpPr>
      <p:grpSpPr>
        <a:xfrm>
          <a:off x="0" y="0"/>
          <a:ext cx="0" cy="0"/>
          <a:chOff x="0" y="0"/>
          <a:chExt cx="0" cy="0"/>
        </a:xfrm>
      </p:grpSpPr>
      <p:pic>
        <p:nvPicPr>
          <p:cNvPr id="511" name="Google Shape;511;p2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12" name="Google Shape;512;p25"/>
          <p:cNvPicPr preferRelativeResize="0"/>
          <p:nvPr/>
        </p:nvPicPr>
        <p:blipFill rotWithShape="1">
          <a:blip r:embed="rId3">
            <a:alphaModFix amt="52000"/>
          </a:blip>
          <a:srcRect l="14340" t="13137" r="15532" b="7383"/>
          <a:stretch/>
        </p:blipFill>
        <p:spPr>
          <a:xfrm rot="10800000" flipH="1">
            <a:off x="-781052" y="2449200"/>
            <a:ext cx="3213421" cy="3641850"/>
          </a:xfrm>
          <a:prstGeom prst="rect">
            <a:avLst/>
          </a:prstGeom>
          <a:noFill/>
          <a:ln>
            <a:noFill/>
          </a:ln>
        </p:spPr>
      </p:pic>
      <p:pic>
        <p:nvPicPr>
          <p:cNvPr id="513" name="Google Shape;513;p25"/>
          <p:cNvPicPr preferRelativeResize="0"/>
          <p:nvPr/>
        </p:nvPicPr>
        <p:blipFill rotWithShape="1">
          <a:blip r:embed="rId3">
            <a:alphaModFix amt="52000"/>
          </a:blip>
          <a:srcRect l="14340" t="13137" r="15532" b="7383"/>
          <a:stretch/>
        </p:blipFill>
        <p:spPr>
          <a:xfrm rot="10800000" flipH="1">
            <a:off x="6941386" y="-862050"/>
            <a:ext cx="3213421" cy="3641850"/>
          </a:xfrm>
          <a:prstGeom prst="rect">
            <a:avLst/>
          </a:prstGeom>
          <a:noFill/>
          <a:ln>
            <a:noFill/>
          </a:ln>
        </p:spPr>
      </p:pic>
      <p:pic>
        <p:nvPicPr>
          <p:cNvPr id="514" name="Google Shape;514;p25"/>
          <p:cNvPicPr preferRelativeResize="0"/>
          <p:nvPr/>
        </p:nvPicPr>
        <p:blipFill>
          <a:blip r:embed="rId4">
            <a:alphaModFix amt="89000"/>
          </a:blip>
          <a:stretch>
            <a:fillRect/>
          </a:stretch>
        </p:blipFill>
        <p:spPr>
          <a:xfrm rot="-8928316" flipH="1">
            <a:off x="7857883" y="3528749"/>
            <a:ext cx="1904550" cy="1904550"/>
          </a:xfrm>
          <a:prstGeom prst="rect">
            <a:avLst/>
          </a:prstGeom>
          <a:noFill/>
          <a:ln>
            <a:noFill/>
          </a:ln>
        </p:spPr>
      </p:pic>
      <p:pic>
        <p:nvPicPr>
          <p:cNvPr id="515" name="Google Shape;515;p25"/>
          <p:cNvPicPr preferRelativeResize="0"/>
          <p:nvPr/>
        </p:nvPicPr>
        <p:blipFill rotWithShape="1">
          <a:blip r:embed="rId5">
            <a:alphaModFix amt="86000"/>
          </a:blip>
          <a:srcRect t="15644" b="22737"/>
          <a:stretch/>
        </p:blipFill>
        <p:spPr>
          <a:xfrm rot="10800000" flipH="1">
            <a:off x="-732392" y="3968175"/>
            <a:ext cx="2657850" cy="1637800"/>
          </a:xfrm>
          <a:prstGeom prst="rect">
            <a:avLst/>
          </a:prstGeom>
          <a:noFill/>
          <a:ln>
            <a:noFill/>
          </a:ln>
        </p:spPr>
      </p:pic>
      <p:pic>
        <p:nvPicPr>
          <p:cNvPr id="516" name="Google Shape;516;p25"/>
          <p:cNvPicPr preferRelativeResize="0"/>
          <p:nvPr/>
        </p:nvPicPr>
        <p:blipFill rotWithShape="1">
          <a:blip r:embed="rId6">
            <a:alphaModFix amt="67000"/>
          </a:blip>
          <a:srcRect l="25238" r="30334"/>
          <a:stretch/>
        </p:blipFill>
        <p:spPr>
          <a:xfrm rot="7563047" flipH="1">
            <a:off x="8500835" y="-258810"/>
            <a:ext cx="1081993" cy="2435373"/>
          </a:xfrm>
          <a:prstGeom prst="rect">
            <a:avLst/>
          </a:prstGeom>
          <a:noFill/>
          <a:ln>
            <a:noFill/>
          </a:ln>
        </p:spPr>
      </p:pic>
      <p:pic>
        <p:nvPicPr>
          <p:cNvPr id="517" name="Google Shape;517;p25"/>
          <p:cNvPicPr preferRelativeResize="0"/>
          <p:nvPr/>
        </p:nvPicPr>
        <p:blipFill rotWithShape="1">
          <a:blip r:embed="rId7">
            <a:alphaModFix/>
          </a:blip>
          <a:srcRect l="6725" t="8298"/>
          <a:stretch/>
        </p:blipFill>
        <p:spPr>
          <a:xfrm rot="10800000" flipH="1">
            <a:off x="710797" y="4069512"/>
            <a:ext cx="725471" cy="713250"/>
          </a:xfrm>
          <a:prstGeom prst="rect">
            <a:avLst/>
          </a:prstGeom>
          <a:noFill/>
          <a:ln>
            <a:noFill/>
          </a:ln>
        </p:spPr>
      </p:pic>
      <p:pic>
        <p:nvPicPr>
          <p:cNvPr id="518" name="Google Shape;518;p25"/>
          <p:cNvPicPr preferRelativeResize="0"/>
          <p:nvPr/>
        </p:nvPicPr>
        <p:blipFill rotWithShape="1">
          <a:blip r:embed="rId8">
            <a:alphaModFix/>
          </a:blip>
          <a:srcRect l="20769" t="7020" r="31386" b="10958"/>
          <a:stretch/>
        </p:blipFill>
        <p:spPr>
          <a:xfrm rot="10800000" flipH="1">
            <a:off x="-285824" y="1696050"/>
            <a:ext cx="1260600" cy="2161050"/>
          </a:xfrm>
          <a:prstGeom prst="rect">
            <a:avLst/>
          </a:prstGeom>
          <a:noFill/>
          <a:ln>
            <a:noFill/>
          </a:ln>
        </p:spPr>
      </p:pic>
      <p:pic>
        <p:nvPicPr>
          <p:cNvPr id="519" name="Google Shape;519;p25"/>
          <p:cNvPicPr preferRelativeResize="0"/>
          <p:nvPr/>
        </p:nvPicPr>
        <p:blipFill rotWithShape="1">
          <a:blip r:embed="rId9">
            <a:alphaModFix/>
          </a:blip>
          <a:srcRect l="33217" r="26890"/>
          <a:stretch/>
        </p:blipFill>
        <p:spPr>
          <a:xfrm rot="1754306" flipH="1">
            <a:off x="8290009" y="2931325"/>
            <a:ext cx="1192647" cy="2989625"/>
          </a:xfrm>
          <a:prstGeom prst="rect">
            <a:avLst/>
          </a:prstGeom>
          <a:noFill/>
          <a:ln>
            <a:noFill/>
          </a:ln>
        </p:spPr>
      </p:pic>
      <p:pic>
        <p:nvPicPr>
          <p:cNvPr id="520" name="Google Shape;520;p25"/>
          <p:cNvPicPr preferRelativeResize="0"/>
          <p:nvPr/>
        </p:nvPicPr>
        <p:blipFill rotWithShape="1">
          <a:blip r:embed="rId10">
            <a:alphaModFix amt="73000"/>
          </a:blip>
          <a:srcRect l="19177" t="20749" r="12206" b="21161"/>
          <a:stretch/>
        </p:blipFill>
        <p:spPr>
          <a:xfrm rot="-2500707" flipH="1">
            <a:off x="-477659" y="-345727"/>
            <a:ext cx="1852263" cy="1567978"/>
          </a:xfrm>
          <a:prstGeom prst="rect">
            <a:avLst/>
          </a:prstGeom>
          <a:noFill/>
          <a:ln>
            <a:noFill/>
          </a:ln>
        </p:spPr>
      </p:pic>
      <p:grpSp>
        <p:nvGrpSpPr>
          <p:cNvPr id="521" name="Google Shape;521;p25"/>
          <p:cNvGrpSpPr/>
          <p:nvPr/>
        </p:nvGrpSpPr>
        <p:grpSpPr>
          <a:xfrm rot="10800000" flipH="1">
            <a:off x="8440085" y="262550"/>
            <a:ext cx="681700" cy="893750"/>
            <a:chOff x="8528601" y="3345625"/>
            <a:chExt cx="681700" cy="893750"/>
          </a:xfrm>
        </p:grpSpPr>
        <p:pic>
          <p:nvPicPr>
            <p:cNvPr id="522" name="Google Shape;52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23" name="Google Shape;52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524" name="Google Shape;524;p25"/>
          <p:cNvPicPr preferRelativeResize="0"/>
          <p:nvPr/>
        </p:nvPicPr>
        <p:blipFill rotWithShape="1">
          <a:blip r:embed="rId12">
            <a:alphaModFix amt="72000"/>
          </a:blip>
          <a:srcRect l="12988" t="13996" r="15011" b="14003"/>
          <a:stretch/>
        </p:blipFill>
        <p:spPr>
          <a:xfrm rot="10800000" flipH="1">
            <a:off x="1358058" y="1029650"/>
            <a:ext cx="222900" cy="222900"/>
          </a:xfrm>
          <a:prstGeom prst="rect">
            <a:avLst/>
          </a:prstGeom>
          <a:noFill/>
          <a:ln>
            <a:noFill/>
          </a:ln>
        </p:spPr>
      </p:pic>
      <p:pic>
        <p:nvPicPr>
          <p:cNvPr id="525" name="Google Shape;525;p25"/>
          <p:cNvPicPr preferRelativeResize="0"/>
          <p:nvPr/>
        </p:nvPicPr>
        <p:blipFill rotWithShape="1">
          <a:blip r:embed="rId12">
            <a:alphaModFix amt="72000"/>
          </a:blip>
          <a:srcRect l="12988" t="13996" r="15011" b="14003"/>
          <a:stretch/>
        </p:blipFill>
        <p:spPr>
          <a:xfrm rot="10800000" flipH="1">
            <a:off x="7163558" y="4674175"/>
            <a:ext cx="222900" cy="222900"/>
          </a:xfrm>
          <a:prstGeom prst="rect">
            <a:avLst/>
          </a:prstGeom>
          <a:noFill/>
          <a:ln>
            <a:noFill/>
          </a:ln>
        </p:spPr>
      </p:pic>
      <p:pic>
        <p:nvPicPr>
          <p:cNvPr id="526" name="Google Shape;526;p25"/>
          <p:cNvPicPr preferRelativeResize="0"/>
          <p:nvPr/>
        </p:nvPicPr>
        <p:blipFill rotWithShape="1">
          <a:blip r:embed="rId13">
            <a:alphaModFix amt="72000"/>
          </a:blip>
          <a:srcRect l="12988" t="13996" r="15011" b="14003"/>
          <a:stretch/>
        </p:blipFill>
        <p:spPr>
          <a:xfrm rot="10800000" flipH="1">
            <a:off x="7279433" y="394800"/>
            <a:ext cx="222900" cy="222900"/>
          </a:xfrm>
          <a:prstGeom prst="rect">
            <a:avLst/>
          </a:prstGeom>
          <a:noFill/>
          <a:ln>
            <a:noFill/>
          </a:ln>
        </p:spPr>
      </p:pic>
      <p:pic>
        <p:nvPicPr>
          <p:cNvPr id="527" name="Google Shape;527;p25"/>
          <p:cNvPicPr preferRelativeResize="0"/>
          <p:nvPr/>
        </p:nvPicPr>
        <p:blipFill rotWithShape="1">
          <a:blip r:embed="rId12">
            <a:alphaModFix amt="72000"/>
          </a:blip>
          <a:srcRect l="12988" t="13996" r="15011" b="14003"/>
          <a:stretch/>
        </p:blipFill>
        <p:spPr>
          <a:xfrm rot="10800000" flipH="1">
            <a:off x="7471458" y="689050"/>
            <a:ext cx="107275" cy="107275"/>
          </a:xfrm>
          <a:prstGeom prst="rect">
            <a:avLst/>
          </a:prstGeom>
          <a:noFill/>
          <a:ln>
            <a:noFill/>
          </a:ln>
        </p:spPr>
      </p:pic>
      <p:pic>
        <p:nvPicPr>
          <p:cNvPr id="528" name="Google Shape;528;p25"/>
          <p:cNvPicPr preferRelativeResize="0"/>
          <p:nvPr/>
        </p:nvPicPr>
        <p:blipFill rotWithShape="1">
          <a:blip r:embed="rId13">
            <a:alphaModFix amt="72000"/>
          </a:blip>
          <a:srcRect l="12988" t="13996" r="15011" b="14003"/>
          <a:stretch/>
        </p:blipFill>
        <p:spPr>
          <a:xfrm rot="10800000" flipH="1">
            <a:off x="6627908" y="4838150"/>
            <a:ext cx="107275" cy="107275"/>
          </a:xfrm>
          <a:prstGeom prst="rect">
            <a:avLst/>
          </a:prstGeom>
          <a:noFill/>
          <a:ln>
            <a:noFill/>
          </a:ln>
        </p:spPr>
      </p:pic>
      <p:pic>
        <p:nvPicPr>
          <p:cNvPr id="529" name="Google Shape;529;p25"/>
          <p:cNvPicPr preferRelativeResize="0"/>
          <p:nvPr/>
        </p:nvPicPr>
        <p:blipFill rotWithShape="1">
          <a:blip r:embed="rId13">
            <a:alphaModFix amt="72000"/>
          </a:blip>
          <a:srcRect l="12988" t="13996" r="15011" b="14003"/>
          <a:stretch/>
        </p:blipFill>
        <p:spPr>
          <a:xfrm rot="10800000" flipH="1">
            <a:off x="652183" y="1398475"/>
            <a:ext cx="107275" cy="107275"/>
          </a:xfrm>
          <a:prstGeom prst="rect">
            <a:avLst/>
          </a:prstGeom>
          <a:noFill/>
          <a:ln>
            <a:noFill/>
          </a:ln>
        </p:spPr>
      </p:pic>
      <p:pic>
        <p:nvPicPr>
          <p:cNvPr id="530" name="Google Shape;530;p25"/>
          <p:cNvPicPr preferRelativeResize="0"/>
          <p:nvPr/>
        </p:nvPicPr>
        <p:blipFill rotWithShape="1">
          <a:blip r:embed="rId7">
            <a:alphaModFix/>
          </a:blip>
          <a:srcRect l="6725" t="8298"/>
          <a:stretch/>
        </p:blipFill>
        <p:spPr>
          <a:xfrm rot="4579195" flipH="1">
            <a:off x="8226914" y="2136120"/>
            <a:ext cx="833423" cy="819392"/>
          </a:xfrm>
          <a:prstGeom prst="rect">
            <a:avLst/>
          </a:prstGeom>
          <a:noFill/>
          <a:ln>
            <a:noFill/>
          </a:ln>
        </p:spPr>
      </p:pic>
      <p:grpSp>
        <p:nvGrpSpPr>
          <p:cNvPr id="531" name="Google Shape;531;p25"/>
          <p:cNvGrpSpPr/>
          <p:nvPr/>
        </p:nvGrpSpPr>
        <p:grpSpPr>
          <a:xfrm rot="10800000" flipH="1">
            <a:off x="-285828" y="135900"/>
            <a:ext cx="681700" cy="893750"/>
            <a:chOff x="8528601" y="3345625"/>
            <a:chExt cx="681700" cy="893750"/>
          </a:xfrm>
        </p:grpSpPr>
        <p:pic>
          <p:nvPicPr>
            <p:cNvPr id="532" name="Google Shape;532;p25"/>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533" name="Google Shape;533;p25"/>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sp>
        <p:nvSpPr>
          <p:cNvPr id="534" name="Google Shape;534;p25"/>
          <p:cNvSpPr txBox="1">
            <a:spLocks noGrp="1"/>
          </p:cNvSpPr>
          <p:nvPr>
            <p:ph type="title"/>
          </p:nvPr>
        </p:nvSpPr>
        <p:spPr>
          <a:xfrm>
            <a:off x="2424600" y="542252"/>
            <a:ext cx="4294800" cy="705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5" name="Google Shape;535;p25"/>
          <p:cNvSpPr txBox="1">
            <a:spLocks noGrp="1"/>
          </p:cNvSpPr>
          <p:nvPr>
            <p:ph type="subTitle" idx="1"/>
          </p:nvPr>
        </p:nvSpPr>
        <p:spPr>
          <a:xfrm>
            <a:off x="2854650" y="2137950"/>
            <a:ext cx="3434700" cy="11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36" name="Google Shape;536;p25"/>
          <p:cNvSpPr txBox="1"/>
          <p:nvPr/>
        </p:nvSpPr>
        <p:spPr>
          <a:xfrm>
            <a:off x="3072000" y="3413850"/>
            <a:ext cx="30000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fr" sz="1000">
                <a:solidFill>
                  <a:schemeClr val="dk1"/>
                </a:solidFill>
                <a:latin typeface="Lato"/>
                <a:ea typeface="Lato"/>
                <a:cs typeface="Lato"/>
                <a:sym typeface="Lato"/>
              </a:rPr>
              <a:t>CRÉDITS: Ce modèle de présentation a été créé par </a:t>
            </a:r>
            <a:r>
              <a:rPr lang="fr" sz="1000" b="1">
                <a:solidFill>
                  <a:schemeClr val="lt1"/>
                </a:solidFill>
                <a:uFill>
                  <a:noFill/>
                </a:uFill>
                <a:latin typeface="Lato"/>
                <a:ea typeface="Lato"/>
                <a:cs typeface="Lato"/>
                <a:sym typeface="Lato"/>
                <a:hlinkClick r:id="rId14">
                  <a:extLst>
                    <a:ext uri="{A12FA001-AC4F-418D-AE19-62706E023703}">
                      <ahyp:hlinkClr xmlns:ahyp="http://schemas.microsoft.com/office/drawing/2018/hyperlinkcolor" val="tx"/>
                    </a:ext>
                  </a:extLst>
                </a:hlinkClick>
              </a:rPr>
              <a:t>Slidesgo</a:t>
            </a:r>
            <a:r>
              <a:rPr lang="fr" sz="1000">
                <a:solidFill>
                  <a:schemeClr val="dk1"/>
                </a:solidFill>
                <a:latin typeface="Lato"/>
                <a:ea typeface="Lato"/>
                <a:cs typeface="Lato"/>
                <a:sym typeface="Lato"/>
              </a:rPr>
              <a:t>, comprenant des icônes de </a:t>
            </a:r>
            <a:r>
              <a:rPr lang="fr" sz="1000" b="1">
                <a:solidFill>
                  <a:schemeClr val="lt1"/>
                </a:solidFill>
                <a:uFill>
                  <a:noFill/>
                </a:uFill>
                <a:latin typeface="Lato"/>
                <a:ea typeface="Lato"/>
                <a:cs typeface="Lato"/>
                <a:sym typeface="Lato"/>
                <a:hlinkClick r:id="rId15">
                  <a:extLst>
                    <a:ext uri="{A12FA001-AC4F-418D-AE19-62706E023703}">
                      <ahyp:hlinkClr xmlns:ahyp="http://schemas.microsoft.com/office/drawing/2018/hyperlinkcolor" val="tx"/>
                    </a:ext>
                  </a:extLst>
                </a:hlinkClick>
              </a:rPr>
              <a:t>Flaticon</a:t>
            </a:r>
            <a:r>
              <a:rPr lang="fr" sz="1000">
                <a:solidFill>
                  <a:schemeClr val="dk1"/>
                </a:solidFill>
                <a:latin typeface="Lato"/>
                <a:ea typeface="Lato"/>
                <a:cs typeface="Lato"/>
                <a:sym typeface="Lato"/>
              </a:rPr>
              <a:t>, des infographies et des images de </a:t>
            </a:r>
            <a:r>
              <a:rPr lang="fr" sz="1000" b="1">
                <a:solidFill>
                  <a:schemeClr val="lt1"/>
                </a:solidFill>
                <a:uFill>
                  <a:noFill/>
                </a:uFill>
                <a:latin typeface="Lato"/>
                <a:ea typeface="Lato"/>
                <a:cs typeface="Lato"/>
                <a:sym typeface="Lato"/>
                <a:hlinkClick r:id="rId16">
                  <a:extLst>
                    <a:ext uri="{A12FA001-AC4F-418D-AE19-62706E023703}">
                      <ahyp:hlinkClr xmlns:ahyp="http://schemas.microsoft.com/office/drawing/2018/hyperlinkcolor" val="tx"/>
                    </a:ext>
                  </a:extLst>
                </a:hlinkClick>
              </a:rPr>
              <a:t>Freepik</a:t>
            </a:r>
            <a:endParaRPr sz="1000" b="1">
              <a:solidFill>
                <a:schemeClr val="lt1"/>
              </a:solidFill>
              <a:latin typeface="Lato"/>
              <a:ea typeface="Lato"/>
              <a:cs typeface="Lato"/>
              <a:sym typeface="Lato"/>
            </a:endParaRPr>
          </a:p>
        </p:txBody>
      </p:sp>
    </p:spTree>
    <p:extLst>
      <p:ext uri="{BB962C8B-B14F-4D97-AF65-F5344CB8AC3E}">
        <p14:creationId xmlns:p14="http://schemas.microsoft.com/office/powerpoint/2010/main" val="1136499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37"/>
        <p:cNvGrpSpPr/>
        <p:nvPr/>
      </p:nvGrpSpPr>
      <p:grpSpPr>
        <a:xfrm>
          <a:off x="0" y="0"/>
          <a:ext cx="0" cy="0"/>
          <a:chOff x="0" y="0"/>
          <a:chExt cx="0" cy="0"/>
        </a:xfrm>
      </p:grpSpPr>
      <p:pic>
        <p:nvPicPr>
          <p:cNvPr id="538" name="Google Shape;538;p2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39" name="Google Shape;539;p26"/>
          <p:cNvPicPr preferRelativeResize="0"/>
          <p:nvPr/>
        </p:nvPicPr>
        <p:blipFill rotWithShape="1">
          <a:blip r:embed="rId3">
            <a:alphaModFix amt="72000"/>
          </a:blip>
          <a:srcRect l="12988" t="13996" r="15011" b="14003"/>
          <a:stretch/>
        </p:blipFill>
        <p:spPr>
          <a:xfrm>
            <a:off x="-390900" y="0"/>
            <a:ext cx="1005000" cy="1005000"/>
          </a:xfrm>
          <a:prstGeom prst="rect">
            <a:avLst/>
          </a:prstGeom>
          <a:noFill/>
          <a:ln>
            <a:noFill/>
          </a:ln>
        </p:spPr>
      </p:pic>
      <p:grpSp>
        <p:nvGrpSpPr>
          <p:cNvPr id="540" name="Google Shape;540;p26"/>
          <p:cNvGrpSpPr/>
          <p:nvPr/>
        </p:nvGrpSpPr>
        <p:grpSpPr>
          <a:xfrm>
            <a:off x="-181074" y="484225"/>
            <a:ext cx="681700" cy="893750"/>
            <a:chOff x="8528601" y="3345625"/>
            <a:chExt cx="681700" cy="893750"/>
          </a:xfrm>
        </p:grpSpPr>
        <p:pic>
          <p:nvPicPr>
            <p:cNvPr id="541" name="Google Shape;541;p26"/>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542" name="Google Shape;542;p26"/>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543" name="Google Shape;543;p26"/>
          <p:cNvPicPr preferRelativeResize="0"/>
          <p:nvPr/>
        </p:nvPicPr>
        <p:blipFill rotWithShape="1">
          <a:blip r:embed="rId5">
            <a:alphaModFix amt="52000"/>
          </a:blip>
          <a:srcRect l="14340" t="13137" r="15532" b="7383"/>
          <a:stretch/>
        </p:blipFill>
        <p:spPr>
          <a:xfrm>
            <a:off x="8032455" y="-617200"/>
            <a:ext cx="1799175" cy="2039050"/>
          </a:xfrm>
          <a:prstGeom prst="rect">
            <a:avLst/>
          </a:prstGeom>
          <a:noFill/>
          <a:ln>
            <a:noFill/>
          </a:ln>
        </p:spPr>
      </p:pic>
      <p:pic>
        <p:nvPicPr>
          <p:cNvPr id="544" name="Google Shape;544;p26"/>
          <p:cNvPicPr preferRelativeResize="0"/>
          <p:nvPr/>
        </p:nvPicPr>
        <p:blipFill rotWithShape="1">
          <a:blip r:embed="rId5">
            <a:alphaModFix amt="52000"/>
          </a:blip>
          <a:srcRect l="14340" t="13137" r="15532" b="7383"/>
          <a:stretch/>
        </p:blipFill>
        <p:spPr>
          <a:xfrm rot="6375682">
            <a:off x="-1419420" y="3161600"/>
            <a:ext cx="1799175" cy="2039050"/>
          </a:xfrm>
          <a:prstGeom prst="rect">
            <a:avLst/>
          </a:prstGeom>
          <a:noFill/>
          <a:ln>
            <a:noFill/>
          </a:ln>
        </p:spPr>
      </p:pic>
      <p:pic>
        <p:nvPicPr>
          <p:cNvPr id="545" name="Google Shape;545;p26"/>
          <p:cNvPicPr preferRelativeResize="0"/>
          <p:nvPr/>
        </p:nvPicPr>
        <p:blipFill rotWithShape="1">
          <a:blip r:embed="rId6">
            <a:alphaModFix amt="69000"/>
          </a:blip>
          <a:srcRect l="41502" r="39776"/>
          <a:stretch/>
        </p:blipFill>
        <p:spPr>
          <a:xfrm rot="-1106159">
            <a:off x="105083" y="3327675"/>
            <a:ext cx="349385" cy="1866350"/>
          </a:xfrm>
          <a:prstGeom prst="rect">
            <a:avLst/>
          </a:prstGeom>
          <a:noFill/>
          <a:ln>
            <a:noFill/>
          </a:ln>
        </p:spPr>
      </p:pic>
      <p:pic>
        <p:nvPicPr>
          <p:cNvPr id="546" name="Google Shape;546;p26"/>
          <p:cNvPicPr preferRelativeResize="0"/>
          <p:nvPr/>
        </p:nvPicPr>
        <p:blipFill rotWithShape="1">
          <a:blip r:embed="rId7">
            <a:alphaModFix amt="52999"/>
          </a:blip>
          <a:srcRect l="22483" t="2840" r="55233" b="-2840"/>
          <a:stretch/>
        </p:blipFill>
        <p:spPr>
          <a:xfrm rot="-3273537">
            <a:off x="8910389" y="-313345"/>
            <a:ext cx="489344" cy="2196042"/>
          </a:xfrm>
          <a:prstGeom prst="rect">
            <a:avLst/>
          </a:prstGeom>
          <a:noFill/>
          <a:ln>
            <a:noFill/>
          </a:ln>
        </p:spPr>
      </p:pic>
      <p:pic>
        <p:nvPicPr>
          <p:cNvPr id="547" name="Google Shape;547;p26"/>
          <p:cNvPicPr preferRelativeResize="0"/>
          <p:nvPr/>
        </p:nvPicPr>
        <p:blipFill rotWithShape="1">
          <a:blip r:embed="rId8">
            <a:alphaModFix amt="40000"/>
          </a:blip>
          <a:srcRect l="19177" t="20749" r="12206" b="21161"/>
          <a:stretch/>
        </p:blipFill>
        <p:spPr>
          <a:xfrm rot="8299308" flipH="1">
            <a:off x="7881800" y="4439300"/>
            <a:ext cx="1454101" cy="1230924"/>
          </a:xfrm>
          <a:prstGeom prst="rect">
            <a:avLst/>
          </a:prstGeom>
          <a:noFill/>
          <a:ln>
            <a:noFill/>
          </a:ln>
        </p:spPr>
      </p:pic>
      <p:pic>
        <p:nvPicPr>
          <p:cNvPr id="548" name="Google Shape;548;p26"/>
          <p:cNvPicPr preferRelativeResize="0"/>
          <p:nvPr/>
        </p:nvPicPr>
        <p:blipFill rotWithShape="1">
          <a:blip r:embed="rId9">
            <a:alphaModFix/>
          </a:blip>
          <a:srcRect l="6725" t="8298"/>
          <a:stretch/>
        </p:blipFill>
        <p:spPr>
          <a:xfrm rot="9995142">
            <a:off x="8339064" y="4111625"/>
            <a:ext cx="725471" cy="713249"/>
          </a:xfrm>
          <a:prstGeom prst="rect">
            <a:avLst/>
          </a:prstGeom>
          <a:noFill/>
          <a:ln>
            <a:noFill/>
          </a:ln>
        </p:spPr>
      </p:pic>
      <p:pic>
        <p:nvPicPr>
          <p:cNvPr id="549" name="Google Shape;549;p26"/>
          <p:cNvPicPr preferRelativeResize="0"/>
          <p:nvPr/>
        </p:nvPicPr>
        <p:blipFill rotWithShape="1">
          <a:blip r:embed="rId10">
            <a:alphaModFix/>
          </a:blip>
          <a:srcRect l="33217" r="26890"/>
          <a:stretch/>
        </p:blipFill>
        <p:spPr>
          <a:xfrm rot="10491745">
            <a:off x="-562187" y="2352432"/>
            <a:ext cx="895249" cy="2244134"/>
          </a:xfrm>
          <a:prstGeom prst="rect">
            <a:avLst/>
          </a:prstGeom>
          <a:noFill/>
          <a:ln>
            <a:noFill/>
          </a:ln>
        </p:spPr>
      </p:pic>
      <p:pic>
        <p:nvPicPr>
          <p:cNvPr id="550" name="Google Shape;550;p26"/>
          <p:cNvPicPr preferRelativeResize="0"/>
          <p:nvPr/>
        </p:nvPicPr>
        <p:blipFill rotWithShape="1">
          <a:blip r:embed="rId11">
            <a:alphaModFix/>
          </a:blip>
          <a:srcRect t="16613" b="7937"/>
          <a:stretch/>
        </p:blipFill>
        <p:spPr>
          <a:xfrm rot="-7392327">
            <a:off x="7616518" y="-325217"/>
            <a:ext cx="1928589" cy="1455084"/>
          </a:xfrm>
          <a:prstGeom prst="rect">
            <a:avLst/>
          </a:prstGeom>
          <a:noFill/>
          <a:ln>
            <a:noFill/>
          </a:ln>
        </p:spPr>
      </p:pic>
      <p:pic>
        <p:nvPicPr>
          <p:cNvPr id="551" name="Google Shape;551;p26"/>
          <p:cNvPicPr preferRelativeResize="0"/>
          <p:nvPr/>
        </p:nvPicPr>
        <p:blipFill rotWithShape="1">
          <a:blip r:embed="rId12">
            <a:alphaModFix amt="72000"/>
          </a:blip>
          <a:srcRect l="12988" t="13996" r="15011" b="14003"/>
          <a:stretch/>
        </p:blipFill>
        <p:spPr>
          <a:xfrm>
            <a:off x="914525" y="248575"/>
            <a:ext cx="118550" cy="118550"/>
          </a:xfrm>
          <a:prstGeom prst="rect">
            <a:avLst/>
          </a:prstGeom>
          <a:noFill/>
          <a:ln>
            <a:noFill/>
          </a:ln>
        </p:spPr>
      </p:pic>
      <p:pic>
        <p:nvPicPr>
          <p:cNvPr id="552" name="Google Shape;552;p26"/>
          <p:cNvPicPr preferRelativeResize="0"/>
          <p:nvPr/>
        </p:nvPicPr>
        <p:blipFill rotWithShape="1">
          <a:blip r:embed="rId3">
            <a:alphaModFix amt="72000"/>
          </a:blip>
          <a:srcRect l="12988" t="13996" r="15011" b="14003"/>
          <a:stretch/>
        </p:blipFill>
        <p:spPr>
          <a:xfrm>
            <a:off x="8733375" y="1543525"/>
            <a:ext cx="222900" cy="222900"/>
          </a:xfrm>
          <a:prstGeom prst="rect">
            <a:avLst/>
          </a:prstGeom>
          <a:noFill/>
          <a:ln>
            <a:noFill/>
          </a:ln>
        </p:spPr>
      </p:pic>
    </p:spTree>
    <p:extLst>
      <p:ext uri="{BB962C8B-B14F-4D97-AF65-F5344CB8AC3E}">
        <p14:creationId xmlns:p14="http://schemas.microsoft.com/office/powerpoint/2010/main" val="1674172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3"/>
        <p:cNvGrpSpPr/>
        <p:nvPr/>
      </p:nvGrpSpPr>
      <p:grpSpPr>
        <a:xfrm>
          <a:off x="0" y="0"/>
          <a:ext cx="0" cy="0"/>
          <a:chOff x="0" y="0"/>
          <a:chExt cx="0" cy="0"/>
        </a:xfrm>
      </p:grpSpPr>
      <p:pic>
        <p:nvPicPr>
          <p:cNvPr id="554" name="Google Shape;554;p2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55" name="Google Shape;555;p27"/>
          <p:cNvPicPr preferRelativeResize="0"/>
          <p:nvPr/>
        </p:nvPicPr>
        <p:blipFill rotWithShape="1">
          <a:blip r:embed="rId3">
            <a:alphaModFix amt="52000"/>
          </a:blip>
          <a:srcRect l="14340" t="13137" r="15532" b="7383"/>
          <a:stretch/>
        </p:blipFill>
        <p:spPr>
          <a:xfrm rot="10800000">
            <a:off x="6826486" y="2449200"/>
            <a:ext cx="3213421" cy="3641850"/>
          </a:xfrm>
          <a:prstGeom prst="rect">
            <a:avLst/>
          </a:prstGeom>
          <a:noFill/>
          <a:ln>
            <a:noFill/>
          </a:ln>
        </p:spPr>
      </p:pic>
      <p:pic>
        <p:nvPicPr>
          <p:cNvPr id="556" name="Google Shape;556;p27"/>
          <p:cNvPicPr preferRelativeResize="0"/>
          <p:nvPr/>
        </p:nvPicPr>
        <p:blipFill rotWithShape="1">
          <a:blip r:embed="rId3">
            <a:alphaModFix amt="52000"/>
          </a:blip>
          <a:srcRect l="14340" t="13137" r="15532" b="7383"/>
          <a:stretch/>
        </p:blipFill>
        <p:spPr>
          <a:xfrm rot="10800000">
            <a:off x="-895952" y="-862050"/>
            <a:ext cx="3213421" cy="3641850"/>
          </a:xfrm>
          <a:prstGeom prst="rect">
            <a:avLst/>
          </a:prstGeom>
          <a:noFill/>
          <a:ln>
            <a:noFill/>
          </a:ln>
        </p:spPr>
      </p:pic>
      <p:pic>
        <p:nvPicPr>
          <p:cNvPr id="557" name="Google Shape;557;p27"/>
          <p:cNvPicPr preferRelativeResize="0"/>
          <p:nvPr/>
        </p:nvPicPr>
        <p:blipFill>
          <a:blip r:embed="rId4">
            <a:alphaModFix amt="89000"/>
          </a:blip>
          <a:stretch>
            <a:fillRect/>
          </a:stretch>
        </p:blipFill>
        <p:spPr>
          <a:xfrm rot="8928316">
            <a:off x="-503579" y="3528749"/>
            <a:ext cx="1904550" cy="1904550"/>
          </a:xfrm>
          <a:prstGeom prst="rect">
            <a:avLst/>
          </a:prstGeom>
          <a:noFill/>
          <a:ln>
            <a:noFill/>
          </a:ln>
        </p:spPr>
      </p:pic>
      <p:pic>
        <p:nvPicPr>
          <p:cNvPr id="558" name="Google Shape;558;p27"/>
          <p:cNvPicPr preferRelativeResize="0"/>
          <p:nvPr/>
        </p:nvPicPr>
        <p:blipFill rotWithShape="1">
          <a:blip r:embed="rId5">
            <a:alphaModFix amt="86000"/>
          </a:blip>
          <a:srcRect t="15644" b="22737"/>
          <a:stretch/>
        </p:blipFill>
        <p:spPr>
          <a:xfrm rot="10800000">
            <a:off x="7333396" y="3968175"/>
            <a:ext cx="2657850" cy="1637800"/>
          </a:xfrm>
          <a:prstGeom prst="rect">
            <a:avLst/>
          </a:prstGeom>
          <a:noFill/>
          <a:ln>
            <a:noFill/>
          </a:ln>
        </p:spPr>
      </p:pic>
      <p:pic>
        <p:nvPicPr>
          <p:cNvPr id="559" name="Google Shape;559;p27"/>
          <p:cNvPicPr preferRelativeResize="0"/>
          <p:nvPr/>
        </p:nvPicPr>
        <p:blipFill rotWithShape="1">
          <a:blip r:embed="rId6">
            <a:alphaModFix amt="34000"/>
          </a:blip>
          <a:srcRect l="38803" r="38913"/>
          <a:stretch/>
        </p:blipFill>
        <p:spPr>
          <a:xfrm rot="4701876">
            <a:off x="4843114" y="-998021"/>
            <a:ext cx="489344" cy="2196041"/>
          </a:xfrm>
          <a:prstGeom prst="rect">
            <a:avLst/>
          </a:prstGeom>
          <a:noFill/>
          <a:ln>
            <a:noFill/>
          </a:ln>
        </p:spPr>
      </p:pic>
      <p:pic>
        <p:nvPicPr>
          <p:cNvPr id="560" name="Google Shape;560;p27"/>
          <p:cNvPicPr preferRelativeResize="0"/>
          <p:nvPr/>
        </p:nvPicPr>
        <p:blipFill rotWithShape="1">
          <a:blip r:embed="rId7">
            <a:alphaModFix amt="67000"/>
          </a:blip>
          <a:srcRect l="25238" r="30334"/>
          <a:stretch/>
        </p:blipFill>
        <p:spPr>
          <a:xfrm rot="-7563047">
            <a:off x="-323973" y="-258810"/>
            <a:ext cx="1081993" cy="2435373"/>
          </a:xfrm>
          <a:prstGeom prst="rect">
            <a:avLst/>
          </a:prstGeom>
          <a:noFill/>
          <a:ln>
            <a:noFill/>
          </a:ln>
        </p:spPr>
      </p:pic>
      <p:pic>
        <p:nvPicPr>
          <p:cNvPr id="561" name="Google Shape;561;p27"/>
          <p:cNvPicPr preferRelativeResize="0"/>
          <p:nvPr/>
        </p:nvPicPr>
        <p:blipFill rotWithShape="1">
          <a:blip r:embed="rId8">
            <a:alphaModFix/>
          </a:blip>
          <a:srcRect l="6725" t="8298"/>
          <a:stretch/>
        </p:blipFill>
        <p:spPr>
          <a:xfrm rot="10800000">
            <a:off x="7840361" y="3913500"/>
            <a:ext cx="725471" cy="713250"/>
          </a:xfrm>
          <a:prstGeom prst="rect">
            <a:avLst/>
          </a:prstGeom>
          <a:noFill/>
          <a:ln>
            <a:noFill/>
          </a:ln>
        </p:spPr>
      </p:pic>
      <p:pic>
        <p:nvPicPr>
          <p:cNvPr id="562" name="Google Shape;562;p27"/>
          <p:cNvPicPr preferRelativeResize="0"/>
          <p:nvPr/>
        </p:nvPicPr>
        <p:blipFill rotWithShape="1">
          <a:blip r:embed="rId9">
            <a:alphaModFix/>
          </a:blip>
          <a:srcRect l="20769" t="7020" r="31386" b="10958"/>
          <a:stretch/>
        </p:blipFill>
        <p:spPr>
          <a:xfrm rot="10800000">
            <a:off x="8696871" y="1805700"/>
            <a:ext cx="1013925" cy="1738175"/>
          </a:xfrm>
          <a:prstGeom prst="rect">
            <a:avLst/>
          </a:prstGeom>
          <a:noFill/>
          <a:ln>
            <a:noFill/>
          </a:ln>
        </p:spPr>
      </p:pic>
      <p:pic>
        <p:nvPicPr>
          <p:cNvPr id="563" name="Google Shape;563;p27"/>
          <p:cNvPicPr preferRelativeResize="0"/>
          <p:nvPr/>
        </p:nvPicPr>
        <p:blipFill rotWithShape="1">
          <a:blip r:embed="rId10">
            <a:alphaModFix/>
          </a:blip>
          <a:srcRect l="33217" r="26890"/>
          <a:stretch/>
        </p:blipFill>
        <p:spPr>
          <a:xfrm rot="-1754306">
            <a:off x="-223801" y="2931325"/>
            <a:ext cx="1192647" cy="2989625"/>
          </a:xfrm>
          <a:prstGeom prst="rect">
            <a:avLst/>
          </a:prstGeom>
          <a:noFill/>
          <a:ln>
            <a:noFill/>
          </a:ln>
        </p:spPr>
      </p:pic>
      <p:pic>
        <p:nvPicPr>
          <p:cNvPr id="564" name="Google Shape;564;p27"/>
          <p:cNvPicPr preferRelativeResize="0"/>
          <p:nvPr/>
        </p:nvPicPr>
        <p:blipFill rotWithShape="1">
          <a:blip r:embed="rId11">
            <a:alphaModFix amt="73000"/>
          </a:blip>
          <a:srcRect l="19177" t="20749" r="12206" b="21161"/>
          <a:stretch/>
        </p:blipFill>
        <p:spPr>
          <a:xfrm rot="2500692">
            <a:off x="8083321" y="-177200"/>
            <a:ext cx="1454101" cy="1230924"/>
          </a:xfrm>
          <a:prstGeom prst="rect">
            <a:avLst/>
          </a:prstGeom>
          <a:noFill/>
          <a:ln>
            <a:noFill/>
          </a:ln>
        </p:spPr>
      </p:pic>
      <p:grpSp>
        <p:nvGrpSpPr>
          <p:cNvPr id="565" name="Google Shape;565;p27"/>
          <p:cNvGrpSpPr/>
          <p:nvPr/>
        </p:nvGrpSpPr>
        <p:grpSpPr>
          <a:xfrm rot="10800000">
            <a:off x="137070" y="262550"/>
            <a:ext cx="681700" cy="893750"/>
            <a:chOff x="8528601" y="3345625"/>
            <a:chExt cx="681700" cy="893750"/>
          </a:xfrm>
        </p:grpSpPr>
        <p:pic>
          <p:nvPicPr>
            <p:cNvPr id="566" name="Google Shape;566;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67" name="Google Shape;567;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pic>
        <p:nvPicPr>
          <p:cNvPr id="568" name="Google Shape;568;p27"/>
          <p:cNvPicPr preferRelativeResize="0"/>
          <p:nvPr/>
        </p:nvPicPr>
        <p:blipFill rotWithShape="1">
          <a:blip r:embed="rId13">
            <a:alphaModFix/>
          </a:blip>
          <a:srcRect t="16613" b="7937"/>
          <a:stretch/>
        </p:blipFill>
        <p:spPr>
          <a:xfrm rot="3407673">
            <a:off x="4425240" y="-564180"/>
            <a:ext cx="1928589" cy="1455084"/>
          </a:xfrm>
          <a:prstGeom prst="rect">
            <a:avLst/>
          </a:prstGeom>
          <a:noFill/>
          <a:ln>
            <a:noFill/>
          </a:ln>
        </p:spPr>
      </p:pic>
      <p:pic>
        <p:nvPicPr>
          <p:cNvPr id="569" name="Google Shape;569;p27"/>
          <p:cNvPicPr preferRelativeResize="0"/>
          <p:nvPr/>
        </p:nvPicPr>
        <p:blipFill rotWithShape="1">
          <a:blip r:embed="rId14">
            <a:alphaModFix amt="69000"/>
          </a:blip>
          <a:srcRect l="29662" r="34322"/>
          <a:stretch/>
        </p:blipFill>
        <p:spPr>
          <a:xfrm rot="6566759">
            <a:off x="4346709" y="4252475"/>
            <a:ext cx="582925" cy="1618500"/>
          </a:xfrm>
          <a:prstGeom prst="rect">
            <a:avLst/>
          </a:prstGeom>
          <a:noFill/>
          <a:ln>
            <a:noFill/>
          </a:ln>
        </p:spPr>
      </p:pic>
      <p:pic>
        <p:nvPicPr>
          <p:cNvPr id="570" name="Google Shape;570;p27"/>
          <p:cNvPicPr preferRelativeResize="0"/>
          <p:nvPr/>
        </p:nvPicPr>
        <p:blipFill rotWithShape="1">
          <a:blip r:embed="rId15">
            <a:alphaModFix amt="72000"/>
          </a:blip>
          <a:srcRect l="12988" t="13996" r="15011" b="14003"/>
          <a:stretch/>
        </p:blipFill>
        <p:spPr>
          <a:xfrm rot="10800000">
            <a:off x="7921171" y="847425"/>
            <a:ext cx="222900" cy="222900"/>
          </a:xfrm>
          <a:prstGeom prst="rect">
            <a:avLst/>
          </a:prstGeom>
          <a:noFill/>
          <a:ln>
            <a:noFill/>
          </a:ln>
        </p:spPr>
      </p:pic>
      <p:pic>
        <p:nvPicPr>
          <p:cNvPr id="571" name="Google Shape;571;p27"/>
          <p:cNvPicPr preferRelativeResize="0"/>
          <p:nvPr/>
        </p:nvPicPr>
        <p:blipFill rotWithShape="1">
          <a:blip r:embed="rId15">
            <a:alphaModFix amt="72000"/>
          </a:blip>
          <a:srcRect l="12988" t="13996" r="15011" b="14003"/>
          <a:stretch/>
        </p:blipFill>
        <p:spPr>
          <a:xfrm rot="10800000">
            <a:off x="1872396" y="4674175"/>
            <a:ext cx="222900" cy="222900"/>
          </a:xfrm>
          <a:prstGeom prst="rect">
            <a:avLst/>
          </a:prstGeom>
          <a:noFill/>
          <a:ln>
            <a:noFill/>
          </a:ln>
        </p:spPr>
      </p:pic>
      <p:pic>
        <p:nvPicPr>
          <p:cNvPr id="572" name="Google Shape;572;p27"/>
          <p:cNvPicPr preferRelativeResize="0"/>
          <p:nvPr/>
        </p:nvPicPr>
        <p:blipFill rotWithShape="1">
          <a:blip r:embed="rId16">
            <a:alphaModFix amt="72000"/>
          </a:blip>
          <a:srcRect l="12988" t="13996" r="15011" b="14003"/>
          <a:stretch/>
        </p:blipFill>
        <p:spPr>
          <a:xfrm rot="10800000">
            <a:off x="1756521" y="394800"/>
            <a:ext cx="222900" cy="222900"/>
          </a:xfrm>
          <a:prstGeom prst="rect">
            <a:avLst/>
          </a:prstGeom>
          <a:noFill/>
          <a:ln>
            <a:noFill/>
          </a:ln>
        </p:spPr>
      </p:pic>
      <p:pic>
        <p:nvPicPr>
          <p:cNvPr id="573" name="Google Shape;573;p27"/>
          <p:cNvPicPr preferRelativeResize="0"/>
          <p:nvPr/>
        </p:nvPicPr>
        <p:blipFill rotWithShape="1">
          <a:blip r:embed="rId15">
            <a:alphaModFix amt="72000"/>
          </a:blip>
          <a:srcRect l="12988" t="13996" r="15011" b="14003"/>
          <a:stretch/>
        </p:blipFill>
        <p:spPr>
          <a:xfrm rot="10800000">
            <a:off x="1680121" y="689050"/>
            <a:ext cx="107275" cy="107275"/>
          </a:xfrm>
          <a:prstGeom prst="rect">
            <a:avLst/>
          </a:prstGeom>
          <a:noFill/>
          <a:ln>
            <a:noFill/>
          </a:ln>
        </p:spPr>
      </p:pic>
      <p:pic>
        <p:nvPicPr>
          <p:cNvPr id="574" name="Google Shape;574;p27"/>
          <p:cNvPicPr preferRelativeResize="0"/>
          <p:nvPr/>
        </p:nvPicPr>
        <p:blipFill rotWithShape="1">
          <a:blip r:embed="rId16">
            <a:alphaModFix amt="72000"/>
          </a:blip>
          <a:srcRect l="12988" t="13996" r="15011" b="14003"/>
          <a:stretch/>
        </p:blipFill>
        <p:spPr>
          <a:xfrm rot="10800000">
            <a:off x="2523671" y="4838150"/>
            <a:ext cx="107275" cy="107275"/>
          </a:xfrm>
          <a:prstGeom prst="rect">
            <a:avLst/>
          </a:prstGeom>
          <a:noFill/>
          <a:ln>
            <a:noFill/>
          </a:ln>
        </p:spPr>
      </p:pic>
      <p:pic>
        <p:nvPicPr>
          <p:cNvPr id="575" name="Google Shape;575;p27"/>
          <p:cNvPicPr preferRelativeResize="0"/>
          <p:nvPr/>
        </p:nvPicPr>
        <p:blipFill rotWithShape="1">
          <a:blip r:embed="rId16">
            <a:alphaModFix amt="72000"/>
          </a:blip>
          <a:srcRect l="12988" t="13996" r="15011" b="14003"/>
          <a:stretch/>
        </p:blipFill>
        <p:spPr>
          <a:xfrm rot="10800000">
            <a:off x="8499396" y="1398475"/>
            <a:ext cx="107275" cy="107275"/>
          </a:xfrm>
          <a:prstGeom prst="rect">
            <a:avLst/>
          </a:prstGeom>
          <a:noFill/>
          <a:ln>
            <a:noFill/>
          </a:ln>
        </p:spPr>
      </p:pic>
      <p:pic>
        <p:nvPicPr>
          <p:cNvPr id="576" name="Google Shape;576;p27"/>
          <p:cNvPicPr preferRelativeResize="0"/>
          <p:nvPr/>
        </p:nvPicPr>
        <p:blipFill rotWithShape="1">
          <a:blip r:embed="rId8">
            <a:alphaModFix/>
          </a:blip>
          <a:srcRect l="6725" t="8298"/>
          <a:stretch/>
        </p:blipFill>
        <p:spPr>
          <a:xfrm rot="-4579178">
            <a:off x="311313" y="2246999"/>
            <a:ext cx="607835" cy="597613"/>
          </a:xfrm>
          <a:prstGeom prst="rect">
            <a:avLst/>
          </a:prstGeom>
          <a:noFill/>
          <a:ln>
            <a:noFill/>
          </a:ln>
        </p:spPr>
      </p:pic>
      <p:grpSp>
        <p:nvGrpSpPr>
          <p:cNvPr id="577" name="Google Shape;577;p27"/>
          <p:cNvGrpSpPr/>
          <p:nvPr/>
        </p:nvGrpSpPr>
        <p:grpSpPr>
          <a:xfrm rot="10800000">
            <a:off x="8862982" y="135900"/>
            <a:ext cx="681700" cy="893750"/>
            <a:chOff x="8528601" y="3345625"/>
            <a:chExt cx="681700" cy="893750"/>
          </a:xfrm>
        </p:grpSpPr>
        <p:pic>
          <p:nvPicPr>
            <p:cNvPr id="578" name="Google Shape;578;p27"/>
            <p:cNvPicPr preferRelativeResize="0"/>
            <p:nvPr/>
          </p:nvPicPr>
          <p:blipFill rotWithShape="1">
            <a:blip r:embed="rId12">
              <a:alphaModFix/>
            </a:blip>
            <a:srcRect l="15023" t="14904" b="11857"/>
            <a:stretch/>
          </p:blipFill>
          <p:spPr>
            <a:xfrm>
              <a:off x="8528601" y="3742208"/>
              <a:ext cx="576856" cy="497166"/>
            </a:xfrm>
            <a:prstGeom prst="rect">
              <a:avLst/>
            </a:prstGeom>
            <a:noFill/>
            <a:ln>
              <a:noFill/>
            </a:ln>
          </p:spPr>
        </p:pic>
        <p:pic>
          <p:nvPicPr>
            <p:cNvPr id="579" name="Google Shape;579;p27"/>
            <p:cNvPicPr preferRelativeResize="0"/>
            <p:nvPr/>
          </p:nvPicPr>
          <p:blipFill rotWithShape="1">
            <a:blip r:embed="rId12">
              <a:alphaModFix/>
            </a:blip>
            <a:srcRect l="15023" t="14904" b="11857"/>
            <a:stretch/>
          </p:blipFill>
          <p:spPr>
            <a:xfrm rot="-10040303">
              <a:off x="8585969" y="3402800"/>
              <a:ext cx="576856" cy="497167"/>
            </a:xfrm>
            <a:prstGeom prst="rect">
              <a:avLst/>
            </a:prstGeom>
            <a:noFill/>
            <a:ln>
              <a:noFill/>
            </a:ln>
          </p:spPr>
        </p:pic>
      </p:grpSp>
    </p:spTree>
    <p:extLst>
      <p:ext uri="{BB962C8B-B14F-4D97-AF65-F5344CB8AC3E}">
        <p14:creationId xmlns:p14="http://schemas.microsoft.com/office/powerpoint/2010/main" val="397892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6"/>
        <p:cNvGrpSpPr/>
        <p:nvPr/>
      </p:nvGrpSpPr>
      <p:grpSpPr>
        <a:xfrm>
          <a:off x="0" y="0"/>
          <a:ext cx="0" cy="0"/>
          <a:chOff x="0" y="0"/>
          <a:chExt cx="0" cy="0"/>
        </a:xfrm>
      </p:grpSpPr>
      <p:pic>
        <p:nvPicPr>
          <p:cNvPr id="167" name="Google Shape;167;p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68" name="Google Shape;168;p9"/>
          <p:cNvPicPr preferRelativeResize="0"/>
          <p:nvPr/>
        </p:nvPicPr>
        <p:blipFill rotWithShape="1">
          <a:blip r:embed="rId3">
            <a:alphaModFix amt="52000"/>
          </a:blip>
          <a:srcRect l="14340" t="13137" r="15532" b="7383"/>
          <a:stretch/>
        </p:blipFill>
        <p:spPr>
          <a:xfrm rot="-5400000">
            <a:off x="1293675" y="829763"/>
            <a:ext cx="3452600" cy="3912925"/>
          </a:xfrm>
          <a:prstGeom prst="rect">
            <a:avLst/>
          </a:prstGeom>
          <a:noFill/>
          <a:ln>
            <a:noFill/>
          </a:ln>
        </p:spPr>
      </p:pic>
      <p:pic>
        <p:nvPicPr>
          <p:cNvPr id="169" name="Google Shape;169;p9"/>
          <p:cNvPicPr preferRelativeResize="0"/>
          <p:nvPr/>
        </p:nvPicPr>
        <p:blipFill rotWithShape="1">
          <a:blip r:embed="rId4">
            <a:alphaModFix amt="69000"/>
          </a:blip>
          <a:srcRect l="41502" r="39776"/>
          <a:stretch/>
        </p:blipFill>
        <p:spPr>
          <a:xfrm rot="2491506">
            <a:off x="8371943" y="3188093"/>
            <a:ext cx="441918" cy="2360654"/>
          </a:xfrm>
          <a:prstGeom prst="rect">
            <a:avLst/>
          </a:prstGeom>
          <a:noFill/>
          <a:ln>
            <a:noFill/>
          </a:ln>
        </p:spPr>
      </p:pic>
      <p:pic>
        <p:nvPicPr>
          <p:cNvPr id="170" name="Google Shape;170;p9"/>
          <p:cNvPicPr preferRelativeResize="0"/>
          <p:nvPr/>
        </p:nvPicPr>
        <p:blipFill rotWithShape="1">
          <a:blip r:embed="rId5">
            <a:alphaModFix amt="72000"/>
          </a:blip>
          <a:srcRect l="12988" t="13996" r="15011" b="14003"/>
          <a:stretch/>
        </p:blipFill>
        <p:spPr>
          <a:xfrm>
            <a:off x="8085575" y="-342925"/>
            <a:ext cx="1327375" cy="1327375"/>
          </a:xfrm>
          <a:prstGeom prst="rect">
            <a:avLst/>
          </a:prstGeom>
          <a:noFill/>
          <a:ln>
            <a:noFill/>
          </a:ln>
        </p:spPr>
      </p:pic>
      <p:pic>
        <p:nvPicPr>
          <p:cNvPr id="171" name="Google Shape;171;p9"/>
          <p:cNvPicPr preferRelativeResize="0"/>
          <p:nvPr/>
        </p:nvPicPr>
        <p:blipFill rotWithShape="1">
          <a:blip r:embed="rId6">
            <a:alphaModFix/>
          </a:blip>
          <a:srcRect l="6725" t="8298"/>
          <a:stretch/>
        </p:blipFill>
        <p:spPr>
          <a:xfrm>
            <a:off x="7707739" y="30800"/>
            <a:ext cx="725471" cy="713250"/>
          </a:xfrm>
          <a:prstGeom prst="rect">
            <a:avLst/>
          </a:prstGeom>
          <a:noFill/>
          <a:ln>
            <a:noFill/>
          </a:ln>
        </p:spPr>
      </p:pic>
      <p:pic>
        <p:nvPicPr>
          <p:cNvPr id="172" name="Google Shape;172;p9"/>
          <p:cNvPicPr preferRelativeResize="0"/>
          <p:nvPr/>
        </p:nvPicPr>
        <p:blipFill>
          <a:blip r:embed="rId7">
            <a:alphaModFix amt="65000"/>
          </a:blip>
          <a:stretch>
            <a:fillRect/>
          </a:stretch>
        </p:blipFill>
        <p:spPr>
          <a:xfrm rot="1871684" flipH="1">
            <a:off x="-742700" y="-336825"/>
            <a:ext cx="1904550" cy="1904550"/>
          </a:xfrm>
          <a:prstGeom prst="rect">
            <a:avLst/>
          </a:prstGeom>
          <a:noFill/>
          <a:ln>
            <a:noFill/>
          </a:ln>
        </p:spPr>
      </p:pic>
      <p:pic>
        <p:nvPicPr>
          <p:cNvPr id="173" name="Google Shape;173;p9"/>
          <p:cNvPicPr preferRelativeResize="0"/>
          <p:nvPr/>
        </p:nvPicPr>
        <p:blipFill rotWithShape="1">
          <a:blip r:embed="rId8">
            <a:alphaModFix/>
          </a:blip>
          <a:srcRect t="16613" b="7937"/>
          <a:stretch/>
        </p:blipFill>
        <p:spPr>
          <a:xfrm rot="-1765193">
            <a:off x="-822508" y="-64067"/>
            <a:ext cx="1928588" cy="1455084"/>
          </a:xfrm>
          <a:prstGeom prst="rect">
            <a:avLst/>
          </a:prstGeom>
          <a:noFill/>
          <a:ln>
            <a:noFill/>
          </a:ln>
        </p:spPr>
      </p:pic>
      <p:pic>
        <p:nvPicPr>
          <p:cNvPr id="174" name="Google Shape;174;p9"/>
          <p:cNvPicPr preferRelativeResize="0"/>
          <p:nvPr/>
        </p:nvPicPr>
        <p:blipFill rotWithShape="1">
          <a:blip r:embed="rId9">
            <a:alphaModFix amt="34000"/>
          </a:blip>
          <a:srcRect l="19177" t="20749" r="12206" b="21161"/>
          <a:stretch/>
        </p:blipFill>
        <p:spPr>
          <a:xfrm rot="-8299308">
            <a:off x="-327225" y="4097600"/>
            <a:ext cx="1454101" cy="1230924"/>
          </a:xfrm>
          <a:prstGeom prst="rect">
            <a:avLst/>
          </a:prstGeom>
          <a:noFill/>
          <a:ln>
            <a:noFill/>
          </a:ln>
        </p:spPr>
      </p:pic>
      <p:grpSp>
        <p:nvGrpSpPr>
          <p:cNvPr id="175" name="Google Shape;175;p9"/>
          <p:cNvGrpSpPr/>
          <p:nvPr/>
        </p:nvGrpSpPr>
        <p:grpSpPr>
          <a:xfrm rot="-5400000">
            <a:off x="564364" y="4193850"/>
            <a:ext cx="681700" cy="893750"/>
            <a:chOff x="8528601" y="3345625"/>
            <a:chExt cx="681700" cy="893750"/>
          </a:xfrm>
        </p:grpSpPr>
        <p:pic>
          <p:nvPicPr>
            <p:cNvPr id="176" name="Google Shape;176;p9"/>
            <p:cNvPicPr preferRelativeResize="0"/>
            <p:nvPr/>
          </p:nvPicPr>
          <p:blipFill rotWithShape="1">
            <a:blip r:embed="rId10">
              <a:alphaModFix/>
            </a:blip>
            <a:srcRect l="15023" t="14904" b="11857"/>
            <a:stretch/>
          </p:blipFill>
          <p:spPr>
            <a:xfrm>
              <a:off x="8528601" y="3742208"/>
              <a:ext cx="576856" cy="497166"/>
            </a:xfrm>
            <a:prstGeom prst="rect">
              <a:avLst/>
            </a:prstGeom>
            <a:noFill/>
            <a:ln>
              <a:noFill/>
            </a:ln>
          </p:spPr>
        </p:pic>
        <p:pic>
          <p:nvPicPr>
            <p:cNvPr id="177" name="Google Shape;177;p9"/>
            <p:cNvPicPr preferRelativeResize="0"/>
            <p:nvPr/>
          </p:nvPicPr>
          <p:blipFill rotWithShape="1">
            <a:blip r:embed="rId10">
              <a:alphaModFix/>
            </a:blip>
            <a:srcRect l="15023" t="14904" b="11857"/>
            <a:stretch/>
          </p:blipFill>
          <p:spPr>
            <a:xfrm rot="-10040303">
              <a:off x="8585969" y="3402800"/>
              <a:ext cx="576856" cy="497167"/>
            </a:xfrm>
            <a:prstGeom prst="rect">
              <a:avLst/>
            </a:prstGeom>
            <a:noFill/>
            <a:ln>
              <a:noFill/>
            </a:ln>
          </p:spPr>
        </p:pic>
      </p:grpSp>
      <p:pic>
        <p:nvPicPr>
          <p:cNvPr id="178" name="Google Shape;178;p9"/>
          <p:cNvPicPr preferRelativeResize="0"/>
          <p:nvPr/>
        </p:nvPicPr>
        <p:blipFill rotWithShape="1">
          <a:blip r:embed="rId11">
            <a:alphaModFix/>
          </a:blip>
          <a:srcRect l="33217" r="26890"/>
          <a:stretch/>
        </p:blipFill>
        <p:spPr>
          <a:xfrm rot="3657732">
            <a:off x="7651576" y="3393174"/>
            <a:ext cx="1192647" cy="2989625"/>
          </a:xfrm>
          <a:prstGeom prst="rect">
            <a:avLst/>
          </a:prstGeom>
          <a:noFill/>
          <a:ln>
            <a:noFill/>
          </a:ln>
        </p:spPr>
      </p:pic>
      <p:pic>
        <p:nvPicPr>
          <p:cNvPr id="179" name="Google Shape;179;p9"/>
          <p:cNvPicPr preferRelativeResize="0"/>
          <p:nvPr/>
        </p:nvPicPr>
        <p:blipFill rotWithShape="1">
          <a:blip r:embed="rId5">
            <a:alphaModFix amt="72000"/>
          </a:blip>
          <a:srcRect l="12988" t="13996" r="15011" b="14003"/>
          <a:stretch/>
        </p:blipFill>
        <p:spPr>
          <a:xfrm>
            <a:off x="7342975" y="4530175"/>
            <a:ext cx="142150" cy="142150"/>
          </a:xfrm>
          <a:prstGeom prst="rect">
            <a:avLst/>
          </a:prstGeom>
          <a:noFill/>
          <a:ln>
            <a:noFill/>
          </a:ln>
        </p:spPr>
      </p:pic>
      <p:pic>
        <p:nvPicPr>
          <p:cNvPr id="180" name="Google Shape;180;p9"/>
          <p:cNvPicPr preferRelativeResize="0"/>
          <p:nvPr/>
        </p:nvPicPr>
        <p:blipFill rotWithShape="1">
          <a:blip r:embed="rId12">
            <a:alphaModFix amt="72000"/>
          </a:blip>
          <a:srcRect l="12988" t="13996" r="15011" b="14003"/>
          <a:stretch/>
        </p:blipFill>
        <p:spPr>
          <a:xfrm>
            <a:off x="2066650" y="199763"/>
            <a:ext cx="118550" cy="118550"/>
          </a:xfrm>
          <a:prstGeom prst="rect">
            <a:avLst/>
          </a:prstGeom>
          <a:noFill/>
          <a:ln>
            <a:noFill/>
          </a:ln>
        </p:spPr>
      </p:pic>
      <p:pic>
        <p:nvPicPr>
          <p:cNvPr id="181" name="Google Shape;181;p9"/>
          <p:cNvPicPr preferRelativeResize="0"/>
          <p:nvPr/>
        </p:nvPicPr>
        <p:blipFill rotWithShape="1">
          <a:blip r:embed="rId13">
            <a:alphaModFix amt="69000"/>
          </a:blip>
          <a:srcRect l="29662" r="34322"/>
          <a:stretch/>
        </p:blipFill>
        <p:spPr>
          <a:xfrm rot="-4233241">
            <a:off x="4280562" y="-719650"/>
            <a:ext cx="582925" cy="1618500"/>
          </a:xfrm>
          <a:prstGeom prst="rect">
            <a:avLst/>
          </a:prstGeom>
          <a:noFill/>
          <a:ln>
            <a:noFill/>
          </a:ln>
        </p:spPr>
      </p:pic>
      <p:sp>
        <p:nvSpPr>
          <p:cNvPr id="182" name="Google Shape;182;p9"/>
          <p:cNvSpPr txBox="1">
            <a:spLocks noGrp="1"/>
          </p:cNvSpPr>
          <p:nvPr>
            <p:ph type="title"/>
          </p:nvPr>
        </p:nvSpPr>
        <p:spPr>
          <a:xfrm>
            <a:off x="710906" y="1600500"/>
            <a:ext cx="44532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3" name="Google Shape;183;p9"/>
          <p:cNvSpPr txBox="1">
            <a:spLocks noGrp="1"/>
          </p:cNvSpPr>
          <p:nvPr>
            <p:ph type="subTitle" idx="1"/>
          </p:nvPr>
        </p:nvSpPr>
        <p:spPr>
          <a:xfrm>
            <a:off x="710800" y="2561225"/>
            <a:ext cx="3994500" cy="110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2C436E"/>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
        <p:cNvGrpSpPr/>
        <p:nvPr/>
      </p:nvGrpSpPr>
      <p:grpSpPr>
        <a:xfrm>
          <a:off x="0" y="0"/>
          <a:ext cx="0" cy="0"/>
          <a:chOff x="0" y="0"/>
          <a:chExt cx="0" cy="0"/>
        </a:xfrm>
      </p:grpSpPr>
      <p:pic>
        <p:nvPicPr>
          <p:cNvPr id="185" name="Google Shape;185;p10"/>
          <p:cNvPicPr preferRelativeResize="0"/>
          <p:nvPr/>
        </p:nvPicPr>
        <p:blipFill rotWithShape="1">
          <a:blip r:embed="rId2">
            <a:alphaModFix amt="69000"/>
          </a:blip>
          <a:srcRect l="41502" r="39776"/>
          <a:stretch/>
        </p:blipFill>
        <p:spPr>
          <a:xfrm rot="-9594180">
            <a:off x="8611296" y="-291617"/>
            <a:ext cx="496976" cy="2654753"/>
          </a:xfrm>
          <a:prstGeom prst="rect">
            <a:avLst/>
          </a:prstGeom>
          <a:noFill/>
          <a:ln>
            <a:noFill/>
          </a:ln>
        </p:spPr>
      </p:pic>
      <p:pic>
        <p:nvPicPr>
          <p:cNvPr id="186" name="Google Shape;186;p10"/>
          <p:cNvPicPr preferRelativeResize="0"/>
          <p:nvPr/>
        </p:nvPicPr>
        <p:blipFill rotWithShape="1">
          <a:blip r:embed="rId3">
            <a:alphaModFix amt="72000"/>
          </a:blip>
          <a:srcRect l="12988" t="13996" r="15011" b="14003"/>
          <a:stretch/>
        </p:blipFill>
        <p:spPr>
          <a:xfrm rot="10800000">
            <a:off x="7984515" y="3905124"/>
            <a:ext cx="1529150" cy="1529149"/>
          </a:xfrm>
          <a:prstGeom prst="rect">
            <a:avLst/>
          </a:prstGeom>
          <a:noFill/>
          <a:ln>
            <a:noFill/>
          </a:ln>
        </p:spPr>
      </p:pic>
      <p:grpSp>
        <p:nvGrpSpPr>
          <p:cNvPr id="187" name="Google Shape;187;p10"/>
          <p:cNvGrpSpPr/>
          <p:nvPr/>
        </p:nvGrpSpPr>
        <p:grpSpPr>
          <a:xfrm rot="10800000">
            <a:off x="8230450" y="3220780"/>
            <a:ext cx="1037275" cy="1359930"/>
            <a:chOff x="8528601" y="3345625"/>
            <a:chExt cx="681700" cy="893750"/>
          </a:xfrm>
        </p:grpSpPr>
        <p:pic>
          <p:nvPicPr>
            <p:cNvPr id="188" name="Google Shape;188;p10"/>
            <p:cNvPicPr preferRelativeResize="0"/>
            <p:nvPr/>
          </p:nvPicPr>
          <p:blipFill rotWithShape="1">
            <a:blip r:embed="rId4">
              <a:alphaModFix/>
            </a:blip>
            <a:srcRect l="15023" t="14904" b="11857"/>
            <a:stretch/>
          </p:blipFill>
          <p:spPr>
            <a:xfrm>
              <a:off x="8528601" y="3742208"/>
              <a:ext cx="576856" cy="497166"/>
            </a:xfrm>
            <a:prstGeom prst="rect">
              <a:avLst/>
            </a:prstGeom>
            <a:noFill/>
            <a:ln>
              <a:noFill/>
            </a:ln>
          </p:spPr>
        </p:pic>
        <p:pic>
          <p:nvPicPr>
            <p:cNvPr id="189" name="Google Shape;189;p10"/>
            <p:cNvPicPr preferRelativeResize="0"/>
            <p:nvPr/>
          </p:nvPicPr>
          <p:blipFill rotWithShape="1">
            <a:blip r:embed="rId4">
              <a:alphaModFix/>
            </a:blip>
            <a:srcRect l="15023" t="14904" b="11857"/>
            <a:stretch/>
          </p:blipFill>
          <p:spPr>
            <a:xfrm rot="-10040303">
              <a:off x="8585969" y="3402800"/>
              <a:ext cx="576856" cy="497167"/>
            </a:xfrm>
            <a:prstGeom prst="rect">
              <a:avLst/>
            </a:prstGeom>
            <a:noFill/>
            <a:ln>
              <a:noFill/>
            </a:ln>
          </p:spPr>
        </p:pic>
      </p:grpSp>
      <p:pic>
        <p:nvPicPr>
          <p:cNvPr id="190" name="Google Shape;190;p10"/>
          <p:cNvPicPr preferRelativeResize="0"/>
          <p:nvPr/>
        </p:nvPicPr>
        <p:blipFill rotWithShape="1">
          <a:blip r:embed="rId5">
            <a:alphaModFix amt="34000"/>
          </a:blip>
          <a:srcRect l="19177" t="20749" r="12206" b="21161"/>
          <a:stretch/>
        </p:blipFill>
        <p:spPr>
          <a:xfrm rot="-8299293">
            <a:off x="-567399" y="3866861"/>
            <a:ext cx="2088848" cy="1768253"/>
          </a:xfrm>
          <a:prstGeom prst="rect">
            <a:avLst/>
          </a:prstGeom>
          <a:noFill/>
          <a:ln>
            <a:noFill/>
          </a:ln>
        </p:spPr>
      </p:pic>
      <p:pic>
        <p:nvPicPr>
          <p:cNvPr id="191" name="Google Shape;191;p10"/>
          <p:cNvPicPr preferRelativeResize="0"/>
          <p:nvPr/>
        </p:nvPicPr>
        <p:blipFill>
          <a:blip r:embed="rId6">
            <a:alphaModFix amt="82000"/>
          </a:blip>
          <a:stretch>
            <a:fillRect/>
          </a:stretch>
        </p:blipFill>
        <p:spPr>
          <a:xfrm rot="1871684" flipH="1">
            <a:off x="-447800" y="-410025"/>
            <a:ext cx="1904550" cy="1904550"/>
          </a:xfrm>
          <a:prstGeom prst="rect">
            <a:avLst/>
          </a:prstGeom>
          <a:noFill/>
          <a:ln>
            <a:noFill/>
          </a:ln>
        </p:spPr>
      </p:pic>
      <p:pic>
        <p:nvPicPr>
          <p:cNvPr id="192" name="Google Shape;192;p10"/>
          <p:cNvPicPr preferRelativeResize="0"/>
          <p:nvPr/>
        </p:nvPicPr>
        <p:blipFill rotWithShape="1">
          <a:blip r:embed="rId7">
            <a:alphaModFix/>
          </a:blip>
          <a:srcRect t="16613" b="7937"/>
          <a:stretch/>
        </p:blipFill>
        <p:spPr>
          <a:xfrm rot="-5865832">
            <a:off x="-404829" y="3827972"/>
            <a:ext cx="2231258" cy="1683456"/>
          </a:xfrm>
          <a:prstGeom prst="rect">
            <a:avLst/>
          </a:prstGeom>
          <a:noFill/>
          <a:ln>
            <a:noFill/>
          </a:ln>
        </p:spPr>
      </p:pic>
      <p:pic>
        <p:nvPicPr>
          <p:cNvPr id="193" name="Google Shape;193;p10"/>
          <p:cNvPicPr preferRelativeResize="0"/>
          <p:nvPr/>
        </p:nvPicPr>
        <p:blipFill rotWithShape="1">
          <a:blip r:embed="rId8">
            <a:alphaModFix/>
          </a:blip>
          <a:srcRect l="20769" t="7020" r="31386" b="10958"/>
          <a:stretch/>
        </p:blipFill>
        <p:spPr>
          <a:xfrm flipH="1">
            <a:off x="7894575" y="-538000"/>
            <a:ext cx="1013925" cy="1738175"/>
          </a:xfrm>
          <a:prstGeom prst="rect">
            <a:avLst/>
          </a:prstGeom>
          <a:noFill/>
          <a:ln>
            <a:noFill/>
          </a:ln>
        </p:spPr>
      </p:pic>
      <p:pic>
        <p:nvPicPr>
          <p:cNvPr id="194" name="Google Shape;194;p10"/>
          <p:cNvPicPr preferRelativeResize="0"/>
          <p:nvPr/>
        </p:nvPicPr>
        <p:blipFill rotWithShape="1">
          <a:blip r:embed="rId9">
            <a:alphaModFix/>
          </a:blip>
          <a:srcRect l="3814" t="1347" r="3823" b="11749"/>
          <a:stretch/>
        </p:blipFill>
        <p:spPr>
          <a:xfrm>
            <a:off x="-995450" y="486925"/>
            <a:ext cx="1668050" cy="1569500"/>
          </a:xfrm>
          <a:prstGeom prst="rect">
            <a:avLst/>
          </a:prstGeom>
          <a:noFill/>
          <a:ln>
            <a:noFill/>
          </a:ln>
        </p:spPr>
      </p:pic>
      <p:pic>
        <p:nvPicPr>
          <p:cNvPr id="195" name="Google Shape;195;p10"/>
          <p:cNvPicPr preferRelativeResize="0"/>
          <p:nvPr/>
        </p:nvPicPr>
        <p:blipFill rotWithShape="1">
          <a:blip r:embed="rId10">
            <a:alphaModFix amt="34000"/>
          </a:blip>
          <a:srcRect l="38803" r="38913"/>
          <a:stretch/>
        </p:blipFill>
        <p:spPr>
          <a:xfrm rot="-6098124">
            <a:off x="4076638" y="-933095"/>
            <a:ext cx="489344" cy="2196041"/>
          </a:xfrm>
          <a:prstGeom prst="rect">
            <a:avLst/>
          </a:prstGeom>
          <a:noFill/>
          <a:ln>
            <a:noFill/>
          </a:ln>
        </p:spPr>
      </p:pic>
      <p:pic>
        <p:nvPicPr>
          <p:cNvPr id="196" name="Google Shape;196;p10"/>
          <p:cNvPicPr preferRelativeResize="0"/>
          <p:nvPr/>
        </p:nvPicPr>
        <p:blipFill rotWithShape="1">
          <a:blip r:embed="rId11">
            <a:alphaModFix/>
          </a:blip>
          <a:srcRect l="6725" t="8298"/>
          <a:stretch/>
        </p:blipFill>
        <p:spPr>
          <a:xfrm>
            <a:off x="2948639" y="-25537"/>
            <a:ext cx="725471" cy="713250"/>
          </a:xfrm>
          <a:prstGeom prst="rect">
            <a:avLst/>
          </a:prstGeom>
          <a:noFill/>
          <a:ln>
            <a:noFill/>
          </a:ln>
        </p:spPr>
      </p:pic>
      <p:pic>
        <p:nvPicPr>
          <p:cNvPr id="197" name="Google Shape;197;p10"/>
          <p:cNvPicPr preferRelativeResize="0"/>
          <p:nvPr/>
        </p:nvPicPr>
        <p:blipFill rotWithShape="1">
          <a:blip r:embed="rId12">
            <a:alphaModFix amt="72000"/>
          </a:blip>
          <a:srcRect l="12988" t="13996" r="15011" b="14003"/>
          <a:stretch/>
        </p:blipFill>
        <p:spPr>
          <a:xfrm>
            <a:off x="8599238" y="2317825"/>
            <a:ext cx="107275" cy="107275"/>
          </a:xfrm>
          <a:prstGeom prst="rect">
            <a:avLst/>
          </a:prstGeom>
          <a:noFill/>
          <a:ln>
            <a:noFill/>
          </a:ln>
        </p:spPr>
      </p:pic>
      <p:pic>
        <p:nvPicPr>
          <p:cNvPr id="198" name="Google Shape;198;p10"/>
          <p:cNvPicPr preferRelativeResize="0"/>
          <p:nvPr/>
        </p:nvPicPr>
        <p:blipFill rotWithShape="1">
          <a:blip r:embed="rId3">
            <a:alphaModFix amt="72000"/>
          </a:blip>
          <a:srcRect l="12988" t="13996" r="15011" b="14003"/>
          <a:stretch/>
        </p:blipFill>
        <p:spPr>
          <a:xfrm>
            <a:off x="8676038" y="2687500"/>
            <a:ext cx="222900" cy="222900"/>
          </a:xfrm>
          <a:prstGeom prst="rect">
            <a:avLst/>
          </a:prstGeom>
          <a:noFill/>
          <a:ln>
            <a:noFill/>
          </a:ln>
        </p:spPr>
      </p:pic>
      <p:pic>
        <p:nvPicPr>
          <p:cNvPr id="199" name="Google Shape;199;p10"/>
          <p:cNvPicPr preferRelativeResize="0"/>
          <p:nvPr/>
        </p:nvPicPr>
        <p:blipFill rotWithShape="1">
          <a:blip r:embed="rId12">
            <a:alphaModFix amt="72000"/>
          </a:blip>
          <a:srcRect l="12988" t="13996" r="15011" b="14003"/>
          <a:stretch/>
        </p:blipFill>
        <p:spPr>
          <a:xfrm>
            <a:off x="125200" y="3048300"/>
            <a:ext cx="222900" cy="222900"/>
          </a:xfrm>
          <a:prstGeom prst="rect">
            <a:avLst/>
          </a:prstGeom>
          <a:noFill/>
          <a:ln>
            <a:noFill/>
          </a:ln>
        </p:spPr>
      </p:pic>
      <p:pic>
        <p:nvPicPr>
          <p:cNvPr id="200" name="Google Shape;200;p10"/>
          <p:cNvPicPr preferRelativeResize="0"/>
          <p:nvPr/>
        </p:nvPicPr>
        <p:blipFill rotWithShape="1">
          <a:blip r:embed="rId3">
            <a:alphaModFix amt="72000"/>
          </a:blip>
          <a:srcRect l="12988" t="13996" r="15011" b="14003"/>
          <a:stretch/>
        </p:blipFill>
        <p:spPr>
          <a:xfrm>
            <a:off x="317225" y="2869675"/>
            <a:ext cx="107275" cy="107275"/>
          </a:xfrm>
          <a:prstGeom prst="rect">
            <a:avLst/>
          </a:prstGeom>
          <a:noFill/>
          <a:ln>
            <a:noFill/>
          </a:ln>
        </p:spPr>
      </p:pic>
      <p:sp>
        <p:nvSpPr>
          <p:cNvPr id="201" name="Google Shape;201;p10"/>
          <p:cNvSpPr txBox="1">
            <a:spLocks noGrp="1"/>
          </p:cNvSpPr>
          <p:nvPr>
            <p:ph type="title"/>
          </p:nvPr>
        </p:nvSpPr>
        <p:spPr>
          <a:xfrm>
            <a:off x="720000" y="3862050"/>
            <a:ext cx="7704000" cy="739200"/>
          </a:xfrm>
          <a:prstGeom prst="rect">
            <a:avLst/>
          </a:prstGeom>
          <a:solidFill>
            <a:srgbClr val="F9DFC4">
              <a:alpha val="90450"/>
            </a:srgbClr>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32"/>
        <p:cNvGrpSpPr/>
        <p:nvPr/>
      </p:nvGrpSpPr>
      <p:grpSpPr>
        <a:xfrm>
          <a:off x="0" y="0"/>
          <a:ext cx="0" cy="0"/>
          <a:chOff x="0" y="0"/>
          <a:chExt cx="0" cy="0"/>
        </a:xfrm>
      </p:grpSpPr>
      <p:pic>
        <p:nvPicPr>
          <p:cNvPr id="233" name="Google Shape;233;p13"/>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34" name="Google Shape;234;p13"/>
          <p:cNvPicPr preferRelativeResize="0"/>
          <p:nvPr/>
        </p:nvPicPr>
        <p:blipFill rotWithShape="1">
          <a:blip r:embed="rId3">
            <a:alphaModFix amt="67000"/>
          </a:blip>
          <a:srcRect l="25238" r="30334"/>
          <a:stretch/>
        </p:blipFill>
        <p:spPr>
          <a:xfrm rot="-2294928">
            <a:off x="8018327" y="-596439"/>
            <a:ext cx="1081993" cy="2435374"/>
          </a:xfrm>
          <a:prstGeom prst="rect">
            <a:avLst/>
          </a:prstGeom>
          <a:noFill/>
          <a:ln>
            <a:noFill/>
          </a:ln>
        </p:spPr>
      </p:pic>
      <p:pic>
        <p:nvPicPr>
          <p:cNvPr id="235" name="Google Shape;235;p13"/>
          <p:cNvPicPr preferRelativeResize="0"/>
          <p:nvPr/>
        </p:nvPicPr>
        <p:blipFill rotWithShape="1">
          <a:blip r:embed="rId4">
            <a:alphaModFix/>
          </a:blip>
          <a:srcRect l="3814" t="1347" r="3823" b="11749"/>
          <a:stretch/>
        </p:blipFill>
        <p:spPr>
          <a:xfrm>
            <a:off x="8069975" y="0"/>
            <a:ext cx="1668050" cy="1569500"/>
          </a:xfrm>
          <a:prstGeom prst="rect">
            <a:avLst/>
          </a:prstGeom>
          <a:noFill/>
          <a:ln>
            <a:noFill/>
          </a:ln>
        </p:spPr>
      </p:pic>
      <p:pic>
        <p:nvPicPr>
          <p:cNvPr id="236" name="Google Shape;236;p13"/>
          <p:cNvPicPr preferRelativeResize="0"/>
          <p:nvPr/>
        </p:nvPicPr>
        <p:blipFill rotWithShape="1">
          <a:blip r:embed="rId5">
            <a:alphaModFix amt="52000"/>
          </a:blip>
          <a:srcRect l="14340" t="13137" r="15532" b="7383"/>
          <a:stretch/>
        </p:blipFill>
        <p:spPr>
          <a:xfrm>
            <a:off x="-763670" y="-317075"/>
            <a:ext cx="1799175" cy="2039050"/>
          </a:xfrm>
          <a:prstGeom prst="rect">
            <a:avLst/>
          </a:prstGeom>
          <a:noFill/>
          <a:ln>
            <a:noFill/>
          </a:ln>
        </p:spPr>
      </p:pic>
      <p:pic>
        <p:nvPicPr>
          <p:cNvPr id="237" name="Google Shape;237;p13"/>
          <p:cNvPicPr preferRelativeResize="0"/>
          <p:nvPr/>
        </p:nvPicPr>
        <p:blipFill rotWithShape="1">
          <a:blip r:embed="rId6">
            <a:alphaModFix/>
          </a:blip>
          <a:srcRect l="20769" t="7020" r="31386" b="10958"/>
          <a:stretch/>
        </p:blipFill>
        <p:spPr>
          <a:xfrm>
            <a:off x="-534900" y="922750"/>
            <a:ext cx="1013925" cy="1738175"/>
          </a:xfrm>
          <a:prstGeom prst="rect">
            <a:avLst/>
          </a:prstGeom>
          <a:noFill/>
          <a:ln>
            <a:noFill/>
          </a:ln>
        </p:spPr>
      </p:pic>
      <p:pic>
        <p:nvPicPr>
          <p:cNvPr id="238" name="Google Shape;238;p13"/>
          <p:cNvPicPr preferRelativeResize="0"/>
          <p:nvPr/>
        </p:nvPicPr>
        <p:blipFill rotWithShape="1">
          <a:blip r:embed="rId7">
            <a:alphaModFix amt="43000"/>
          </a:blip>
          <a:srcRect l="29662" r="34322"/>
          <a:stretch/>
        </p:blipFill>
        <p:spPr>
          <a:xfrm rot="-4233241">
            <a:off x="481237" y="-849950"/>
            <a:ext cx="582925" cy="1618500"/>
          </a:xfrm>
          <a:prstGeom prst="rect">
            <a:avLst/>
          </a:prstGeom>
          <a:noFill/>
          <a:ln>
            <a:noFill/>
          </a:ln>
        </p:spPr>
      </p:pic>
      <p:pic>
        <p:nvPicPr>
          <p:cNvPr id="239" name="Google Shape;239;p13"/>
          <p:cNvPicPr preferRelativeResize="0"/>
          <p:nvPr/>
        </p:nvPicPr>
        <p:blipFill rotWithShape="1">
          <a:blip r:embed="rId8">
            <a:alphaModFix amt="72000"/>
          </a:blip>
          <a:srcRect l="12988" t="13996" r="15011" b="14003"/>
          <a:stretch/>
        </p:blipFill>
        <p:spPr>
          <a:xfrm>
            <a:off x="256175" y="3717650"/>
            <a:ext cx="222900" cy="222900"/>
          </a:xfrm>
          <a:prstGeom prst="rect">
            <a:avLst/>
          </a:prstGeom>
          <a:noFill/>
          <a:ln>
            <a:noFill/>
          </a:ln>
        </p:spPr>
      </p:pic>
      <p:pic>
        <p:nvPicPr>
          <p:cNvPr id="240" name="Google Shape;240;p13"/>
          <p:cNvPicPr preferRelativeResize="0"/>
          <p:nvPr/>
        </p:nvPicPr>
        <p:blipFill rotWithShape="1">
          <a:blip r:embed="rId9">
            <a:alphaModFix amt="72000"/>
          </a:blip>
          <a:srcRect l="12988" t="13996" r="15011" b="14003"/>
          <a:stretch/>
        </p:blipFill>
        <p:spPr>
          <a:xfrm>
            <a:off x="448200" y="3539025"/>
            <a:ext cx="107275" cy="107275"/>
          </a:xfrm>
          <a:prstGeom prst="rect">
            <a:avLst/>
          </a:prstGeom>
          <a:noFill/>
          <a:ln>
            <a:noFill/>
          </a:ln>
        </p:spPr>
      </p:pic>
      <p:pic>
        <p:nvPicPr>
          <p:cNvPr id="241" name="Google Shape;241;p13"/>
          <p:cNvPicPr preferRelativeResize="0"/>
          <p:nvPr/>
        </p:nvPicPr>
        <p:blipFill rotWithShape="1">
          <a:blip r:embed="rId9">
            <a:alphaModFix amt="72000"/>
          </a:blip>
          <a:srcRect l="12988" t="13996" r="15011" b="14003"/>
          <a:stretch/>
        </p:blipFill>
        <p:spPr>
          <a:xfrm>
            <a:off x="8553050" y="4670800"/>
            <a:ext cx="222900" cy="222900"/>
          </a:xfrm>
          <a:prstGeom prst="rect">
            <a:avLst/>
          </a:prstGeom>
          <a:noFill/>
          <a:ln>
            <a:noFill/>
          </a:ln>
        </p:spPr>
      </p:pic>
      <p:pic>
        <p:nvPicPr>
          <p:cNvPr id="242" name="Google Shape;242;p13"/>
          <p:cNvPicPr preferRelativeResize="0"/>
          <p:nvPr/>
        </p:nvPicPr>
        <p:blipFill rotWithShape="1">
          <a:blip r:embed="rId8">
            <a:alphaModFix amt="72000"/>
          </a:blip>
          <a:srcRect l="12988" t="13996" r="15011" b="14003"/>
          <a:stretch/>
        </p:blipFill>
        <p:spPr>
          <a:xfrm>
            <a:off x="8850363" y="3992000"/>
            <a:ext cx="107275" cy="107275"/>
          </a:xfrm>
          <a:prstGeom prst="rect">
            <a:avLst/>
          </a:prstGeom>
          <a:noFill/>
          <a:ln>
            <a:noFill/>
          </a:ln>
        </p:spPr>
      </p:pic>
      <p:sp>
        <p:nvSpPr>
          <p:cNvPr id="243" name="Google Shape;243;p1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4" name="Google Shape;244;p13"/>
          <p:cNvSpPr txBox="1">
            <a:spLocks noGrp="1"/>
          </p:cNvSpPr>
          <p:nvPr>
            <p:ph type="title" idx="2"/>
          </p:nvPr>
        </p:nvSpPr>
        <p:spPr>
          <a:xfrm>
            <a:off x="197086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5" name="Google Shape;245;p13"/>
          <p:cNvSpPr txBox="1">
            <a:spLocks noGrp="1"/>
          </p:cNvSpPr>
          <p:nvPr>
            <p:ph type="subTitle" idx="1"/>
          </p:nvPr>
        </p:nvSpPr>
        <p:spPr>
          <a:xfrm>
            <a:off x="197086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6" name="Google Shape;246;p13"/>
          <p:cNvSpPr txBox="1">
            <a:spLocks noGrp="1"/>
          </p:cNvSpPr>
          <p:nvPr>
            <p:ph type="title" idx="3"/>
          </p:nvPr>
        </p:nvSpPr>
        <p:spPr>
          <a:xfrm>
            <a:off x="5584613" y="1643500"/>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7" name="Google Shape;247;p13"/>
          <p:cNvSpPr txBox="1">
            <a:spLocks noGrp="1"/>
          </p:cNvSpPr>
          <p:nvPr>
            <p:ph type="subTitle" idx="4"/>
          </p:nvPr>
        </p:nvSpPr>
        <p:spPr>
          <a:xfrm>
            <a:off x="5584613" y="2036200"/>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8" name="Google Shape;248;p13"/>
          <p:cNvSpPr txBox="1">
            <a:spLocks noGrp="1"/>
          </p:cNvSpPr>
          <p:nvPr>
            <p:ph type="title" idx="5"/>
          </p:nvPr>
        </p:nvSpPr>
        <p:spPr>
          <a:xfrm>
            <a:off x="197086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9" name="Google Shape;249;p13"/>
          <p:cNvSpPr txBox="1">
            <a:spLocks noGrp="1"/>
          </p:cNvSpPr>
          <p:nvPr>
            <p:ph type="subTitle" idx="6"/>
          </p:nvPr>
        </p:nvSpPr>
        <p:spPr>
          <a:xfrm>
            <a:off x="197086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0" name="Google Shape;250;p13"/>
          <p:cNvSpPr txBox="1">
            <a:spLocks noGrp="1"/>
          </p:cNvSpPr>
          <p:nvPr>
            <p:ph type="title" idx="7"/>
          </p:nvPr>
        </p:nvSpPr>
        <p:spPr>
          <a:xfrm>
            <a:off x="5584613" y="3490725"/>
            <a:ext cx="2523900" cy="39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 name="Google Shape;251;p13"/>
          <p:cNvSpPr txBox="1">
            <a:spLocks noGrp="1"/>
          </p:cNvSpPr>
          <p:nvPr>
            <p:ph type="subTitle" idx="8"/>
          </p:nvPr>
        </p:nvSpPr>
        <p:spPr>
          <a:xfrm>
            <a:off x="5584613" y="3883275"/>
            <a:ext cx="2523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13"/>
          <p:cNvSpPr txBox="1">
            <a:spLocks noGrp="1"/>
          </p:cNvSpPr>
          <p:nvPr>
            <p:ph type="title" idx="9" hasCustomPrompt="1"/>
          </p:nvPr>
        </p:nvSpPr>
        <p:spPr>
          <a:xfrm>
            <a:off x="464923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3" name="Google Shape;253;p13"/>
          <p:cNvSpPr txBox="1">
            <a:spLocks noGrp="1"/>
          </p:cNvSpPr>
          <p:nvPr>
            <p:ph type="title" idx="13" hasCustomPrompt="1"/>
          </p:nvPr>
        </p:nvSpPr>
        <p:spPr>
          <a:xfrm>
            <a:off x="1035488" y="1912450"/>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4" name="Google Shape;254;p13"/>
          <p:cNvSpPr txBox="1">
            <a:spLocks noGrp="1"/>
          </p:cNvSpPr>
          <p:nvPr>
            <p:ph type="title" idx="14" hasCustomPrompt="1"/>
          </p:nvPr>
        </p:nvSpPr>
        <p:spPr>
          <a:xfrm>
            <a:off x="464923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55" name="Google Shape;255;p13"/>
          <p:cNvSpPr txBox="1">
            <a:spLocks noGrp="1"/>
          </p:cNvSpPr>
          <p:nvPr>
            <p:ph type="title" idx="15" hasCustomPrompt="1"/>
          </p:nvPr>
        </p:nvSpPr>
        <p:spPr>
          <a:xfrm>
            <a:off x="1035488" y="3759675"/>
            <a:ext cx="780900" cy="3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56"/>
        <p:cNvGrpSpPr/>
        <p:nvPr/>
      </p:nvGrpSpPr>
      <p:grpSpPr>
        <a:xfrm>
          <a:off x="0" y="0"/>
          <a:ext cx="0" cy="0"/>
          <a:chOff x="0" y="0"/>
          <a:chExt cx="0" cy="0"/>
        </a:xfrm>
      </p:grpSpPr>
      <p:pic>
        <p:nvPicPr>
          <p:cNvPr id="257" name="Google Shape;25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8" name="Google Shape;258;p14"/>
          <p:cNvPicPr preferRelativeResize="0"/>
          <p:nvPr/>
        </p:nvPicPr>
        <p:blipFill rotWithShape="1">
          <a:blip r:embed="rId3">
            <a:alphaModFix amt="78000"/>
          </a:blip>
          <a:srcRect l="12988" t="13996" r="15011" b="14003"/>
          <a:stretch/>
        </p:blipFill>
        <p:spPr>
          <a:xfrm>
            <a:off x="480524" y="515293"/>
            <a:ext cx="1384610" cy="1384624"/>
          </a:xfrm>
          <a:prstGeom prst="rect">
            <a:avLst/>
          </a:prstGeom>
          <a:noFill/>
          <a:ln>
            <a:noFill/>
          </a:ln>
        </p:spPr>
      </p:pic>
      <p:pic>
        <p:nvPicPr>
          <p:cNvPr id="259" name="Google Shape;259;p14"/>
          <p:cNvPicPr preferRelativeResize="0"/>
          <p:nvPr/>
        </p:nvPicPr>
        <p:blipFill rotWithShape="1">
          <a:blip r:embed="rId4">
            <a:alphaModFix amt="86000"/>
          </a:blip>
          <a:srcRect t="15644" b="22737"/>
          <a:stretch/>
        </p:blipFill>
        <p:spPr>
          <a:xfrm rot="3890046">
            <a:off x="-1025637" y="3645150"/>
            <a:ext cx="2657850" cy="1637799"/>
          </a:xfrm>
          <a:prstGeom prst="rect">
            <a:avLst/>
          </a:prstGeom>
          <a:noFill/>
          <a:ln>
            <a:noFill/>
          </a:ln>
        </p:spPr>
      </p:pic>
      <p:pic>
        <p:nvPicPr>
          <p:cNvPr id="260" name="Google Shape;260;p14"/>
          <p:cNvPicPr preferRelativeResize="0"/>
          <p:nvPr/>
        </p:nvPicPr>
        <p:blipFill rotWithShape="1">
          <a:blip r:embed="rId5">
            <a:alphaModFix amt="52000"/>
          </a:blip>
          <a:srcRect l="14340" t="13137" r="15532" b="7383"/>
          <a:stretch/>
        </p:blipFill>
        <p:spPr>
          <a:xfrm rot="10013724">
            <a:off x="-852807" y="1989543"/>
            <a:ext cx="3295815" cy="3735265"/>
          </a:xfrm>
          <a:prstGeom prst="rect">
            <a:avLst/>
          </a:prstGeom>
          <a:noFill/>
          <a:ln>
            <a:noFill/>
          </a:ln>
        </p:spPr>
      </p:pic>
      <p:pic>
        <p:nvPicPr>
          <p:cNvPr id="261" name="Google Shape;261;p14"/>
          <p:cNvPicPr preferRelativeResize="0"/>
          <p:nvPr/>
        </p:nvPicPr>
        <p:blipFill rotWithShape="1">
          <a:blip r:embed="rId6">
            <a:alphaModFix amt="50000"/>
          </a:blip>
          <a:srcRect l="25238" r="30334"/>
          <a:stretch/>
        </p:blipFill>
        <p:spPr>
          <a:xfrm rot="7932280" flipH="1">
            <a:off x="-237720" y="543311"/>
            <a:ext cx="1081993" cy="2435373"/>
          </a:xfrm>
          <a:prstGeom prst="rect">
            <a:avLst/>
          </a:prstGeom>
          <a:noFill/>
          <a:ln>
            <a:noFill/>
          </a:ln>
        </p:spPr>
      </p:pic>
      <p:pic>
        <p:nvPicPr>
          <p:cNvPr id="262" name="Google Shape;262;p14"/>
          <p:cNvPicPr preferRelativeResize="0"/>
          <p:nvPr/>
        </p:nvPicPr>
        <p:blipFill rotWithShape="1">
          <a:blip r:embed="rId5">
            <a:alphaModFix amt="52000"/>
          </a:blip>
          <a:srcRect l="14340" t="13137" r="15532" b="7383"/>
          <a:stretch/>
        </p:blipFill>
        <p:spPr>
          <a:xfrm>
            <a:off x="6394340" y="-613325"/>
            <a:ext cx="3213421" cy="3641850"/>
          </a:xfrm>
          <a:prstGeom prst="rect">
            <a:avLst/>
          </a:prstGeom>
          <a:noFill/>
          <a:ln>
            <a:noFill/>
          </a:ln>
        </p:spPr>
      </p:pic>
      <p:pic>
        <p:nvPicPr>
          <p:cNvPr id="263" name="Google Shape;263;p14"/>
          <p:cNvPicPr preferRelativeResize="0"/>
          <p:nvPr/>
        </p:nvPicPr>
        <p:blipFill rotWithShape="1">
          <a:blip r:embed="rId7">
            <a:alphaModFix/>
          </a:blip>
          <a:srcRect l="6725" t="8298"/>
          <a:stretch/>
        </p:blipFill>
        <p:spPr>
          <a:xfrm>
            <a:off x="295361" y="260322"/>
            <a:ext cx="999498" cy="982670"/>
          </a:xfrm>
          <a:prstGeom prst="rect">
            <a:avLst/>
          </a:prstGeom>
          <a:noFill/>
          <a:ln>
            <a:noFill/>
          </a:ln>
        </p:spPr>
      </p:pic>
      <p:pic>
        <p:nvPicPr>
          <p:cNvPr id="264" name="Google Shape;264;p14"/>
          <p:cNvPicPr preferRelativeResize="0"/>
          <p:nvPr/>
        </p:nvPicPr>
        <p:blipFill rotWithShape="1">
          <a:blip r:embed="rId8">
            <a:alphaModFix/>
          </a:blip>
          <a:srcRect l="33217" r="26890"/>
          <a:stretch/>
        </p:blipFill>
        <p:spPr>
          <a:xfrm rot="-10361456">
            <a:off x="235937" y="3277933"/>
            <a:ext cx="895250" cy="2244134"/>
          </a:xfrm>
          <a:prstGeom prst="rect">
            <a:avLst/>
          </a:prstGeom>
          <a:noFill/>
          <a:ln>
            <a:noFill/>
          </a:ln>
        </p:spPr>
      </p:pic>
      <p:pic>
        <p:nvPicPr>
          <p:cNvPr id="265" name="Google Shape;265;p14"/>
          <p:cNvPicPr preferRelativeResize="0"/>
          <p:nvPr/>
        </p:nvPicPr>
        <p:blipFill rotWithShape="1">
          <a:blip r:embed="rId9">
            <a:alphaModFix/>
          </a:blip>
          <a:srcRect l="3814" t="1347" r="3823" b="11749"/>
          <a:stretch/>
        </p:blipFill>
        <p:spPr>
          <a:xfrm>
            <a:off x="-692950" y="2275425"/>
            <a:ext cx="1173475" cy="1104145"/>
          </a:xfrm>
          <a:prstGeom prst="rect">
            <a:avLst/>
          </a:prstGeom>
          <a:noFill/>
          <a:ln>
            <a:noFill/>
          </a:ln>
        </p:spPr>
      </p:pic>
      <p:pic>
        <p:nvPicPr>
          <p:cNvPr id="266" name="Google Shape;266;p14"/>
          <p:cNvPicPr preferRelativeResize="0"/>
          <p:nvPr/>
        </p:nvPicPr>
        <p:blipFill rotWithShape="1">
          <a:blip r:embed="rId10">
            <a:alphaModFix amt="69000"/>
          </a:blip>
          <a:srcRect l="29662" r="34322"/>
          <a:stretch/>
        </p:blipFill>
        <p:spPr>
          <a:xfrm rot="-4233241">
            <a:off x="-153450" y="-811250"/>
            <a:ext cx="582925" cy="1618500"/>
          </a:xfrm>
          <a:prstGeom prst="rect">
            <a:avLst/>
          </a:prstGeom>
          <a:noFill/>
          <a:ln>
            <a:noFill/>
          </a:ln>
        </p:spPr>
      </p:pic>
      <p:grpSp>
        <p:nvGrpSpPr>
          <p:cNvPr id="267" name="Google Shape;267;p14"/>
          <p:cNvGrpSpPr/>
          <p:nvPr/>
        </p:nvGrpSpPr>
        <p:grpSpPr>
          <a:xfrm rot="10800000">
            <a:off x="1328700" y="3062805"/>
            <a:ext cx="1037275" cy="1359930"/>
            <a:chOff x="8528601" y="3345625"/>
            <a:chExt cx="681700" cy="893750"/>
          </a:xfrm>
        </p:grpSpPr>
        <p:pic>
          <p:nvPicPr>
            <p:cNvPr id="268" name="Google Shape;268;p14"/>
            <p:cNvPicPr preferRelativeResize="0"/>
            <p:nvPr/>
          </p:nvPicPr>
          <p:blipFill rotWithShape="1">
            <a:blip r:embed="rId11">
              <a:alphaModFix/>
            </a:blip>
            <a:srcRect l="15023" t="14904" b="11857"/>
            <a:stretch/>
          </p:blipFill>
          <p:spPr>
            <a:xfrm>
              <a:off x="8528601" y="3742208"/>
              <a:ext cx="576856" cy="497166"/>
            </a:xfrm>
            <a:prstGeom prst="rect">
              <a:avLst/>
            </a:prstGeom>
            <a:noFill/>
            <a:ln>
              <a:noFill/>
            </a:ln>
          </p:spPr>
        </p:pic>
        <p:pic>
          <p:nvPicPr>
            <p:cNvPr id="269" name="Google Shape;269;p14"/>
            <p:cNvPicPr preferRelativeResize="0"/>
            <p:nvPr/>
          </p:nvPicPr>
          <p:blipFill rotWithShape="1">
            <a:blip r:embed="rId11">
              <a:alphaModFix/>
            </a:blip>
            <a:srcRect l="15023" t="14904" b="11857"/>
            <a:stretch/>
          </p:blipFill>
          <p:spPr>
            <a:xfrm rot="-10040303">
              <a:off x="8585969" y="3402800"/>
              <a:ext cx="576856" cy="497167"/>
            </a:xfrm>
            <a:prstGeom prst="rect">
              <a:avLst/>
            </a:prstGeom>
            <a:noFill/>
            <a:ln>
              <a:noFill/>
            </a:ln>
          </p:spPr>
        </p:pic>
      </p:grpSp>
      <p:pic>
        <p:nvPicPr>
          <p:cNvPr id="270" name="Google Shape;270;p14"/>
          <p:cNvPicPr preferRelativeResize="0"/>
          <p:nvPr/>
        </p:nvPicPr>
        <p:blipFill rotWithShape="1">
          <a:blip r:embed="rId12">
            <a:alphaModFix amt="78000"/>
          </a:blip>
          <a:srcRect l="12988" t="13996" r="15011" b="14003"/>
          <a:stretch/>
        </p:blipFill>
        <p:spPr>
          <a:xfrm>
            <a:off x="8433202" y="-513401"/>
            <a:ext cx="1144300" cy="1144325"/>
          </a:xfrm>
          <a:prstGeom prst="rect">
            <a:avLst/>
          </a:prstGeom>
          <a:noFill/>
          <a:ln>
            <a:noFill/>
          </a:ln>
        </p:spPr>
      </p:pic>
      <p:pic>
        <p:nvPicPr>
          <p:cNvPr id="271" name="Google Shape;271;p14"/>
          <p:cNvPicPr preferRelativeResize="0"/>
          <p:nvPr/>
        </p:nvPicPr>
        <p:blipFill rotWithShape="1">
          <a:blip r:embed="rId13">
            <a:alphaModFix amt="35000"/>
          </a:blip>
          <a:srcRect l="41502" r="39776"/>
          <a:stretch/>
        </p:blipFill>
        <p:spPr>
          <a:xfrm rot="-1205820" flipH="1">
            <a:off x="8819284" y="3483498"/>
            <a:ext cx="496976" cy="2654753"/>
          </a:xfrm>
          <a:prstGeom prst="rect">
            <a:avLst/>
          </a:prstGeom>
          <a:noFill/>
          <a:ln>
            <a:noFill/>
          </a:ln>
        </p:spPr>
      </p:pic>
      <p:pic>
        <p:nvPicPr>
          <p:cNvPr id="272" name="Google Shape;272;p14"/>
          <p:cNvPicPr preferRelativeResize="0"/>
          <p:nvPr/>
        </p:nvPicPr>
        <p:blipFill rotWithShape="1">
          <a:blip r:embed="rId14">
            <a:alphaModFix/>
          </a:blip>
          <a:srcRect l="20769" t="7020" r="31386" b="10958"/>
          <a:stretch/>
        </p:blipFill>
        <p:spPr>
          <a:xfrm rot="-9714870">
            <a:off x="8081988" y="4049248"/>
            <a:ext cx="1013925" cy="1738175"/>
          </a:xfrm>
          <a:prstGeom prst="rect">
            <a:avLst/>
          </a:prstGeom>
          <a:noFill/>
          <a:ln>
            <a:noFill/>
          </a:ln>
        </p:spPr>
      </p:pic>
      <p:pic>
        <p:nvPicPr>
          <p:cNvPr id="273" name="Google Shape;273;p14"/>
          <p:cNvPicPr preferRelativeResize="0"/>
          <p:nvPr/>
        </p:nvPicPr>
        <p:blipFill rotWithShape="1">
          <a:blip r:embed="rId12">
            <a:alphaModFix amt="72000"/>
          </a:blip>
          <a:srcRect l="12988" t="13996" r="15011" b="14003"/>
          <a:stretch/>
        </p:blipFill>
        <p:spPr>
          <a:xfrm>
            <a:off x="6980163" y="4695525"/>
            <a:ext cx="107275" cy="107275"/>
          </a:xfrm>
          <a:prstGeom prst="rect">
            <a:avLst/>
          </a:prstGeom>
          <a:noFill/>
          <a:ln>
            <a:noFill/>
          </a:ln>
        </p:spPr>
      </p:pic>
      <p:pic>
        <p:nvPicPr>
          <p:cNvPr id="274" name="Google Shape;274;p14"/>
          <p:cNvPicPr preferRelativeResize="0"/>
          <p:nvPr/>
        </p:nvPicPr>
        <p:blipFill rotWithShape="1">
          <a:blip r:embed="rId3">
            <a:alphaModFix amt="72000"/>
          </a:blip>
          <a:srcRect l="12988" t="13996" r="15011" b="14003"/>
          <a:stretch/>
        </p:blipFill>
        <p:spPr>
          <a:xfrm>
            <a:off x="7318163" y="4731175"/>
            <a:ext cx="222900" cy="222900"/>
          </a:xfrm>
          <a:prstGeom prst="rect">
            <a:avLst/>
          </a:prstGeom>
          <a:noFill/>
          <a:ln>
            <a:noFill/>
          </a:ln>
        </p:spPr>
      </p:pic>
      <p:pic>
        <p:nvPicPr>
          <p:cNvPr id="275" name="Google Shape;275;p14"/>
          <p:cNvPicPr preferRelativeResize="0"/>
          <p:nvPr/>
        </p:nvPicPr>
        <p:blipFill rotWithShape="1">
          <a:blip r:embed="rId12">
            <a:alphaModFix amt="72000"/>
          </a:blip>
          <a:srcRect l="12988" t="13996" r="15011" b="14003"/>
          <a:stretch/>
        </p:blipFill>
        <p:spPr>
          <a:xfrm>
            <a:off x="3492475" y="222850"/>
            <a:ext cx="222900" cy="222900"/>
          </a:xfrm>
          <a:prstGeom prst="rect">
            <a:avLst/>
          </a:prstGeom>
          <a:noFill/>
          <a:ln>
            <a:noFill/>
          </a:ln>
        </p:spPr>
      </p:pic>
      <p:pic>
        <p:nvPicPr>
          <p:cNvPr id="276" name="Google Shape;276;p14"/>
          <p:cNvPicPr preferRelativeResize="0"/>
          <p:nvPr/>
        </p:nvPicPr>
        <p:blipFill rotWithShape="1">
          <a:blip r:embed="rId3">
            <a:alphaModFix amt="72000"/>
          </a:blip>
          <a:srcRect l="12988" t="13996" r="15011" b="14003"/>
          <a:stretch/>
        </p:blipFill>
        <p:spPr>
          <a:xfrm>
            <a:off x="4164575" y="377163"/>
            <a:ext cx="107275" cy="107275"/>
          </a:xfrm>
          <a:prstGeom prst="rect">
            <a:avLst/>
          </a:prstGeom>
          <a:noFill/>
          <a:ln>
            <a:noFill/>
          </a:ln>
        </p:spPr>
      </p:pic>
      <p:pic>
        <p:nvPicPr>
          <p:cNvPr id="277" name="Google Shape;277;p14"/>
          <p:cNvPicPr preferRelativeResize="0"/>
          <p:nvPr/>
        </p:nvPicPr>
        <p:blipFill rotWithShape="1">
          <a:blip r:embed="rId3">
            <a:alphaModFix amt="72000"/>
          </a:blip>
          <a:srcRect l="12988" t="13996" r="15011" b="14003"/>
          <a:stretch/>
        </p:blipFill>
        <p:spPr>
          <a:xfrm>
            <a:off x="2304250" y="720795"/>
            <a:ext cx="61725" cy="61725"/>
          </a:xfrm>
          <a:prstGeom prst="rect">
            <a:avLst/>
          </a:prstGeom>
          <a:noFill/>
          <a:ln>
            <a:noFill/>
          </a:ln>
        </p:spPr>
      </p:pic>
      <p:pic>
        <p:nvPicPr>
          <p:cNvPr id="278" name="Google Shape;278;p14"/>
          <p:cNvPicPr preferRelativeResize="0"/>
          <p:nvPr/>
        </p:nvPicPr>
        <p:blipFill rotWithShape="1">
          <a:blip r:embed="rId3">
            <a:alphaModFix amt="72000"/>
          </a:blip>
          <a:srcRect l="12988" t="13996" r="15011" b="14003"/>
          <a:stretch/>
        </p:blipFill>
        <p:spPr>
          <a:xfrm>
            <a:off x="8822075" y="3062796"/>
            <a:ext cx="61725" cy="61725"/>
          </a:xfrm>
          <a:prstGeom prst="rect">
            <a:avLst/>
          </a:prstGeom>
          <a:noFill/>
          <a:ln>
            <a:noFill/>
          </a:ln>
        </p:spPr>
      </p:pic>
      <p:pic>
        <p:nvPicPr>
          <p:cNvPr id="279" name="Google Shape;279;p14"/>
          <p:cNvPicPr preferRelativeResize="0"/>
          <p:nvPr/>
        </p:nvPicPr>
        <p:blipFill rotWithShape="1">
          <a:blip r:embed="rId3">
            <a:alphaModFix amt="72000"/>
          </a:blip>
          <a:srcRect l="12988" t="13996" r="15011" b="14003"/>
          <a:stretch/>
        </p:blipFill>
        <p:spPr>
          <a:xfrm>
            <a:off x="2967125" y="4887470"/>
            <a:ext cx="61725" cy="61725"/>
          </a:xfrm>
          <a:prstGeom prst="rect">
            <a:avLst/>
          </a:prstGeom>
          <a:noFill/>
          <a:ln>
            <a:noFill/>
          </a:ln>
        </p:spPr>
      </p:pic>
      <p:pic>
        <p:nvPicPr>
          <p:cNvPr id="280" name="Google Shape;280;p14"/>
          <p:cNvPicPr preferRelativeResize="0"/>
          <p:nvPr/>
        </p:nvPicPr>
        <p:blipFill rotWithShape="1">
          <a:blip r:embed="rId12">
            <a:alphaModFix amt="72000"/>
          </a:blip>
          <a:srcRect l="12988" t="13996" r="15011" b="14003"/>
          <a:stretch/>
        </p:blipFill>
        <p:spPr>
          <a:xfrm>
            <a:off x="3402713" y="4806875"/>
            <a:ext cx="222900" cy="222900"/>
          </a:xfrm>
          <a:prstGeom prst="rect">
            <a:avLst/>
          </a:prstGeom>
          <a:noFill/>
          <a:ln>
            <a:noFill/>
          </a:ln>
        </p:spPr>
      </p:pic>
      <p:pic>
        <p:nvPicPr>
          <p:cNvPr id="281" name="Google Shape;281;p14"/>
          <p:cNvPicPr preferRelativeResize="0"/>
          <p:nvPr/>
        </p:nvPicPr>
        <p:blipFill rotWithShape="1">
          <a:blip r:embed="rId3">
            <a:alphaModFix amt="72000"/>
          </a:blip>
          <a:srcRect l="12988" t="13996" r="15011" b="14003"/>
          <a:stretch/>
        </p:blipFill>
        <p:spPr>
          <a:xfrm>
            <a:off x="5171613" y="154275"/>
            <a:ext cx="222900" cy="222900"/>
          </a:xfrm>
          <a:prstGeom prst="rect">
            <a:avLst/>
          </a:prstGeom>
          <a:noFill/>
          <a:ln>
            <a:noFill/>
          </a:ln>
        </p:spPr>
      </p:pic>
      <p:pic>
        <p:nvPicPr>
          <p:cNvPr id="282" name="Google Shape;282;p14"/>
          <p:cNvPicPr preferRelativeResize="0"/>
          <p:nvPr/>
        </p:nvPicPr>
        <p:blipFill rotWithShape="1">
          <a:blip r:embed="rId3">
            <a:alphaModFix amt="72000"/>
          </a:blip>
          <a:srcRect l="12988" t="13996" r="15011" b="14003"/>
          <a:stretch/>
        </p:blipFill>
        <p:spPr>
          <a:xfrm>
            <a:off x="3999475" y="4757250"/>
            <a:ext cx="107275" cy="107275"/>
          </a:xfrm>
          <a:prstGeom prst="rect">
            <a:avLst/>
          </a:prstGeom>
          <a:noFill/>
          <a:ln>
            <a:noFill/>
          </a:ln>
        </p:spPr>
      </p:pic>
      <p:pic>
        <p:nvPicPr>
          <p:cNvPr id="283" name="Google Shape;283;p14"/>
          <p:cNvPicPr preferRelativeResize="0"/>
          <p:nvPr/>
        </p:nvPicPr>
        <p:blipFill rotWithShape="1">
          <a:blip r:embed="rId12">
            <a:alphaModFix amt="72000"/>
          </a:blip>
          <a:srcRect l="12988" t="13996" r="15011" b="14003"/>
          <a:stretch/>
        </p:blipFill>
        <p:spPr>
          <a:xfrm>
            <a:off x="1865113" y="2411825"/>
            <a:ext cx="107275" cy="107275"/>
          </a:xfrm>
          <a:prstGeom prst="rect">
            <a:avLst/>
          </a:prstGeom>
          <a:noFill/>
          <a:ln>
            <a:noFill/>
          </a:ln>
        </p:spPr>
      </p:pic>
      <p:sp>
        <p:nvSpPr>
          <p:cNvPr id="284" name="Google Shape;284;p14"/>
          <p:cNvSpPr txBox="1">
            <a:spLocks noGrp="1"/>
          </p:cNvSpPr>
          <p:nvPr>
            <p:ph type="title"/>
          </p:nvPr>
        </p:nvSpPr>
        <p:spPr>
          <a:xfrm>
            <a:off x="2785700" y="2947053"/>
            <a:ext cx="5647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5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5" name="Google Shape;285;p14"/>
          <p:cNvSpPr txBox="1">
            <a:spLocks noGrp="1"/>
          </p:cNvSpPr>
          <p:nvPr>
            <p:ph type="subTitle" idx="1"/>
          </p:nvPr>
        </p:nvSpPr>
        <p:spPr>
          <a:xfrm>
            <a:off x="2785700" y="1664550"/>
            <a:ext cx="5647500" cy="1282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800" y="445025"/>
            <a:ext cx="7722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DM Serif Display"/>
              <a:buNone/>
              <a:defRPr sz="35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0800" y="1152475"/>
            <a:ext cx="7722300" cy="3448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 id="2147483656" r:id="rId6"/>
    <p:sldLayoutId id="2147483658" r:id="rId7"/>
    <p:sldLayoutId id="2147483659" r:id="rId8"/>
    <p:sldLayoutId id="2147483660" r:id="rId9"/>
    <p:sldLayoutId id="2147483661" r:id="rId10"/>
    <p:sldLayoutId id="2147483662" r:id="rId11"/>
    <p:sldLayoutId id="2147483663" r:id="rId12"/>
    <p:sldLayoutId id="2147483668" r:id="rId13"/>
    <p:sldLayoutId id="2147483671" r:id="rId14"/>
    <p:sldLayoutId id="2147483672" r:id="rId15"/>
    <p:sldLayoutId id="2147483673" r:id="rId16"/>
    <p:sldLayoutId id="21474837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2">
          <p15:clr>
            <a:srgbClr val="EA4335"/>
          </p15:clr>
        </p15:guide>
        <p15:guide id="2" orient="horz" pos="2898">
          <p15:clr>
            <a:srgbClr val="EA4335"/>
          </p15:clr>
        </p15:guide>
        <p15:guide id="3" pos="448">
          <p15:clr>
            <a:srgbClr val="EA4335"/>
          </p15:clr>
        </p15:guide>
        <p15:guide id="4" pos="5312">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800" y="445025"/>
            <a:ext cx="77223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DM Serif Display"/>
              <a:buNone/>
              <a:defRPr sz="3500">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0800" y="1152475"/>
            <a:ext cx="7722300" cy="3448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96744642"/>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2">
          <p15:clr>
            <a:srgbClr val="EA4335"/>
          </p15:clr>
        </p15:guide>
        <p15:guide id="2" orient="horz" pos="2898">
          <p15:clr>
            <a:srgbClr val="EA4335"/>
          </p15:clr>
        </p15:guide>
        <p15:guide id="3" pos="448">
          <p15:clr>
            <a:srgbClr val="EA4335"/>
          </p15:clr>
        </p15:guide>
        <p15:guide id="4" pos="5312">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video" Target="https://www.youtube.com/embed/qNGWJiZx3YU?feature=oembed" TargetMode="Externa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ZfsGjCAHYpw?start=8&amp;feature=oembed" TargetMode="Externa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video" Target="https://www.youtube.com/embed/VqBo7-dtLJA?feature=oembed" TargetMode="Externa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video" Target="https://www.youtube.com/embed/RJRz9MQTlw4?start=25&amp;feature=oembed" TargetMode="Externa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ecolebranchee.com/je-sketchnote-tu-sketchnotes-vous-sketchnotere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sketchpad.app/fr/" TargetMode="Externa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video" Target="https://www.youtube.com/embed/P91fHnI9R64?start=127&amp;feature=oembed" TargetMode="Externa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acelf.ca/bap/" TargetMode="Externa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acelf.ca/?s=blogue"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hyperlink" Target="https://francophoniedesameriques.com/zone-franco/canal-cfameriques/on-est-33-millions" TargetMode="External"/><Relationship Id="rId3" Type="http://schemas.openxmlformats.org/officeDocument/2006/relationships/hyperlink" Target="https://acelf.ca/bap/" TargetMode="External"/><Relationship Id="rId7" Type="http://schemas.openxmlformats.org/officeDocument/2006/relationships/hyperlink" Target="https://acelf.ca/marentree/"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hyperlink" Target="https://acelf.ca/blogue/" TargetMode="External"/><Relationship Id="rId5" Type="http://schemas.openxmlformats.org/officeDocument/2006/relationships/hyperlink" Target="https://www.idello.org/fr/francaissansfrontieres" TargetMode="External"/><Relationship Id="rId4" Type="http://schemas.openxmlformats.org/officeDocument/2006/relationships/hyperlink" Target="https://regardsurlefrancais.com/2018/08/27/activite-pedagogique-decouvrez-les-emissions-francophones/" TargetMode="External"/><Relationship Id="rId9" Type="http://schemas.openxmlformats.org/officeDocument/2006/relationships/hyperlink" Target="https://www.french-future.org/fr/programmes/sessions-franconnexio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JRz9MQTlw4&amp;t=3s" TargetMode="External"/><Relationship Id="rId7" Type="http://schemas.openxmlformats.org/officeDocument/2006/relationships/hyperlink" Target="https://www.youtube.com/watch?v=VqBo7-dtLJA"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www.youtube.com/watch?v=ZfsGjCAHYpw&amp;t=8s" TargetMode="External"/><Relationship Id="rId5" Type="http://schemas.openxmlformats.org/officeDocument/2006/relationships/hyperlink" Target="https://www.youtube.com/watch?v=P91fHnI9R64&amp;t=127s" TargetMode="External"/><Relationship Id="rId4" Type="http://schemas.openxmlformats.org/officeDocument/2006/relationships/hyperlink" Target="https://www.youtube.com/watch?v=qNGWJiZx3Y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express.ca/insecurite-linguistique-les-racines-du-mal/"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hyperlink" Target="https://owlcation.com/humanities/How-to-overcome-shyness-when-speaking-another-language" TargetMode="External"/><Relationship Id="rId4" Type="http://schemas.openxmlformats.org/officeDocument/2006/relationships/hyperlink" Target="https://www.youtube.com/watch?v=2jwL6yfyDVc"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hyperlink" Target="https://creativecommons.org/licenses/by-sa/4.0/deed.en" TargetMode="Externa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1"/>
          <p:cNvSpPr txBox="1">
            <a:spLocks noGrp="1"/>
          </p:cNvSpPr>
          <p:nvPr>
            <p:ph type="ctrTitle"/>
          </p:nvPr>
        </p:nvSpPr>
        <p:spPr>
          <a:xfrm>
            <a:off x="946298" y="1634440"/>
            <a:ext cx="7251404" cy="161494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6000" dirty="0">
                <a:latin typeface="Century Gothic" panose="020B0502020202020204" pitchFamily="34" charset="0"/>
              </a:rPr>
              <a:t>Le « bon français » </a:t>
            </a:r>
            <a:br>
              <a:rPr lang="fr" sz="5400" dirty="0">
                <a:latin typeface="Century Gothic" panose="020B0502020202020204" pitchFamily="34" charset="0"/>
              </a:rPr>
            </a:br>
            <a:r>
              <a:rPr lang="fr" sz="4400" dirty="0">
                <a:solidFill>
                  <a:schemeClr val="bg1"/>
                </a:solidFill>
                <a:latin typeface="Century Gothic" panose="020B0502020202020204" pitchFamily="34" charset="0"/>
              </a:rPr>
              <a:t>...</a:t>
            </a:r>
            <a:r>
              <a:rPr lang="fr" sz="4400" dirty="0">
                <a:solidFill>
                  <a:schemeClr val="lt1"/>
                </a:solidFill>
                <a:latin typeface="Century Gothic" panose="020B0502020202020204" pitchFamily="34" charset="0"/>
              </a:rPr>
              <a:t>c’est quoi ça?</a:t>
            </a:r>
            <a:endParaRPr sz="4400" dirty="0">
              <a:solidFill>
                <a:srgbClr val="810142"/>
              </a:solidFill>
              <a:latin typeface="Century Gothic" panose="020B0502020202020204" pitchFamily="34" charset="0"/>
            </a:endParaRPr>
          </a:p>
        </p:txBody>
      </p:sp>
      <p:sp>
        <p:nvSpPr>
          <p:cNvPr id="591" name="Google Shape;591;p31"/>
          <p:cNvSpPr txBox="1">
            <a:spLocks noGrp="1"/>
          </p:cNvSpPr>
          <p:nvPr>
            <p:ph type="subTitle" idx="1"/>
          </p:nvPr>
        </p:nvSpPr>
        <p:spPr>
          <a:xfrm>
            <a:off x="3286245" y="3249386"/>
            <a:ext cx="2571510" cy="6381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2400" dirty="0">
                <a:latin typeface="Lato" panose="020F0502020204030203" pitchFamily="34" charset="0"/>
                <a:ea typeface="Lato" panose="020F0502020204030203" pitchFamily="34" charset="0"/>
                <a:cs typeface="Lato" panose="020F0502020204030203" pitchFamily="34" charset="0"/>
              </a:rPr>
              <a:t>Dany Dias</a:t>
            </a:r>
            <a:endParaRPr sz="2400" dirty="0">
              <a:latin typeface="Lato" panose="020F0502020204030203" pitchFamily="34" charset="0"/>
              <a:ea typeface="Lato" panose="020F0502020204030203" pitchFamily="34" charset="0"/>
              <a:cs typeface="Lato" panose="020F0502020204030203" pitchFamily="34" charset="0"/>
            </a:endParaRPr>
          </a:p>
        </p:txBody>
      </p:sp>
      <p:pic>
        <p:nvPicPr>
          <p:cNvPr id="3" name="Image 2">
            <a:extLst>
              <a:ext uri="{FF2B5EF4-FFF2-40B4-BE49-F238E27FC236}">
                <a16:creationId xmlns:a16="http://schemas.microsoft.com/office/drawing/2014/main" id="{6F5B06E5-C0A1-B5C4-A278-53EC1F885BCF}"/>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Effect>
                      <a14:saturation sat="300000"/>
                    </a14:imgEffect>
                  </a14:imgLayer>
                </a14:imgProps>
              </a:ext>
            </a:extLst>
          </a:blip>
          <a:stretch>
            <a:fillRect/>
          </a:stretch>
        </p:blipFill>
        <p:spPr>
          <a:xfrm>
            <a:off x="3810000" y="4287981"/>
            <a:ext cx="1524000" cy="533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ED5D-6417-0340-B745-B4CE7320A8E8}"/>
              </a:ext>
            </a:extLst>
          </p:cNvPr>
          <p:cNvSpPr>
            <a:spLocks noGrp="1"/>
          </p:cNvSpPr>
          <p:nvPr>
            <p:ph type="title"/>
          </p:nvPr>
        </p:nvSpPr>
        <p:spPr>
          <a:xfrm>
            <a:off x="2083286" y="1146389"/>
            <a:ext cx="4977427" cy="2850721"/>
          </a:xfrm>
        </p:spPr>
        <p:txBody>
          <a:bodyPr/>
          <a:lstStyle/>
          <a:p>
            <a:r>
              <a:rPr lang="fr-CA" sz="7200" dirty="0">
                <a:latin typeface="Century Gothic" panose="020B0502020202020204" pitchFamily="34" charset="0"/>
              </a:rPr>
              <a:t>Et la langue française?</a:t>
            </a:r>
          </a:p>
        </p:txBody>
      </p:sp>
    </p:spTree>
    <p:extLst>
      <p:ext uri="{BB962C8B-B14F-4D97-AF65-F5344CB8AC3E}">
        <p14:creationId xmlns:p14="http://schemas.microsoft.com/office/powerpoint/2010/main" val="1991579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52"/>
          <p:cNvSpPr txBox="1">
            <a:spLocks noGrp="1"/>
          </p:cNvSpPr>
          <p:nvPr>
            <p:ph type="title"/>
          </p:nvPr>
        </p:nvSpPr>
        <p:spPr>
          <a:xfrm flipH="1">
            <a:off x="5975091" y="1820083"/>
            <a:ext cx="3168908" cy="150333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latin typeface="Century Gothic" panose="020B0502020202020204" pitchFamily="34" charset="0"/>
              </a:rPr>
              <a:t>Le français, ça vient d’où?</a:t>
            </a:r>
            <a:endParaRPr dirty="0">
              <a:latin typeface="Century Gothic" panose="020B0502020202020204" pitchFamily="34" charset="0"/>
            </a:endParaRPr>
          </a:p>
        </p:txBody>
      </p:sp>
      <p:grpSp>
        <p:nvGrpSpPr>
          <p:cNvPr id="1036" name="Google Shape;1036;p52"/>
          <p:cNvGrpSpPr/>
          <p:nvPr/>
        </p:nvGrpSpPr>
        <p:grpSpPr>
          <a:xfrm>
            <a:off x="756730" y="603383"/>
            <a:ext cx="5218362" cy="3936733"/>
            <a:chOff x="710800" y="1178248"/>
            <a:chExt cx="3852000" cy="2787000"/>
          </a:xfrm>
        </p:grpSpPr>
        <p:sp>
          <p:nvSpPr>
            <p:cNvPr id="1037" name="Google Shape;1037;p52"/>
            <p:cNvSpPr/>
            <p:nvPr/>
          </p:nvSpPr>
          <p:spPr>
            <a:xfrm>
              <a:off x="710800" y="1178248"/>
              <a:ext cx="3852000" cy="2787000"/>
            </a:xfrm>
            <a:prstGeom prst="roundRect">
              <a:avLst>
                <a:gd name="adj" fmla="val 429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52"/>
            <p:cNvGrpSpPr/>
            <p:nvPr/>
          </p:nvGrpSpPr>
          <p:grpSpPr>
            <a:xfrm>
              <a:off x="981043" y="3512097"/>
              <a:ext cx="3311448" cy="326519"/>
              <a:chOff x="4841943" y="3886997"/>
              <a:chExt cx="3311448" cy="326519"/>
            </a:xfrm>
          </p:grpSpPr>
          <p:grpSp>
            <p:nvGrpSpPr>
              <p:cNvPr id="1039" name="Google Shape;1039;p52"/>
              <p:cNvGrpSpPr/>
              <p:nvPr/>
            </p:nvGrpSpPr>
            <p:grpSpPr>
              <a:xfrm>
                <a:off x="4841949" y="3886997"/>
                <a:ext cx="3311442" cy="95507"/>
                <a:chOff x="5238562" y="4064338"/>
                <a:chExt cx="2868043" cy="82719"/>
              </a:xfrm>
            </p:grpSpPr>
            <p:sp>
              <p:nvSpPr>
                <p:cNvPr id="1040" name="Google Shape;1040;p52"/>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52"/>
              <p:cNvGrpSpPr/>
              <p:nvPr/>
            </p:nvGrpSpPr>
            <p:grpSpPr>
              <a:xfrm>
                <a:off x="4841943" y="4088524"/>
                <a:ext cx="1580463" cy="119299"/>
                <a:chOff x="950116" y="4374618"/>
                <a:chExt cx="1885769" cy="142345"/>
              </a:xfrm>
            </p:grpSpPr>
            <p:sp>
              <p:nvSpPr>
                <p:cNvPr id="1044" name="Google Shape;1044;p52"/>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2"/>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2"/>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2"/>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2"/>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2"/>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2"/>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2"/>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2"/>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2"/>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2"/>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2"/>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2"/>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2"/>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2"/>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2"/>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2"/>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2"/>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52"/>
              <p:cNvGrpSpPr/>
              <p:nvPr/>
            </p:nvGrpSpPr>
            <p:grpSpPr>
              <a:xfrm>
                <a:off x="6740408" y="4082745"/>
                <a:ext cx="1412936" cy="130770"/>
                <a:chOff x="2935989" y="4367723"/>
                <a:chExt cx="1685879" cy="156032"/>
              </a:xfrm>
            </p:grpSpPr>
            <p:sp>
              <p:nvSpPr>
                <p:cNvPr id="1063" name="Google Shape;1063;p52"/>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2"/>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2"/>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2"/>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2"/>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2"/>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2"/>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2"/>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2"/>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2"/>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2"/>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2"/>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2"/>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2"/>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2"/>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2"/>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 name="Online Media 1" descr="Comment est née la langue française ? - 1 jour, 1 question">
            <a:hlinkClick r:id="" action="ppaction://media"/>
            <a:extLst>
              <a:ext uri="{FF2B5EF4-FFF2-40B4-BE49-F238E27FC236}">
                <a16:creationId xmlns:a16="http://schemas.microsoft.com/office/drawing/2014/main" id="{7DDD1757-EC10-064A-83C0-36BC3B98D206}"/>
              </a:ext>
            </a:extLst>
          </p:cNvPr>
          <p:cNvPicPr>
            <a:picLocks noRot="1" noChangeAspect="1"/>
          </p:cNvPicPr>
          <p:nvPr>
            <a:videoFile r:link="rId1"/>
          </p:nvPr>
        </p:nvPicPr>
        <p:blipFill>
          <a:blip r:embed="rId4"/>
          <a:stretch>
            <a:fillRect/>
          </a:stretch>
        </p:blipFill>
        <p:spPr>
          <a:xfrm>
            <a:off x="1020278" y="990698"/>
            <a:ext cx="4691267" cy="2650566"/>
          </a:xfrm>
          <a:prstGeom prst="rect">
            <a:avLst/>
          </a:prstGeom>
        </p:spPr>
      </p:pic>
      <p:sp>
        <p:nvSpPr>
          <p:cNvPr id="3" name="TextBox 2">
            <a:extLst>
              <a:ext uri="{FF2B5EF4-FFF2-40B4-BE49-F238E27FC236}">
                <a16:creationId xmlns:a16="http://schemas.microsoft.com/office/drawing/2014/main" id="{329B9546-74CB-D445-9E87-FFA8F06FF938}"/>
              </a:ext>
            </a:extLst>
          </p:cNvPr>
          <p:cNvSpPr txBox="1"/>
          <p:nvPr/>
        </p:nvSpPr>
        <p:spPr>
          <a:xfrm>
            <a:off x="1617676" y="4668072"/>
            <a:ext cx="3496470" cy="261610"/>
          </a:xfrm>
          <a:prstGeom prst="rect">
            <a:avLst/>
          </a:prstGeom>
          <a:noFill/>
        </p:spPr>
        <p:txBody>
          <a:bodyPr wrap="none" rtlCol="0">
            <a:spAutoFit/>
          </a:bodyPr>
          <a:lstStyle/>
          <a:p>
            <a:pPr algn="ct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www.youtube.com</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watch?v</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=qNGWJiZx3YU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insécurité linguistique">
            <a:extLst>
              <a:ext uri="{FF2B5EF4-FFF2-40B4-BE49-F238E27FC236}">
                <a16:creationId xmlns:a16="http://schemas.microsoft.com/office/drawing/2014/main" id="{F0218C57-D201-C044-B921-02D81EEA26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0"/>
            <a:ext cx="35623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adémie française">
            <a:extLst>
              <a:ext uri="{FF2B5EF4-FFF2-40B4-BE49-F238E27FC236}">
                <a16:creationId xmlns:a16="http://schemas.microsoft.com/office/drawing/2014/main" id="{A7B58989-6D57-E84E-B171-98845E97A994}"/>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0" y="0"/>
            <a:ext cx="4659971" cy="31704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adémie française">
            <a:extLst>
              <a:ext uri="{FF2B5EF4-FFF2-40B4-BE49-F238E27FC236}">
                <a16:creationId xmlns:a16="http://schemas.microsoft.com/office/drawing/2014/main" id="{2275624A-E70C-8F4B-B1DD-5A4D5F6438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2758" y="2787804"/>
            <a:ext cx="3268891" cy="2355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5D2F22-9070-0F4B-8DAC-471D6D55A981}"/>
              </a:ext>
            </a:extLst>
          </p:cNvPr>
          <p:cNvSpPr txBox="1"/>
          <p:nvPr/>
        </p:nvSpPr>
        <p:spPr>
          <a:xfrm>
            <a:off x="-7887" y="2908835"/>
            <a:ext cx="1859805" cy="261610"/>
          </a:xfrm>
          <a:prstGeom prst="rect">
            <a:avLst/>
          </a:prstGeom>
          <a:noFill/>
        </p:spPr>
        <p:txBody>
          <a:bodyPr wrap="none" rtlCol="0">
            <a:spAutoFit/>
          </a:bodyPr>
          <a:lstStyle/>
          <a:p>
            <a:pPr algn="ct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L’Académie française, Paris</a:t>
            </a:r>
          </a:p>
        </p:txBody>
      </p:sp>
      <p:sp>
        <p:nvSpPr>
          <p:cNvPr id="3" name="TextBox 2">
            <a:extLst>
              <a:ext uri="{FF2B5EF4-FFF2-40B4-BE49-F238E27FC236}">
                <a16:creationId xmlns:a16="http://schemas.microsoft.com/office/drawing/2014/main" id="{66676B6A-9608-574F-910D-F9D93FCDE2C4}"/>
              </a:ext>
            </a:extLst>
          </p:cNvPr>
          <p:cNvSpPr txBox="1"/>
          <p:nvPr/>
        </p:nvSpPr>
        <p:spPr>
          <a:xfrm>
            <a:off x="2368084" y="4881889"/>
            <a:ext cx="3158237" cy="261610"/>
          </a:xfrm>
          <a:prstGeom prst="rect">
            <a:avLst/>
          </a:prstGeom>
          <a:noFill/>
        </p:spPr>
        <p:txBody>
          <a:bodyPr wrap="none" rtlCol="0">
            <a:spAutoFit/>
          </a:bodyPr>
          <a:lstStyle/>
          <a:p>
            <a:pPr algn="ctr"/>
            <a:r>
              <a:rPr lang="en-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Le cardinal Armand Jean du Plessis de Richelieu</a:t>
            </a:r>
            <a:endPar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a:extLst>
              <a:ext uri="{FF2B5EF4-FFF2-40B4-BE49-F238E27FC236}">
                <a16:creationId xmlns:a16="http://schemas.microsoft.com/office/drawing/2014/main" id="{C3CA65F8-E151-7248-9ACF-062EBCCF2889}"/>
              </a:ext>
            </a:extLst>
          </p:cNvPr>
          <p:cNvSpPr txBox="1"/>
          <p:nvPr/>
        </p:nvSpPr>
        <p:spPr>
          <a:xfrm>
            <a:off x="5709969" y="4881889"/>
            <a:ext cx="3305712" cy="261610"/>
          </a:xfrm>
          <a:prstGeom prst="rect">
            <a:avLst/>
          </a:prstGeom>
          <a:noFill/>
        </p:spPr>
        <p:txBody>
          <a:bodyPr wrap="none" rtlCol="0">
            <a:spAutoFit/>
          </a:bodyPr>
          <a:lstStyle/>
          <a:p>
            <a:pPr algn="ctr"/>
            <a:r>
              <a:rPr lang="fr-CA" sz="1100">
                <a:solidFill>
                  <a:srgbClr val="002060"/>
                </a:solidFill>
                <a:latin typeface="Lato" panose="020F0502020204030203" pitchFamily="34" charset="0"/>
                <a:ea typeface="Lato" panose="020F0502020204030203" pitchFamily="34" charset="0"/>
                <a:cs typeface="Lato" panose="020F0502020204030203" pitchFamily="34" charset="0"/>
              </a:rPr>
              <a:t>Premier dictionnaire de l’Académie française, 1694</a:t>
            </a:r>
          </a:p>
        </p:txBody>
      </p:sp>
    </p:spTree>
    <p:extLst>
      <p:ext uri="{BB962C8B-B14F-4D97-AF65-F5344CB8AC3E}">
        <p14:creationId xmlns:p14="http://schemas.microsoft.com/office/powerpoint/2010/main" val="2846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75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randombar(horizontal)">
                                      <p:cBhvr>
                                        <p:cTn id="12" dur="75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32"/>
          <p:cNvSpPr txBox="1">
            <a:spLocks noGrp="1"/>
          </p:cNvSpPr>
          <p:nvPr>
            <p:ph type="title"/>
          </p:nvPr>
        </p:nvSpPr>
        <p:spPr>
          <a:xfrm>
            <a:off x="369992" y="1316515"/>
            <a:ext cx="3171493" cy="2510466"/>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sz="4000" dirty="0">
                <a:latin typeface="Century Gothic" panose="020B0502020202020204" pitchFamily="34" charset="0"/>
              </a:rPr>
              <a:t>Le « bon français »... c’est quoi ça?</a:t>
            </a:r>
            <a:endParaRPr sz="4000" dirty="0">
              <a:latin typeface="Century Gothic" panose="020B0502020202020204" pitchFamily="34" charset="0"/>
            </a:endParaRPr>
          </a:p>
        </p:txBody>
      </p:sp>
      <p:pic>
        <p:nvPicPr>
          <p:cNvPr id="5" name="Picture 4">
            <a:extLst>
              <a:ext uri="{FF2B5EF4-FFF2-40B4-BE49-F238E27FC236}">
                <a16:creationId xmlns:a16="http://schemas.microsoft.com/office/drawing/2014/main" id="{45B26F73-903D-6346-BC18-7FD82491A5DC}"/>
              </a:ext>
            </a:extLst>
          </p:cNvPr>
          <p:cNvPicPr>
            <a:picLocks noChangeAspect="1"/>
          </p:cNvPicPr>
          <p:nvPr/>
        </p:nvPicPr>
        <p:blipFill>
          <a:blip r:embed="rId3"/>
          <a:srcRect/>
          <a:stretch/>
        </p:blipFill>
        <p:spPr>
          <a:xfrm>
            <a:off x="3897415" y="753744"/>
            <a:ext cx="3787509" cy="3636009"/>
          </a:xfrm>
          <a:prstGeom prst="rect">
            <a:avLst/>
          </a:prstGeom>
          <a:effectLst>
            <a:glow rad="317500">
              <a:schemeClr val="tx1">
                <a:lumMod val="20000"/>
                <a:lumOff val="80000"/>
                <a:alpha val="40000"/>
              </a:schemeClr>
            </a:glow>
          </a:effectLst>
        </p:spPr>
      </p:pic>
      <p:sp>
        <p:nvSpPr>
          <p:cNvPr id="2" name="ZoneTexte 1">
            <a:extLst>
              <a:ext uri="{FF2B5EF4-FFF2-40B4-BE49-F238E27FC236}">
                <a16:creationId xmlns:a16="http://schemas.microsoft.com/office/drawing/2014/main" id="{7864A991-8894-CBD1-3C40-7176C04F28A4}"/>
              </a:ext>
            </a:extLst>
          </p:cNvPr>
          <p:cNvSpPr txBox="1"/>
          <p:nvPr/>
        </p:nvSpPr>
        <p:spPr>
          <a:xfrm>
            <a:off x="4567116" y="4128143"/>
            <a:ext cx="2448106" cy="261610"/>
          </a:xfrm>
          <a:prstGeom prst="rect">
            <a:avLst/>
          </a:prstGeom>
          <a:noFill/>
        </p:spPr>
        <p:txBody>
          <a:bodyPr wrap="none" rtlCol="0">
            <a:spAutoFit/>
          </a:bodyPr>
          <a:lstStyle/>
          <a:p>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Crédit image: </a:t>
            </a:r>
            <a:r>
              <a:rPr lang="fr-CA" sz="1100" dirty="0" err="1">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Clare</a:t>
            </a:r>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 Black, CC BY 2.0</a:t>
            </a:r>
          </a:p>
        </p:txBody>
      </p:sp>
    </p:spTree>
    <p:extLst>
      <p:ext uri="{BB962C8B-B14F-4D97-AF65-F5344CB8AC3E}">
        <p14:creationId xmlns:p14="http://schemas.microsoft.com/office/powerpoint/2010/main" val="79381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descr="5 francophones de l'Acadie ont un message pour le reste de la francophonie | Reportage Rad">
            <a:hlinkClick r:id="" action="ppaction://media"/>
            <a:extLst>
              <a:ext uri="{FF2B5EF4-FFF2-40B4-BE49-F238E27FC236}">
                <a16:creationId xmlns:a16="http://schemas.microsoft.com/office/drawing/2014/main" id="{378B2BFB-FE27-5CA6-CEF5-22AB53D44621}"/>
              </a:ext>
            </a:extLst>
          </p:cNvPr>
          <p:cNvPicPr>
            <a:picLocks noRot="1" noChangeAspect="1"/>
          </p:cNvPicPr>
          <p:nvPr>
            <a:videoFile r:link="rId1"/>
          </p:nvPr>
        </p:nvPicPr>
        <p:blipFill>
          <a:blip r:embed="rId4"/>
          <a:stretch>
            <a:fillRect/>
          </a:stretch>
        </p:blipFill>
        <p:spPr>
          <a:xfrm>
            <a:off x="1089534" y="604157"/>
            <a:ext cx="6964932" cy="3935186"/>
          </a:xfrm>
          <a:prstGeom prst="rect">
            <a:avLst/>
          </a:prstGeom>
        </p:spPr>
      </p:pic>
      <p:sp>
        <p:nvSpPr>
          <p:cNvPr id="7" name="TextBox 3">
            <a:extLst>
              <a:ext uri="{FF2B5EF4-FFF2-40B4-BE49-F238E27FC236}">
                <a16:creationId xmlns:a16="http://schemas.microsoft.com/office/drawing/2014/main" id="{3A7D7422-CAE6-BFD8-DA69-7F7C1F21379F}"/>
              </a:ext>
            </a:extLst>
          </p:cNvPr>
          <p:cNvSpPr txBox="1"/>
          <p:nvPr/>
        </p:nvSpPr>
        <p:spPr>
          <a:xfrm>
            <a:off x="2901510" y="4688989"/>
            <a:ext cx="3340979" cy="261610"/>
          </a:xfrm>
          <a:prstGeom prst="rect">
            <a:avLst/>
          </a:prstGeom>
          <a:noFill/>
        </p:spPr>
        <p:txBody>
          <a:bodyPr wrap="none" rtlCol="0">
            <a:spAutoFit/>
          </a:bodyPr>
          <a:lstStyle/>
          <a:p>
            <a:pPr algn="ct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www.youtube.com</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watch?v</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=VqBo7-dtLJA</a:t>
            </a:r>
          </a:p>
        </p:txBody>
      </p:sp>
    </p:spTree>
    <p:extLst>
      <p:ext uri="{BB962C8B-B14F-4D97-AF65-F5344CB8AC3E}">
        <p14:creationId xmlns:p14="http://schemas.microsoft.com/office/powerpoint/2010/main" val="318640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DE3113-EAF9-19B6-8BD1-5A33A0F691ED}"/>
              </a:ext>
            </a:extLst>
          </p:cNvPr>
          <p:cNvPicPr>
            <a:picLocks noChangeAspect="1"/>
          </p:cNvPicPr>
          <p:nvPr/>
        </p:nvPicPr>
        <p:blipFill rotWithShape="1">
          <a:blip r:embed="rId3"/>
          <a:srcRect l="8485" r="8485"/>
          <a:stretch/>
        </p:blipFill>
        <p:spPr>
          <a:xfrm>
            <a:off x="5664199" y="7"/>
            <a:ext cx="3479801" cy="5143493"/>
          </a:xfrm>
          <a:prstGeom prst="rect">
            <a:avLst/>
          </a:prstGeom>
        </p:spPr>
      </p:pic>
      <p:sp>
        <p:nvSpPr>
          <p:cNvPr id="6" name="Espace réservé du contenu 5">
            <a:extLst>
              <a:ext uri="{FF2B5EF4-FFF2-40B4-BE49-F238E27FC236}">
                <a16:creationId xmlns:a16="http://schemas.microsoft.com/office/drawing/2014/main" id="{0A4C6F0B-B226-4801-66C7-3700815CD9C6}"/>
              </a:ext>
            </a:extLst>
          </p:cNvPr>
          <p:cNvSpPr>
            <a:spLocks noGrp="1"/>
          </p:cNvSpPr>
          <p:nvPr>
            <p:ph idx="1"/>
          </p:nvPr>
        </p:nvSpPr>
        <p:spPr>
          <a:xfrm>
            <a:off x="0" y="177800"/>
            <a:ext cx="5471886" cy="4787900"/>
          </a:xfrm>
        </p:spPr>
        <p:txBody>
          <a:bodyPr/>
          <a:lstStyle/>
          <a:p>
            <a:r>
              <a:rPr lang="fr-CA" sz="2000" dirty="0"/>
              <a:t>Qu’est-ce qui t’interpelle dans cette vidéo ? </a:t>
            </a:r>
          </a:p>
          <a:p>
            <a:r>
              <a:rPr lang="fr-CA" sz="2000" dirty="0"/>
              <a:t>Qu'est-ce que l'insécurité linguistique ? D’où vient l’idée qu’il existe un « bon français » ?</a:t>
            </a:r>
          </a:p>
          <a:p>
            <a:r>
              <a:rPr lang="fr-CA" sz="2000" dirty="0"/>
              <a:t>Est-ce que les préjugés discutés dans la vidéo existent chez les francophones ? Les francophiles ? Selon toi, pourquoi ? </a:t>
            </a:r>
          </a:p>
          <a:p>
            <a:r>
              <a:rPr lang="fr-CA" sz="2000" dirty="0"/>
              <a:t>As-tu déjà ressenti de l'insécurité linguistique ? Dans quel contexte ?</a:t>
            </a:r>
          </a:p>
          <a:p>
            <a:r>
              <a:rPr lang="fr-CA" sz="2000" dirty="0"/>
              <a:t>Qu’est-ce que tu aimerais qui change ? Comment penses-tu que l’on pourrait changer ces préjugés ?</a:t>
            </a:r>
          </a:p>
        </p:txBody>
      </p:sp>
      <p:sp>
        <p:nvSpPr>
          <p:cNvPr id="7" name="ZoneTexte 6">
            <a:extLst>
              <a:ext uri="{FF2B5EF4-FFF2-40B4-BE49-F238E27FC236}">
                <a16:creationId xmlns:a16="http://schemas.microsoft.com/office/drawing/2014/main" id="{2D75660F-F43E-9A46-8C0E-D874607B3347}"/>
              </a:ext>
            </a:extLst>
          </p:cNvPr>
          <p:cNvSpPr txBox="1"/>
          <p:nvPr/>
        </p:nvSpPr>
        <p:spPr>
          <a:xfrm>
            <a:off x="6110315" y="4834895"/>
            <a:ext cx="2587568" cy="261610"/>
          </a:xfrm>
          <a:prstGeom prst="rect">
            <a:avLst/>
          </a:prstGeom>
          <a:noFill/>
        </p:spPr>
        <p:txBody>
          <a:bodyPr wrap="none" rtlCol="0">
            <a:spAutoFit/>
          </a:bodyPr>
          <a:lstStyle/>
          <a:p>
            <a:r>
              <a:rPr lang="fr-CA" sz="1100" b="0" i="0" dirty="0">
                <a:solidFill>
                  <a:schemeClr val="bg2">
                    <a:lumMod val="20000"/>
                    <a:lumOff val="80000"/>
                  </a:schemeClr>
                </a:solidFill>
                <a:effectLst/>
                <a:latin typeface="Lato" panose="020F0502020204030203" pitchFamily="34" charset="0"/>
                <a:ea typeface="Lato" panose="020F0502020204030203" pitchFamily="34" charset="0"/>
                <a:cs typeface="Lato" panose="020F0502020204030203" pitchFamily="34" charset="0"/>
              </a:rPr>
              <a:t>Crédit image: Numbersle7in CC BY 2.0</a:t>
            </a:r>
            <a:endPar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9974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edg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edge">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edge">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edge">
                                      <p:cBhvr>
                                        <p:cTn id="22" dur="2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edge">
                                      <p:cBhvr>
                                        <p:cTn id="2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C5E702-B320-FD4A-B954-B57CC3A29AA8}"/>
              </a:ext>
            </a:extLst>
          </p:cNvPr>
          <p:cNvSpPr>
            <a:spLocks noGrp="1"/>
          </p:cNvSpPr>
          <p:nvPr>
            <p:ph type="title"/>
          </p:nvPr>
        </p:nvSpPr>
        <p:spPr/>
        <p:txBody>
          <a:bodyPr/>
          <a:lstStyle/>
          <a:p>
            <a:r>
              <a:rPr lang="fr-CA" dirty="0">
                <a:latin typeface="Century Gothic" panose="020B0502020202020204" pitchFamily="34" charset="0"/>
              </a:rPr>
              <a:t>L’origine de la honte et du silence</a:t>
            </a:r>
          </a:p>
        </p:txBody>
      </p:sp>
      <p:sp>
        <p:nvSpPr>
          <p:cNvPr id="8" name="Text Placeholder 4">
            <a:extLst>
              <a:ext uri="{FF2B5EF4-FFF2-40B4-BE49-F238E27FC236}">
                <a16:creationId xmlns:a16="http://schemas.microsoft.com/office/drawing/2014/main" id="{3D333705-4BB3-4045-B313-39C4429853E5}"/>
              </a:ext>
            </a:extLst>
          </p:cNvPr>
          <p:cNvSpPr>
            <a:spLocks noGrp="1"/>
          </p:cNvSpPr>
          <p:nvPr>
            <p:ph type="body" idx="1"/>
          </p:nvPr>
        </p:nvSpPr>
        <p:spPr>
          <a:xfrm>
            <a:off x="720000" y="1282075"/>
            <a:ext cx="7999930" cy="3416400"/>
          </a:xfrm>
        </p:spPr>
        <p:txBody>
          <a:bodyPr/>
          <a:lstStyle/>
          <a:p>
            <a:pPr marL="495300" indent="-342900">
              <a:spcAft>
                <a:spcPts val="600"/>
              </a:spcAft>
              <a:buClr>
                <a:schemeClr val="bg1"/>
              </a:buClr>
              <a:buSzPct val="100000"/>
              <a:buFont typeface="Arial" panose="020B0604020202020204" pitchFamily="34" charset="0"/>
              <a:buChar char="•"/>
            </a:pPr>
            <a:r>
              <a:rPr lang="fr-CA" sz="2200" dirty="0">
                <a:solidFill>
                  <a:schemeClr val="bg1"/>
                </a:solidFill>
              </a:rPr>
              <a:t>Toujours se mesurer/se comparer au français « standardisé » (</a:t>
            </a:r>
            <a:r>
              <a:rPr lang="fr-CA" sz="2200" i="1" dirty="0">
                <a:solidFill>
                  <a:schemeClr val="bg1"/>
                </a:solidFill>
              </a:rPr>
              <a:t>l’Académie française </a:t>
            </a:r>
            <a:r>
              <a:rPr lang="fr-CA" sz="2200" dirty="0">
                <a:solidFill>
                  <a:schemeClr val="bg1"/>
                </a:solidFill>
              </a:rPr>
              <a:t>ou </a:t>
            </a:r>
            <a:r>
              <a:rPr lang="fr-CA" sz="2200" i="1" dirty="0">
                <a:solidFill>
                  <a:schemeClr val="bg1"/>
                </a:solidFill>
              </a:rPr>
              <a:t>l’Office québécois de la langue française</a:t>
            </a:r>
            <a:r>
              <a:rPr lang="fr-CA" sz="2200" dirty="0">
                <a:solidFill>
                  <a:schemeClr val="bg1"/>
                </a:solidFill>
              </a:rPr>
              <a:t>) . . . </a:t>
            </a:r>
            <a:r>
              <a:rPr lang="fr-CA" sz="2200" dirty="0" err="1">
                <a:solidFill>
                  <a:schemeClr val="bg1"/>
                </a:solidFill>
              </a:rPr>
              <a:t>aka</a:t>
            </a:r>
            <a:r>
              <a:rPr lang="fr-CA" sz="2200" dirty="0">
                <a:solidFill>
                  <a:schemeClr val="bg1"/>
                </a:solidFill>
              </a:rPr>
              <a:t> « le bon français » </a:t>
            </a:r>
            <a:r>
              <a:rPr lang="fr-CA" sz="2800" dirty="0">
                <a:solidFill>
                  <a:schemeClr val="bg1"/>
                </a:solidFill>
              </a:rPr>
              <a:t>🤯</a:t>
            </a:r>
            <a:endParaRPr lang="fr-CA" sz="2200" dirty="0">
              <a:solidFill>
                <a:schemeClr val="bg1"/>
              </a:solidFill>
            </a:endParaRPr>
          </a:p>
          <a:p>
            <a:pPr marL="495300" indent="-342900">
              <a:spcAft>
                <a:spcPts val="600"/>
              </a:spcAft>
              <a:buClr>
                <a:schemeClr val="bg1"/>
              </a:buClr>
              <a:buSzPct val="100000"/>
              <a:buFont typeface="Arial" panose="020B0604020202020204" pitchFamily="34" charset="0"/>
              <a:buChar char="•"/>
            </a:pPr>
            <a:r>
              <a:rPr lang="fr-CA" sz="2200" dirty="0">
                <a:solidFill>
                  <a:schemeClr val="bg1"/>
                </a:solidFill>
              </a:rPr>
              <a:t>« . . . </a:t>
            </a:r>
            <a:r>
              <a:rPr lang="fr-CA" sz="2200" dirty="0" err="1">
                <a:solidFill>
                  <a:schemeClr val="bg1"/>
                </a:solidFill>
              </a:rPr>
              <a:t>given</a:t>
            </a:r>
            <a:r>
              <a:rPr lang="fr-CA" sz="2200" dirty="0">
                <a:solidFill>
                  <a:schemeClr val="bg1"/>
                </a:solidFill>
              </a:rPr>
              <a:t> </a:t>
            </a:r>
            <a:r>
              <a:rPr lang="fr-CA" sz="2200" dirty="0" err="1">
                <a:solidFill>
                  <a:schemeClr val="bg1"/>
                </a:solidFill>
              </a:rPr>
              <a:t>that</a:t>
            </a:r>
            <a:r>
              <a:rPr lang="fr-CA" sz="2200" dirty="0">
                <a:solidFill>
                  <a:schemeClr val="bg1"/>
                </a:solidFill>
              </a:rPr>
              <a:t> the </a:t>
            </a:r>
            <a:r>
              <a:rPr lang="fr-CA" sz="2200" dirty="0" err="1">
                <a:solidFill>
                  <a:schemeClr val="bg1"/>
                </a:solidFill>
              </a:rPr>
              <a:t>variety</a:t>
            </a:r>
            <a:r>
              <a:rPr lang="fr-CA" sz="2200" dirty="0">
                <a:solidFill>
                  <a:schemeClr val="bg1"/>
                </a:solidFill>
              </a:rPr>
              <a:t> of French in Canada </a:t>
            </a:r>
            <a:r>
              <a:rPr lang="fr-CA" sz="2200" dirty="0" err="1">
                <a:solidFill>
                  <a:schemeClr val="bg1"/>
                </a:solidFill>
              </a:rPr>
              <a:t>contrasts</a:t>
            </a:r>
            <a:r>
              <a:rPr lang="fr-CA" sz="2200" dirty="0">
                <a:solidFill>
                  <a:schemeClr val="bg1"/>
                </a:solidFill>
              </a:rPr>
              <a:t> </a:t>
            </a:r>
            <a:r>
              <a:rPr lang="fr-CA" sz="2200" dirty="0" err="1">
                <a:solidFill>
                  <a:schemeClr val="bg1"/>
                </a:solidFill>
              </a:rPr>
              <a:t>with</a:t>
            </a:r>
            <a:r>
              <a:rPr lang="fr-CA" sz="2200" dirty="0">
                <a:solidFill>
                  <a:schemeClr val="bg1"/>
                </a:solidFill>
              </a:rPr>
              <a:t> the </a:t>
            </a:r>
            <a:r>
              <a:rPr lang="fr-CA" sz="2200" dirty="0" err="1">
                <a:solidFill>
                  <a:schemeClr val="bg1"/>
                </a:solidFill>
              </a:rPr>
              <a:t>norm</a:t>
            </a:r>
            <a:r>
              <a:rPr lang="fr-CA" sz="2200" dirty="0">
                <a:solidFill>
                  <a:schemeClr val="bg1"/>
                </a:solidFill>
              </a:rPr>
              <a:t> </a:t>
            </a:r>
            <a:r>
              <a:rPr lang="fr-CA" sz="2200" dirty="0" err="1">
                <a:solidFill>
                  <a:schemeClr val="bg1"/>
                </a:solidFill>
              </a:rPr>
              <a:t>that</a:t>
            </a:r>
            <a:r>
              <a:rPr lang="fr-CA" sz="2200" dirty="0">
                <a:solidFill>
                  <a:schemeClr val="bg1"/>
                </a:solidFill>
              </a:rPr>
              <a:t> </a:t>
            </a:r>
            <a:r>
              <a:rPr lang="fr-CA" sz="2200" dirty="0" err="1">
                <a:solidFill>
                  <a:schemeClr val="bg1"/>
                </a:solidFill>
              </a:rPr>
              <a:t>is</a:t>
            </a:r>
            <a:r>
              <a:rPr lang="fr-CA" sz="2200" dirty="0">
                <a:solidFill>
                  <a:schemeClr val="bg1"/>
                </a:solidFill>
              </a:rPr>
              <a:t> </a:t>
            </a:r>
            <a:r>
              <a:rPr lang="fr-CA" sz="2200" dirty="0" err="1">
                <a:solidFill>
                  <a:schemeClr val="bg1"/>
                </a:solidFill>
              </a:rPr>
              <a:t>associated</a:t>
            </a:r>
            <a:r>
              <a:rPr lang="fr-CA" sz="2200" dirty="0">
                <a:solidFill>
                  <a:schemeClr val="bg1"/>
                </a:solidFill>
              </a:rPr>
              <a:t> </a:t>
            </a:r>
            <a:r>
              <a:rPr lang="fr-CA" sz="2200" dirty="0" err="1">
                <a:solidFill>
                  <a:schemeClr val="bg1"/>
                </a:solidFill>
              </a:rPr>
              <a:t>with</a:t>
            </a:r>
            <a:r>
              <a:rPr lang="fr-CA" sz="2200" dirty="0">
                <a:solidFill>
                  <a:schemeClr val="bg1"/>
                </a:solidFill>
              </a:rPr>
              <a:t> France, Canadian Francophones </a:t>
            </a:r>
            <a:r>
              <a:rPr lang="fr-CA" sz="2200" dirty="0" err="1">
                <a:solidFill>
                  <a:schemeClr val="bg1"/>
                </a:solidFill>
              </a:rPr>
              <a:t>often</a:t>
            </a:r>
            <a:r>
              <a:rPr lang="fr-CA" sz="2200" dirty="0">
                <a:solidFill>
                  <a:schemeClr val="bg1"/>
                </a:solidFill>
              </a:rPr>
              <a:t> </a:t>
            </a:r>
            <a:r>
              <a:rPr lang="fr-CA" sz="2200" dirty="0" err="1">
                <a:solidFill>
                  <a:schemeClr val="bg1"/>
                </a:solidFill>
              </a:rPr>
              <a:t>undervalue</a:t>
            </a:r>
            <a:r>
              <a:rPr lang="fr-CA" sz="2200" dirty="0">
                <a:solidFill>
                  <a:schemeClr val="bg1"/>
                </a:solidFill>
              </a:rPr>
              <a:t> </a:t>
            </a:r>
            <a:r>
              <a:rPr lang="fr-CA" sz="2200" dirty="0" err="1">
                <a:solidFill>
                  <a:schemeClr val="bg1"/>
                </a:solidFill>
              </a:rPr>
              <a:t>their</a:t>
            </a:r>
            <a:r>
              <a:rPr lang="fr-CA" sz="2200" dirty="0">
                <a:solidFill>
                  <a:schemeClr val="bg1"/>
                </a:solidFill>
              </a:rPr>
              <a:t> </a:t>
            </a:r>
            <a:r>
              <a:rPr lang="fr-CA" sz="2200" dirty="0" err="1">
                <a:solidFill>
                  <a:schemeClr val="bg1"/>
                </a:solidFill>
              </a:rPr>
              <a:t>own</a:t>
            </a:r>
            <a:r>
              <a:rPr lang="fr-CA" sz="2200" dirty="0">
                <a:solidFill>
                  <a:schemeClr val="bg1"/>
                </a:solidFill>
              </a:rPr>
              <a:t> </a:t>
            </a:r>
            <a:r>
              <a:rPr lang="fr-CA" sz="2200" dirty="0" err="1">
                <a:solidFill>
                  <a:schemeClr val="bg1"/>
                </a:solidFill>
              </a:rPr>
              <a:t>linguistic</a:t>
            </a:r>
            <a:r>
              <a:rPr lang="fr-CA" sz="2200" dirty="0">
                <a:solidFill>
                  <a:schemeClr val="bg1"/>
                </a:solidFill>
              </a:rPr>
              <a:t> uses. » </a:t>
            </a:r>
            <a:r>
              <a:rPr lang="fr-CA" sz="1800" dirty="0">
                <a:solidFill>
                  <a:schemeClr val="bg1"/>
                </a:solidFill>
              </a:rPr>
              <a:t>(</a:t>
            </a:r>
            <a:r>
              <a:rPr lang="fr-CA" sz="1800" dirty="0" err="1">
                <a:solidFill>
                  <a:schemeClr val="bg1"/>
                </a:solidFill>
              </a:rPr>
              <a:t>Remysen</a:t>
            </a:r>
            <a:r>
              <a:rPr lang="fr-CA" sz="1800" dirty="0">
                <a:solidFill>
                  <a:schemeClr val="bg1"/>
                </a:solidFill>
              </a:rPr>
              <a:t>, 2004, p. 96) </a:t>
            </a:r>
            <a:r>
              <a:rPr lang="fr-CA" sz="2800" dirty="0">
                <a:solidFill>
                  <a:schemeClr val="bg1"/>
                </a:solidFill>
              </a:rPr>
              <a:t>😓</a:t>
            </a:r>
            <a:endParaRPr lang="fr-CA" sz="2200" dirty="0">
              <a:solidFill>
                <a:schemeClr val="bg1"/>
              </a:solidFill>
            </a:endParaRPr>
          </a:p>
          <a:p>
            <a:pPr marL="495300" indent="-342900">
              <a:buClr>
                <a:schemeClr val="bg1"/>
              </a:buClr>
              <a:buSzPct val="100000"/>
              <a:buFont typeface="Arial" panose="020B0604020202020204" pitchFamily="34" charset="0"/>
              <a:buChar char="•"/>
            </a:pPr>
            <a:r>
              <a:rPr lang="fr-CA" sz="2200" dirty="0">
                <a:solidFill>
                  <a:schemeClr val="bg1"/>
                </a:solidFill>
              </a:rPr>
              <a:t>Constante surveillance et correction de la langue </a:t>
            </a:r>
            <a:r>
              <a:rPr lang="fr-CA" sz="2800" dirty="0">
                <a:solidFill>
                  <a:schemeClr val="bg1"/>
                </a:solidFill>
              </a:rPr>
              <a:t>🤬</a:t>
            </a:r>
          </a:p>
          <a:p>
            <a:pPr marL="152400" indent="0">
              <a:buClr>
                <a:schemeClr val="bg1"/>
              </a:buClr>
              <a:buSzPct val="100000"/>
              <a:buNone/>
            </a:pPr>
            <a:endParaRPr lang="fr-CA" sz="2200" dirty="0">
              <a:solidFill>
                <a:schemeClr val="bg1"/>
              </a:solidFill>
            </a:endParaRPr>
          </a:p>
        </p:txBody>
      </p:sp>
    </p:spTree>
    <p:extLst>
      <p:ext uri="{BB962C8B-B14F-4D97-AF65-F5344CB8AC3E}">
        <p14:creationId xmlns:p14="http://schemas.microsoft.com/office/powerpoint/2010/main" val="327052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edg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edge">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edge">
                                      <p:cBhvr>
                                        <p:cTn id="17"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52"/>
          <p:cNvSpPr txBox="1">
            <a:spLocks noGrp="1"/>
          </p:cNvSpPr>
          <p:nvPr>
            <p:ph type="title"/>
          </p:nvPr>
        </p:nvSpPr>
        <p:spPr>
          <a:xfrm flipH="1">
            <a:off x="6151062" y="1820082"/>
            <a:ext cx="2871897" cy="150333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CA" dirty="0">
                <a:latin typeface="Century Gothic" panose="020B0502020202020204" pitchFamily="34" charset="0"/>
              </a:rPr>
              <a:t>Pourquoi ce malaise?</a:t>
            </a:r>
          </a:p>
        </p:txBody>
      </p:sp>
      <p:grpSp>
        <p:nvGrpSpPr>
          <p:cNvPr id="1036" name="Google Shape;1036;p52"/>
          <p:cNvGrpSpPr/>
          <p:nvPr/>
        </p:nvGrpSpPr>
        <p:grpSpPr>
          <a:xfrm>
            <a:off x="756730" y="603383"/>
            <a:ext cx="5218362" cy="3936733"/>
            <a:chOff x="710800" y="1178248"/>
            <a:chExt cx="3852000" cy="2787000"/>
          </a:xfrm>
        </p:grpSpPr>
        <p:sp>
          <p:nvSpPr>
            <p:cNvPr id="1037" name="Google Shape;1037;p52"/>
            <p:cNvSpPr/>
            <p:nvPr/>
          </p:nvSpPr>
          <p:spPr>
            <a:xfrm>
              <a:off x="710800" y="1178248"/>
              <a:ext cx="3852000" cy="2787000"/>
            </a:xfrm>
            <a:prstGeom prst="roundRect">
              <a:avLst>
                <a:gd name="adj" fmla="val 429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52"/>
            <p:cNvGrpSpPr/>
            <p:nvPr/>
          </p:nvGrpSpPr>
          <p:grpSpPr>
            <a:xfrm>
              <a:off x="981043" y="3512097"/>
              <a:ext cx="3311448" cy="326519"/>
              <a:chOff x="4841943" y="3886997"/>
              <a:chExt cx="3311448" cy="326519"/>
            </a:xfrm>
          </p:grpSpPr>
          <p:grpSp>
            <p:nvGrpSpPr>
              <p:cNvPr id="1039" name="Google Shape;1039;p52"/>
              <p:cNvGrpSpPr/>
              <p:nvPr/>
            </p:nvGrpSpPr>
            <p:grpSpPr>
              <a:xfrm>
                <a:off x="4841949" y="3886997"/>
                <a:ext cx="3311442" cy="95507"/>
                <a:chOff x="5238562" y="4064338"/>
                <a:chExt cx="2868043" cy="82719"/>
              </a:xfrm>
            </p:grpSpPr>
            <p:sp>
              <p:nvSpPr>
                <p:cNvPr id="1040" name="Google Shape;1040;p52"/>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52"/>
              <p:cNvGrpSpPr/>
              <p:nvPr/>
            </p:nvGrpSpPr>
            <p:grpSpPr>
              <a:xfrm>
                <a:off x="4841943" y="4088524"/>
                <a:ext cx="1580463" cy="119299"/>
                <a:chOff x="950116" y="4374618"/>
                <a:chExt cx="1885769" cy="142345"/>
              </a:xfrm>
            </p:grpSpPr>
            <p:sp>
              <p:nvSpPr>
                <p:cNvPr id="1044" name="Google Shape;1044;p52"/>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2"/>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2"/>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2"/>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2"/>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2"/>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2"/>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2"/>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2"/>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2"/>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2"/>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2"/>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2"/>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2"/>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2"/>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2"/>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2"/>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2"/>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52"/>
              <p:cNvGrpSpPr/>
              <p:nvPr/>
            </p:nvGrpSpPr>
            <p:grpSpPr>
              <a:xfrm>
                <a:off x="6740408" y="4082745"/>
                <a:ext cx="1412936" cy="130770"/>
                <a:chOff x="2935989" y="4367723"/>
                <a:chExt cx="1685879" cy="156032"/>
              </a:xfrm>
            </p:grpSpPr>
            <p:sp>
              <p:nvSpPr>
                <p:cNvPr id="1063" name="Google Shape;1063;p52"/>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2"/>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2"/>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2"/>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2"/>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2"/>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2"/>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2"/>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2"/>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2"/>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2"/>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2"/>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2"/>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2"/>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2"/>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2"/>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 name="Online Media 1" descr="Justin Trudeau et l'insécurité en français">
            <a:hlinkClick r:id="" action="ppaction://media"/>
            <a:extLst>
              <a:ext uri="{FF2B5EF4-FFF2-40B4-BE49-F238E27FC236}">
                <a16:creationId xmlns:a16="http://schemas.microsoft.com/office/drawing/2014/main" id="{F55736E8-E557-D54B-BAC1-470DA1CA104B}"/>
              </a:ext>
            </a:extLst>
          </p:cNvPr>
          <p:cNvPicPr>
            <a:picLocks noRot="1" noChangeAspect="1"/>
          </p:cNvPicPr>
          <p:nvPr>
            <a:videoFile r:link="rId1"/>
          </p:nvPr>
        </p:nvPicPr>
        <p:blipFill>
          <a:blip r:embed="rId4"/>
          <a:stretch>
            <a:fillRect/>
          </a:stretch>
        </p:blipFill>
        <p:spPr>
          <a:xfrm>
            <a:off x="1063329" y="978203"/>
            <a:ext cx="4631622" cy="2616866"/>
          </a:xfrm>
          <a:prstGeom prst="rect">
            <a:avLst/>
          </a:prstGeom>
        </p:spPr>
      </p:pic>
      <p:sp>
        <p:nvSpPr>
          <p:cNvPr id="4" name="TextBox 3">
            <a:extLst>
              <a:ext uri="{FF2B5EF4-FFF2-40B4-BE49-F238E27FC236}">
                <a16:creationId xmlns:a16="http://schemas.microsoft.com/office/drawing/2014/main" id="{A294C8A6-BD40-3D4A-899E-227ECC4057DA}"/>
              </a:ext>
            </a:extLst>
          </p:cNvPr>
          <p:cNvSpPr txBox="1"/>
          <p:nvPr/>
        </p:nvSpPr>
        <p:spPr>
          <a:xfrm>
            <a:off x="1695421" y="4688989"/>
            <a:ext cx="3340979" cy="261610"/>
          </a:xfrm>
          <a:prstGeom prst="rect">
            <a:avLst/>
          </a:prstGeom>
          <a:noFill/>
        </p:spPr>
        <p:txBody>
          <a:bodyPr wrap="none" rtlCol="0">
            <a:spAutoFit/>
          </a:bodyPr>
          <a:lstStyle/>
          <a:p>
            <a:pPr algn="ct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www.youtube.com</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watch?v</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=VqBo7-dtLJA</a:t>
            </a:r>
          </a:p>
        </p:txBody>
      </p:sp>
    </p:spTree>
    <p:extLst>
      <p:ext uri="{BB962C8B-B14F-4D97-AF65-F5344CB8AC3E}">
        <p14:creationId xmlns:p14="http://schemas.microsoft.com/office/powerpoint/2010/main" val="254708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716128-32F5-A44E-910F-4FBD22821F63}"/>
              </a:ext>
            </a:extLst>
          </p:cNvPr>
          <p:cNvPicPr>
            <a:picLocks noChangeAspect="1"/>
          </p:cNvPicPr>
          <p:nvPr/>
        </p:nvPicPr>
        <p:blipFill>
          <a:blip r:embed="rId3"/>
          <a:stretch>
            <a:fillRect/>
          </a:stretch>
        </p:blipFill>
        <p:spPr>
          <a:xfrm>
            <a:off x="2906838" y="0"/>
            <a:ext cx="3330324" cy="5143500"/>
          </a:xfrm>
          <a:prstGeom prst="rect">
            <a:avLst/>
          </a:prstGeom>
        </p:spPr>
      </p:pic>
    </p:spTree>
    <p:extLst>
      <p:ext uri="{BB962C8B-B14F-4D97-AF65-F5344CB8AC3E}">
        <p14:creationId xmlns:p14="http://schemas.microsoft.com/office/powerpoint/2010/main" val="240660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E71E16-E661-4CBD-8C9B-994740D44B3A}"/>
              </a:ext>
            </a:extLst>
          </p:cNvPr>
          <p:cNvSpPr>
            <a:spLocks noGrp="1"/>
          </p:cNvSpPr>
          <p:nvPr>
            <p:ph type="title"/>
          </p:nvPr>
        </p:nvSpPr>
        <p:spPr>
          <a:xfrm>
            <a:off x="902702" y="378764"/>
            <a:ext cx="7541758" cy="572700"/>
          </a:xfrm>
        </p:spPr>
        <p:txBody>
          <a:bodyPr/>
          <a:lstStyle/>
          <a:p>
            <a:r>
              <a:rPr lang="fr-CA" dirty="0">
                <a:latin typeface="Century Gothic" panose="020B0502020202020204" pitchFamily="34" charset="0"/>
              </a:rPr>
              <a:t>Une idéologie peut-elle changer?</a:t>
            </a:r>
          </a:p>
        </p:txBody>
      </p:sp>
      <p:sp>
        <p:nvSpPr>
          <p:cNvPr id="12" name="Text Placeholder 2">
            <a:extLst>
              <a:ext uri="{FF2B5EF4-FFF2-40B4-BE49-F238E27FC236}">
                <a16:creationId xmlns:a16="http://schemas.microsoft.com/office/drawing/2014/main" id="{03F64E3E-8086-45B0-ADD1-0E1B54099772}"/>
              </a:ext>
            </a:extLst>
          </p:cNvPr>
          <p:cNvSpPr>
            <a:spLocks noGrp="1"/>
          </p:cNvSpPr>
          <p:nvPr>
            <p:ph type="body" idx="1"/>
          </p:nvPr>
        </p:nvSpPr>
        <p:spPr>
          <a:xfrm>
            <a:off x="719999" y="951464"/>
            <a:ext cx="7907165" cy="3704183"/>
          </a:xfrm>
        </p:spPr>
        <p:txBody>
          <a:bodyPr/>
          <a:lstStyle/>
          <a:p>
            <a:pPr marL="152400" indent="0">
              <a:buNone/>
            </a:pPr>
            <a:r>
              <a:rPr lang="fr-CA" sz="2200" dirty="0">
                <a:solidFill>
                  <a:schemeClr val="bg1"/>
                </a:solidFill>
              </a:rPr>
              <a:t>Oui, si . . . </a:t>
            </a:r>
          </a:p>
          <a:p>
            <a:pPr marL="152400" indent="0">
              <a:buNone/>
            </a:pPr>
            <a:endParaRPr lang="fr-CA" sz="2200" dirty="0">
              <a:solidFill>
                <a:schemeClr val="bg1"/>
              </a:solidFill>
            </a:endParaRPr>
          </a:p>
          <a:p>
            <a:pPr marL="438150" indent="-285750">
              <a:buFont typeface="Wingdings" pitchFamily="2" charset="2"/>
              <a:buChar char="ü"/>
            </a:pPr>
            <a:r>
              <a:rPr lang="fr-CA" sz="2200" dirty="0">
                <a:solidFill>
                  <a:schemeClr val="bg1"/>
                </a:solidFill>
              </a:rPr>
              <a:t>les élèves sont </a:t>
            </a:r>
            <a:r>
              <a:rPr lang="fr-CA" sz="2200" b="1" dirty="0">
                <a:solidFill>
                  <a:schemeClr val="bg1"/>
                </a:solidFill>
              </a:rPr>
              <a:t>actifs</a:t>
            </a:r>
            <a:r>
              <a:rPr lang="fr-CA" sz="2200" dirty="0">
                <a:solidFill>
                  <a:schemeClr val="bg1"/>
                </a:solidFill>
              </a:rPr>
              <a:t> dans la </a:t>
            </a:r>
            <a:r>
              <a:rPr lang="fr-CA" sz="2200" b="1" dirty="0">
                <a:solidFill>
                  <a:schemeClr val="bg1"/>
                </a:solidFill>
              </a:rPr>
              <a:t>construction</a:t>
            </a:r>
            <a:r>
              <a:rPr lang="fr-CA" sz="2200" dirty="0">
                <a:solidFill>
                  <a:schemeClr val="bg1"/>
                </a:solidFill>
              </a:rPr>
              <a:t> de leur langue, de leur culture et de leur identité; </a:t>
            </a:r>
            <a:r>
              <a:rPr lang="fr-CA" sz="2200" b="1" dirty="0">
                <a:solidFill>
                  <a:schemeClr val="bg1"/>
                </a:solidFill>
              </a:rPr>
              <a:t>se reconnaissent </a:t>
            </a:r>
            <a:r>
              <a:rPr lang="fr-CA" sz="2200" dirty="0">
                <a:solidFill>
                  <a:schemeClr val="bg1"/>
                </a:solidFill>
              </a:rPr>
              <a:t>dans les </a:t>
            </a:r>
            <a:r>
              <a:rPr lang="fr-CA" sz="2200" b="1" dirty="0">
                <a:solidFill>
                  <a:schemeClr val="bg1"/>
                </a:solidFill>
              </a:rPr>
              <a:t>variétés linguistiques </a:t>
            </a:r>
            <a:r>
              <a:rPr lang="fr-CA" sz="2200" dirty="0">
                <a:solidFill>
                  <a:schemeClr val="bg1"/>
                </a:solidFill>
              </a:rPr>
              <a:t>du français </a:t>
            </a:r>
            <a:r>
              <a:rPr lang="fr-CA" sz="1600" dirty="0">
                <a:solidFill>
                  <a:schemeClr val="bg1"/>
                </a:solidFill>
              </a:rPr>
              <a:t>(Roy, 2012)</a:t>
            </a:r>
          </a:p>
          <a:p>
            <a:pPr marL="438150" indent="-285750">
              <a:buFont typeface="Wingdings" pitchFamily="2" charset="2"/>
              <a:buChar char="ü"/>
            </a:pPr>
            <a:r>
              <a:rPr lang="fr-CA" sz="2200" dirty="0">
                <a:solidFill>
                  <a:schemeClr val="bg1"/>
                </a:solidFill>
              </a:rPr>
              <a:t>l’on s’ouvre vers </a:t>
            </a:r>
            <a:r>
              <a:rPr lang="fr-CA" sz="2200" b="1" dirty="0">
                <a:solidFill>
                  <a:schemeClr val="bg1"/>
                </a:solidFill>
              </a:rPr>
              <a:t>l’avenir</a:t>
            </a:r>
            <a:r>
              <a:rPr lang="fr-CA" sz="2200" dirty="0">
                <a:solidFill>
                  <a:schemeClr val="bg1"/>
                </a:solidFill>
              </a:rPr>
              <a:t>, où le français est </a:t>
            </a:r>
            <a:r>
              <a:rPr lang="fr-CA" sz="2200" b="1" dirty="0">
                <a:solidFill>
                  <a:schemeClr val="bg1"/>
                </a:solidFill>
              </a:rPr>
              <a:t>parlé</a:t>
            </a:r>
            <a:r>
              <a:rPr lang="fr-CA" sz="2200" dirty="0">
                <a:solidFill>
                  <a:schemeClr val="bg1"/>
                </a:solidFill>
              </a:rPr>
              <a:t> par plusieurs dans nos communautés locales pour </a:t>
            </a:r>
            <a:r>
              <a:rPr lang="fr-CA" sz="2200" b="1" dirty="0">
                <a:solidFill>
                  <a:schemeClr val="bg1"/>
                </a:solidFill>
              </a:rPr>
              <a:t>augmenter le nombre</a:t>
            </a:r>
            <a:r>
              <a:rPr lang="fr-CA" sz="2200" dirty="0">
                <a:solidFill>
                  <a:schemeClr val="bg1"/>
                </a:solidFill>
              </a:rPr>
              <a:t> de locuteurs </a:t>
            </a:r>
            <a:r>
              <a:rPr lang="fr-CA" sz="1600" dirty="0">
                <a:solidFill>
                  <a:schemeClr val="bg1"/>
                </a:solidFill>
              </a:rPr>
              <a:t>(Roy, 2012)</a:t>
            </a:r>
          </a:p>
          <a:p>
            <a:pPr marL="438150" indent="-285750">
              <a:buFont typeface="Wingdings" pitchFamily="2" charset="2"/>
              <a:buChar char="ü"/>
            </a:pPr>
            <a:r>
              <a:rPr lang="fr-CA" sz="2200" dirty="0">
                <a:solidFill>
                  <a:schemeClr val="bg1"/>
                </a:solidFill>
              </a:rPr>
              <a:t>les </a:t>
            </a:r>
            <a:r>
              <a:rPr lang="fr-CA" sz="2200" dirty="0" err="1">
                <a:solidFill>
                  <a:schemeClr val="bg1"/>
                </a:solidFill>
              </a:rPr>
              <a:t>enseignant.e.s</a:t>
            </a:r>
            <a:r>
              <a:rPr lang="fr-CA" sz="2200" dirty="0">
                <a:solidFill>
                  <a:schemeClr val="bg1"/>
                </a:solidFill>
              </a:rPr>
              <a:t> gagnent de la </a:t>
            </a:r>
            <a:r>
              <a:rPr lang="fr-CA" sz="2200" b="1" dirty="0">
                <a:solidFill>
                  <a:schemeClr val="bg1"/>
                </a:solidFill>
              </a:rPr>
              <a:t>confiance</a:t>
            </a:r>
            <a:r>
              <a:rPr lang="fr-CA" sz="2200" dirty="0">
                <a:solidFill>
                  <a:schemeClr val="bg1"/>
                </a:solidFill>
              </a:rPr>
              <a:t> en leurs connaissances linguistiques et </a:t>
            </a:r>
            <a:r>
              <a:rPr lang="fr-CA" sz="2200" b="1" dirty="0">
                <a:solidFill>
                  <a:schemeClr val="bg1"/>
                </a:solidFill>
              </a:rPr>
              <a:t>modélisent</a:t>
            </a:r>
            <a:r>
              <a:rPr lang="fr-CA" sz="2200" dirty="0">
                <a:solidFill>
                  <a:schemeClr val="bg1"/>
                </a:solidFill>
              </a:rPr>
              <a:t> ceci aux élèves </a:t>
            </a:r>
            <a:r>
              <a:rPr lang="fr-CA" sz="1600" dirty="0">
                <a:solidFill>
                  <a:schemeClr val="bg1"/>
                </a:solidFill>
              </a:rPr>
              <a:t>(Tang, 2015)</a:t>
            </a:r>
          </a:p>
          <a:p>
            <a:pPr marL="152400" indent="0">
              <a:buNone/>
            </a:pPr>
            <a:endParaRPr lang="fr-CA" sz="2000" dirty="0">
              <a:solidFill>
                <a:schemeClr val="bg1"/>
              </a:solidFill>
            </a:endParaRPr>
          </a:p>
        </p:txBody>
      </p:sp>
    </p:spTree>
    <p:extLst>
      <p:ext uri="{BB962C8B-B14F-4D97-AF65-F5344CB8AC3E}">
        <p14:creationId xmlns:p14="http://schemas.microsoft.com/office/powerpoint/2010/main" val="281194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12">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2">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4" name="Titre 3">
            <a:extLst>
              <a:ext uri="{FF2B5EF4-FFF2-40B4-BE49-F238E27FC236}">
                <a16:creationId xmlns:a16="http://schemas.microsoft.com/office/drawing/2014/main" id="{E2673159-C75C-3F37-26AA-9DA1709970B0}"/>
              </a:ext>
            </a:extLst>
          </p:cNvPr>
          <p:cNvSpPr>
            <a:spLocks noGrp="1"/>
          </p:cNvSpPr>
          <p:nvPr>
            <p:ph type="title"/>
          </p:nvPr>
        </p:nvSpPr>
        <p:spPr>
          <a:xfrm>
            <a:off x="462864" y="516048"/>
            <a:ext cx="2731869" cy="841800"/>
          </a:xfrm>
        </p:spPr>
        <p:txBody>
          <a:bodyPr/>
          <a:lstStyle/>
          <a:p>
            <a:pPr algn="ctr"/>
            <a:r>
              <a:rPr lang="fr-CA" dirty="0">
                <a:latin typeface="Century Gothic" panose="020B0502020202020204" pitchFamily="34" charset="0"/>
              </a:rPr>
              <a:t>Résumé</a:t>
            </a:r>
          </a:p>
        </p:txBody>
      </p:sp>
      <p:sp>
        <p:nvSpPr>
          <p:cNvPr id="7" name="ZoneTexte 6">
            <a:extLst>
              <a:ext uri="{FF2B5EF4-FFF2-40B4-BE49-F238E27FC236}">
                <a16:creationId xmlns:a16="http://schemas.microsoft.com/office/drawing/2014/main" id="{B2DCFFE4-DCF6-B04B-E734-3142A5B109F6}"/>
              </a:ext>
            </a:extLst>
          </p:cNvPr>
          <p:cNvSpPr txBox="1"/>
          <p:nvPr/>
        </p:nvSpPr>
        <p:spPr>
          <a:xfrm>
            <a:off x="1493949" y="1357848"/>
            <a:ext cx="7528049" cy="3477875"/>
          </a:xfrm>
          <a:prstGeom prst="rect">
            <a:avLst/>
          </a:prstGeom>
          <a:noFill/>
        </p:spPr>
        <p:txBody>
          <a:bodyPr wrap="square">
            <a:spAutoFit/>
          </a:bodyPr>
          <a:lstStyle/>
          <a:p>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Cette ressource éducative libre (REL) est un soutien pédagogique en français langue seconde et en français dans un contexte francophone minoritaire. C’est un atelier intitulé « Le bon français…c’est quoi ça? » qui examine l’usage de la langue française à travers une lentille sociolinguistique, soit l'enjeu de l'insécurité linguistique. Tout au long de l’atelier, les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étudiant.e.s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examinent l’historique de la notion du « bon français » et conséquemment le phénomène de l’insécurité linguistique qui s’ensuit.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Iels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sont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invité.e.s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à considérer les façons d'apprécier les variétés linguistiques pour ranimer leur sentiment de confiance, d'appartenance et d'efficacité personnelle. </a:t>
            </a:r>
            <a:endParaRPr lang="fr-CA"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52"/>
          <p:cNvSpPr txBox="1">
            <a:spLocks noGrp="1"/>
          </p:cNvSpPr>
          <p:nvPr>
            <p:ph type="title"/>
          </p:nvPr>
        </p:nvSpPr>
        <p:spPr>
          <a:xfrm flipH="1">
            <a:off x="6083376" y="1597492"/>
            <a:ext cx="3060624" cy="1948513"/>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fr-CA" dirty="0">
                <a:latin typeface="Century Gothic" panose="020B0502020202020204" pitchFamily="34" charset="0"/>
              </a:rPr>
              <a:t>« Ça crée une frontière entre nous »</a:t>
            </a:r>
          </a:p>
        </p:txBody>
      </p:sp>
      <p:grpSp>
        <p:nvGrpSpPr>
          <p:cNvPr id="1036" name="Google Shape;1036;p52"/>
          <p:cNvGrpSpPr/>
          <p:nvPr/>
        </p:nvGrpSpPr>
        <p:grpSpPr>
          <a:xfrm>
            <a:off x="756730" y="603383"/>
            <a:ext cx="5218362" cy="3936733"/>
            <a:chOff x="710800" y="1178248"/>
            <a:chExt cx="3852000" cy="2787000"/>
          </a:xfrm>
        </p:grpSpPr>
        <p:sp>
          <p:nvSpPr>
            <p:cNvPr id="1037" name="Google Shape;1037;p52"/>
            <p:cNvSpPr/>
            <p:nvPr/>
          </p:nvSpPr>
          <p:spPr>
            <a:xfrm>
              <a:off x="710800" y="1178248"/>
              <a:ext cx="3852000" cy="2787000"/>
            </a:xfrm>
            <a:prstGeom prst="roundRect">
              <a:avLst>
                <a:gd name="adj" fmla="val 429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8" name="Google Shape;1038;p52"/>
            <p:cNvGrpSpPr/>
            <p:nvPr/>
          </p:nvGrpSpPr>
          <p:grpSpPr>
            <a:xfrm>
              <a:off x="981043" y="3512097"/>
              <a:ext cx="3311448" cy="326519"/>
              <a:chOff x="4841943" y="3886997"/>
              <a:chExt cx="3311448" cy="326519"/>
            </a:xfrm>
          </p:grpSpPr>
          <p:grpSp>
            <p:nvGrpSpPr>
              <p:cNvPr id="1039" name="Google Shape;1039;p52"/>
              <p:cNvGrpSpPr/>
              <p:nvPr/>
            </p:nvGrpSpPr>
            <p:grpSpPr>
              <a:xfrm>
                <a:off x="4841949" y="3886997"/>
                <a:ext cx="3311442" cy="95507"/>
                <a:chOff x="5238562" y="4064338"/>
                <a:chExt cx="2868043" cy="82719"/>
              </a:xfrm>
            </p:grpSpPr>
            <p:sp>
              <p:nvSpPr>
                <p:cNvPr id="1040" name="Google Shape;1040;p52"/>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52"/>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52"/>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3" name="Google Shape;1043;p52"/>
              <p:cNvGrpSpPr/>
              <p:nvPr/>
            </p:nvGrpSpPr>
            <p:grpSpPr>
              <a:xfrm>
                <a:off x="4841943" y="4088524"/>
                <a:ext cx="1580463" cy="119299"/>
                <a:chOff x="950116" y="4374618"/>
                <a:chExt cx="1885769" cy="142345"/>
              </a:xfrm>
            </p:grpSpPr>
            <p:sp>
              <p:nvSpPr>
                <p:cNvPr id="1044" name="Google Shape;1044;p52"/>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52"/>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52"/>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52"/>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52"/>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52"/>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52"/>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52"/>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52"/>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52"/>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52"/>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52"/>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52"/>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52"/>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52"/>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52"/>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52"/>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52"/>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2" name="Google Shape;1062;p52"/>
              <p:cNvGrpSpPr/>
              <p:nvPr/>
            </p:nvGrpSpPr>
            <p:grpSpPr>
              <a:xfrm>
                <a:off x="6740408" y="4082745"/>
                <a:ext cx="1412936" cy="130770"/>
                <a:chOff x="2935989" y="4367723"/>
                <a:chExt cx="1685879" cy="156032"/>
              </a:xfrm>
            </p:grpSpPr>
            <p:sp>
              <p:nvSpPr>
                <p:cNvPr id="1063" name="Google Shape;1063;p52"/>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52"/>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52"/>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52"/>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52"/>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52"/>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52"/>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52"/>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52"/>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52"/>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52"/>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52"/>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52"/>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52"/>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52"/>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52"/>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pic>
        <p:nvPicPr>
          <p:cNvPr id="4" name="Online Media 3" descr="Comment vit-on l'insécurité linguistique?">
            <a:hlinkClick r:id="" action="ppaction://media"/>
            <a:extLst>
              <a:ext uri="{FF2B5EF4-FFF2-40B4-BE49-F238E27FC236}">
                <a16:creationId xmlns:a16="http://schemas.microsoft.com/office/drawing/2014/main" id="{7F9076C6-5CD4-5045-8534-9F7D4BFC54DE}"/>
              </a:ext>
            </a:extLst>
          </p:cNvPr>
          <p:cNvPicPr>
            <a:picLocks noRot="1" noChangeAspect="1"/>
          </p:cNvPicPr>
          <p:nvPr>
            <a:videoFile r:link="rId1"/>
          </p:nvPr>
        </p:nvPicPr>
        <p:blipFill>
          <a:blip r:embed="rId4"/>
          <a:stretch>
            <a:fillRect/>
          </a:stretch>
        </p:blipFill>
        <p:spPr>
          <a:xfrm>
            <a:off x="1013987" y="920090"/>
            <a:ext cx="4704338" cy="2657951"/>
          </a:xfrm>
          <a:prstGeom prst="rect">
            <a:avLst/>
          </a:prstGeom>
        </p:spPr>
      </p:pic>
      <p:sp>
        <p:nvSpPr>
          <p:cNvPr id="2" name="TextBox 1">
            <a:extLst>
              <a:ext uri="{FF2B5EF4-FFF2-40B4-BE49-F238E27FC236}">
                <a16:creationId xmlns:a16="http://schemas.microsoft.com/office/drawing/2014/main" id="{E8D81FF6-CD6E-1443-AE43-C0E0276CFEDD}"/>
              </a:ext>
            </a:extLst>
          </p:cNvPr>
          <p:cNvSpPr txBox="1"/>
          <p:nvPr/>
        </p:nvSpPr>
        <p:spPr>
          <a:xfrm>
            <a:off x="1371883" y="4725329"/>
            <a:ext cx="4144083" cy="276999"/>
          </a:xfrm>
          <a:prstGeom prst="rect">
            <a:avLst/>
          </a:prstGeom>
          <a:noFill/>
        </p:spPr>
        <p:txBody>
          <a:bodyPr wrap="none" rtlCol="0">
            <a:spAutoFit/>
          </a:bodyPr>
          <a:lstStyle/>
          <a:p>
            <a:pPr algn="ctr"/>
            <a:r>
              <a:rPr lang="fr-CA" sz="12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https://</a:t>
            </a:r>
            <a:r>
              <a:rPr lang="fr-CA" sz="12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www.youtube.com</a:t>
            </a:r>
            <a:r>
              <a:rPr lang="fr-CA" sz="12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a:t>
            </a:r>
            <a:r>
              <a:rPr lang="fr-CA" sz="12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watch?v</a:t>
            </a:r>
            <a:r>
              <a:rPr lang="fr-CA" sz="12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=RJRz9MQTlw4&amp;t=3s</a:t>
            </a:r>
          </a:p>
        </p:txBody>
      </p:sp>
    </p:spTree>
    <p:extLst>
      <p:ext uri="{BB962C8B-B14F-4D97-AF65-F5344CB8AC3E}">
        <p14:creationId xmlns:p14="http://schemas.microsoft.com/office/powerpoint/2010/main" val="343461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0A91126-852C-5E42-ACD2-03D6D8ADC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144" y="172134"/>
            <a:ext cx="6419712" cy="4799231"/>
          </a:xfrm>
          <a:custGeom>
            <a:avLst/>
            <a:gdLst>
              <a:gd name="connsiteX0" fmla="*/ 0 w 6419712"/>
              <a:gd name="connsiteY0" fmla="*/ 0 h 4799231"/>
              <a:gd name="connsiteX1" fmla="*/ 519413 w 6419712"/>
              <a:gd name="connsiteY1" fmla="*/ 0 h 4799231"/>
              <a:gd name="connsiteX2" fmla="*/ 910432 w 6419712"/>
              <a:gd name="connsiteY2" fmla="*/ 0 h 4799231"/>
              <a:gd name="connsiteX3" fmla="*/ 1622436 w 6419712"/>
              <a:gd name="connsiteY3" fmla="*/ 0 h 4799231"/>
              <a:gd name="connsiteX4" fmla="*/ 2141849 w 6419712"/>
              <a:gd name="connsiteY4" fmla="*/ 0 h 4799231"/>
              <a:gd name="connsiteX5" fmla="*/ 2661262 w 6419712"/>
              <a:gd name="connsiteY5" fmla="*/ 0 h 4799231"/>
              <a:gd name="connsiteX6" fmla="*/ 3373267 w 6419712"/>
              <a:gd name="connsiteY6" fmla="*/ 0 h 4799231"/>
              <a:gd name="connsiteX7" fmla="*/ 3828483 w 6419712"/>
              <a:gd name="connsiteY7" fmla="*/ 0 h 4799231"/>
              <a:gd name="connsiteX8" fmla="*/ 4540487 w 6419712"/>
              <a:gd name="connsiteY8" fmla="*/ 0 h 4799231"/>
              <a:gd name="connsiteX9" fmla="*/ 5252492 w 6419712"/>
              <a:gd name="connsiteY9" fmla="*/ 0 h 4799231"/>
              <a:gd name="connsiteX10" fmla="*/ 5836102 w 6419712"/>
              <a:gd name="connsiteY10" fmla="*/ 0 h 4799231"/>
              <a:gd name="connsiteX11" fmla="*/ 6419712 w 6419712"/>
              <a:gd name="connsiteY11" fmla="*/ 0 h 4799231"/>
              <a:gd name="connsiteX12" fmla="*/ 6419712 w 6419712"/>
              <a:gd name="connsiteY12" fmla="*/ 551912 h 4799231"/>
              <a:gd name="connsiteX13" fmla="*/ 6419712 w 6419712"/>
              <a:gd name="connsiteY13" fmla="*/ 1007839 h 4799231"/>
              <a:gd name="connsiteX14" fmla="*/ 6419712 w 6419712"/>
              <a:gd name="connsiteY14" fmla="*/ 1607742 h 4799231"/>
              <a:gd name="connsiteX15" fmla="*/ 6419712 w 6419712"/>
              <a:gd name="connsiteY15" fmla="*/ 2207646 h 4799231"/>
              <a:gd name="connsiteX16" fmla="*/ 6419712 w 6419712"/>
              <a:gd name="connsiteY16" fmla="*/ 2807550 h 4799231"/>
              <a:gd name="connsiteX17" fmla="*/ 6419712 w 6419712"/>
              <a:gd name="connsiteY17" fmla="*/ 3455446 h 4799231"/>
              <a:gd name="connsiteX18" fmla="*/ 6419712 w 6419712"/>
              <a:gd name="connsiteY18" fmla="*/ 4103343 h 4799231"/>
              <a:gd name="connsiteX19" fmla="*/ 6419712 w 6419712"/>
              <a:gd name="connsiteY19" fmla="*/ 4799231 h 4799231"/>
              <a:gd name="connsiteX20" fmla="*/ 6028693 w 6419712"/>
              <a:gd name="connsiteY20" fmla="*/ 4799231 h 4799231"/>
              <a:gd name="connsiteX21" fmla="*/ 5316689 w 6419712"/>
              <a:gd name="connsiteY21" fmla="*/ 4799231 h 4799231"/>
              <a:gd name="connsiteX22" fmla="*/ 4733079 w 6419712"/>
              <a:gd name="connsiteY22" fmla="*/ 4799231 h 4799231"/>
              <a:gd name="connsiteX23" fmla="*/ 4277863 w 6419712"/>
              <a:gd name="connsiteY23" fmla="*/ 4799231 h 4799231"/>
              <a:gd name="connsiteX24" fmla="*/ 3694252 w 6419712"/>
              <a:gd name="connsiteY24" fmla="*/ 4799231 h 4799231"/>
              <a:gd name="connsiteX25" fmla="*/ 3303234 w 6419712"/>
              <a:gd name="connsiteY25" fmla="*/ 4799231 h 4799231"/>
              <a:gd name="connsiteX26" fmla="*/ 2912215 w 6419712"/>
              <a:gd name="connsiteY26" fmla="*/ 4799231 h 4799231"/>
              <a:gd name="connsiteX27" fmla="*/ 2328605 w 6419712"/>
              <a:gd name="connsiteY27" fmla="*/ 4799231 h 4799231"/>
              <a:gd name="connsiteX28" fmla="*/ 1873389 w 6419712"/>
              <a:gd name="connsiteY28" fmla="*/ 4799231 h 4799231"/>
              <a:gd name="connsiteX29" fmla="*/ 1225581 w 6419712"/>
              <a:gd name="connsiteY29" fmla="*/ 4799231 h 4799231"/>
              <a:gd name="connsiteX30" fmla="*/ 770365 w 6419712"/>
              <a:gd name="connsiteY30" fmla="*/ 4799231 h 4799231"/>
              <a:gd name="connsiteX31" fmla="*/ 0 w 6419712"/>
              <a:gd name="connsiteY31" fmla="*/ 4799231 h 4799231"/>
              <a:gd name="connsiteX32" fmla="*/ 0 w 6419712"/>
              <a:gd name="connsiteY32" fmla="*/ 4343304 h 4799231"/>
              <a:gd name="connsiteX33" fmla="*/ 0 w 6419712"/>
              <a:gd name="connsiteY33" fmla="*/ 3839385 h 4799231"/>
              <a:gd name="connsiteX34" fmla="*/ 0 w 6419712"/>
              <a:gd name="connsiteY34" fmla="*/ 3191489 h 4799231"/>
              <a:gd name="connsiteX35" fmla="*/ 0 w 6419712"/>
              <a:gd name="connsiteY35" fmla="*/ 2495600 h 4799231"/>
              <a:gd name="connsiteX36" fmla="*/ 0 w 6419712"/>
              <a:gd name="connsiteY36" fmla="*/ 1943689 h 4799231"/>
              <a:gd name="connsiteX37" fmla="*/ 0 w 6419712"/>
              <a:gd name="connsiteY37" fmla="*/ 1247800 h 4799231"/>
              <a:gd name="connsiteX38" fmla="*/ 0 w 6419712"/>
              <a:gd name="connsiteY38" fmla="*/ 743881 h 4799231"/>
              <a:gd name="connsiteX39" fmla="*/ 0 w 6419712"/>
              <a:gd name="connsiteY39" fmla="*/ 0 h 47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19712" h="4799231" extrusionOk="0">
                <a:moveTo>
                  <a:pt x="0" y="0"/>
                </a:moveTo>
                <a:cubicBezTo>
                  <a:pt x="162553" y="-24283"/>
                  <a:pt x="364132" y="40953"/>
                  <a:pt x="519413" y="0"/>
                </a:cubicBezTo>
                <a:cubicBezTo>
                  <a:pt x="674694" y="-40953"/>
                  <a:pt x="747849" y="27482"/>
                  <a:pt x="910432" y="0"/>
                </a:cubicBezTo>
                <a:cubicBezTo>
                  <a:pt x="1073015" y="-27482"/>
                  <a:pt x="1308469" y="68389"/>
                  <a:pt x="1622436" y="0"/>
                </a:cubicBezTo>
                <a:cubicBezTo>
                  <a:pt x="1936403" y="-68389"/>
                  <a:pt x="1950340" y="31458"/>
                  <a:pt x="2141849" y="0"/>
                </a:cubicBezTo>
                <a:cubicBezTo>
                  <a:pt x="2333358" y="-31458"/>
                  <a:pt x="2502681" y="26431"/>
                  <a:pt x="2661262" y="0"/>
                </a:cubicBezTo>
                <a:cubicBezTo>
                  <a:pt x="2819843" y="-26431"/>
                  <a:pt x="3018603" y="18473"/>
                  <a:pt x="3373267" y="0"/>
                </a:cubicBezTo>
                <a:cubicBezTo>
                  <a:pt x="3727932" y="-18473"/>
                  <a:pt x="3627021" y="43419"/>
                  <a:pt x="3828483" y="0"/>
                </a:cubicBezTo>
                <a:cubicBezTo>
                  <a:pt x="4029945" y="-43419"/>
                  <a:pt x="4272462" y="26182"/>
                  <a:pt x="4540487" y="0"/>
                </a:cubicBezTo>
                <a:cubicBezTo>
                  <a:pt x="4808512" y="-26182"/>
                  <a:pt x="5077840" y="12591"/>
                  <a:pt x="5252492" y="0"/>
                </a:cubicBezTo>
                <a:cubicBezTo>
                  <a:pt x="5427145" y="-12591"/>
                  <a:pt x="5710053" y="43539"/>
                  <a:pt x="5836102" y="0"/>
                </a:cubicBezTo>
                <a:cubicBezTo>
                  <a:pt x="5962151" y="-43539"/>
                  <a:pt x="6188514" y="54452"/>
                  <a:pt x="6419712" y="0"/>
                </a:cubicBezTo>
                <a:cubicBezTo>
                  <a:pt x="6483751" y="111983"/>
                  <a:pt x="6358238" y="277323"/>
                  <a:pt x="6419712" y="551912"/>
                </a:cubicBezTo>
                <a:cubicBezTo>
                  <a:pt x="6481186" y="826501"/>
                  <a:pt x="6369045" y="907198"/>
                  <a:pt x="6419712" y="1007839"/>
                </a:cubicBezTo>
                <a:cubicBezTo>
                  <a:pt x="6470379" y="1108480"/>
                  <a:pt x="6349856" y="1345792"/>
                  <a:pt x="6419712" y="1607742"/>
                </a:cubicBezTo>
                <a:cubicBezTo>
                  <a:pt x="6489568" y="1869692"/>
                  <a:pt x="6380804" y="2001359"/>
                  <a:pt x="6419712" y="2207646"/>
                </a:cubicBezTo>
                <a:cubicBezTo>
                  <a:pt x="6458620" y="2413933"/>
                  <a:pt x="6370267" y="2612913"/>
                  <a:pt x="6419712" y="2807550"/>
                </a:cubicBezTo>
                <a:cubicBezTo>
                  <a:pt x="6469157" y="3002187"/>
                  <a:pt x="6370867" y="3209879"/>
                  <a:pt x="6419712" y="3455446"/>
                </a:cubicBezTo>
                <a:cubicBezTo>
                  <a:pt x="6468557" y="3701013"/>
                  <a:pt x="6388413" y="3966693"/>
                  <a:pt x="6419712" y="4103343"/>
                </a:cubicBezTo>
                <a:cubicBezTo>
                  <a:pt x="6451011" y="4239993"/>
                  <a:pt x="6372986" y="4522122"/>
                  <a:pt x="6419712" y="4799231"/>
                </a:cubicBezTo>
                <a:cubicBezTo>
                  <a:pt x="6316028" y="4841298"/>
                  <a:pt x="6189222" y="4756038"/>
                  <a:pt x="6028693" y="4799231"/>
                </a:cubicBezTo>
                <a:cubicBezTo>
                  <a:pt x="5868164" y="4842424"/>
                  <a:pt x="5525257" y="4754807"/>
                  <a:pt x="5316689" y="4799231"/>
                </a:cubicBezTo>
                <a:cubicBezTo>
                  <a:pt x="5108121" y="4843655"/>
                  <a:pt x="4933992" y="4747475"/>
                  <a:pt x="4733079" y="4799231"/>
                </a:cubicBezTo>
                <a:cubicBezTo>
                  <a:pt x="4532166" y="4850987"/>
                  <a:pt x="4410133" y="4780719"/>
                  <a:pt x="4277863" y="4799231"/>
                </a:cubicBezTo>
                <a:cubicBezTo>
                  <a:pt x="4145593" y="4817743"/>
                  <a:pt x="3967826" y="4756947"/>
                  <a:pt x="3694252" y="4799231"/>
                </a:cubicBezTo>
                <a:cubicBezTo>
                  <a:pt x="3420678" y="4841515"/>
                  <a:pt x="3399722" y="4758452"/>
                  <a:pt x="3303234" y="4799231"/>
                </a:cubicBezTo>
                <a:cubicBezTo>
                  <a:pt x="3206746" y="4840010"/>
                  <a:pt x="3090832" y="4759086"/>
                  <a:pt x="2912215" y="4799231"/>
                </a:cubicBezTo>
                <a:cubicBezTo>
                  <a:pt x="2733598" y="4839376"/>
                  <a:pt x="2545431" y="4783356"/>
                  <a:pt x="2328605" y="4799231"/>
                </a:cubicBezTo>
                <a:cubicBezTo>
                  <a:pt x="2111779" y="4815106"/>
                  <a:pt x="2094420" y="4756811"/>
                  <a:pt x="1873389" y="4799231"/>
                </a:cubicBezTo>
                <a:cubicBezTo>
                  <a:pt x="1652358" y="4841651"/>
                  <a:pt x="1383833" y="4733099"/>
                  <a:pt x="1225581" y="4799231"/>
                </a:cubicBezTo>
                <a:cubicBezTo>
                  <a:pt x="1067329" y="4865363"/>
                  <a:pt x="922279" y="4770572"/>
                  <a:pt x="770365" y="4799231"/>
                </a:cubicBezTo>
                <a:cubicBezTo>
                  <a:pt x="618451" y="4827890"/>
                  <a:pt x="237762" y="4740181"/>
                  <a:pt x="0" y="4799231"/>
                </a:cubicBezTo>
                <a:cubicBezTo>
                  <a:pt x="-3910" y="4652565"/>
                  <a:pt x="50034" y="4474639"/>
                  <a:pt x="0" y="4343304"/>
                </a:cubicBezTo>
                <a:cubicBezTo>
                  <a:pt x="-50034" y="4211969"/>
                  <a:pt x="27292" y="4042642"/>
                  <a:pt x="0" y="3839385"/>
                </a:cubicBezTo>
                <a:cubicBezTo>
                  <a:pt x="-27292" y="3636128"/>
                  <a:pt x="25369" y="3321832"/>
                  <a:pt x="0" y="3191489"/>
                </a:cubicBezTo>
                <a:cubicBezTo>
                  <a:pt x="-25369" y="3061146"/>
                  <a:pt x="43292" y="2639932"/>
                  <a:pt x="0" y="2495600"/>
                </a:cubicBezTo>
                <a:cubicBezTo>
                  <a:pt x="-43292" y="2351268"/>
                  <a:pt x="62263" y="2109205"/>
                  <a:pt x="0" y="1943689"/>
                </a:cubicBezTo>
                <a:cubicBezTo>
                  <a:pt x="-62263" y="1778173"/>
                  <a:pt x="63451" y="1441664"/>
                  <a:pt x="0" y="1247800"/>
                </a:cubicBezTo>
                <a:cubicBezTo>
                  <a:pt x="-63451" y="1053936"/>
                  <a:pt x="21425" y="850787"/>
                  <a:pt x="0" y="743881"/>
                </a:cubicBezTo>
                <a:cubicBezTo>
                  <a:pt x="-21425" y="636975"/>
                  <a:pt x="83953" y="294830"/>
                  <a:pt x="0" y="0"/>
                </a:cubicBezTo>
                <a:close/>
              </a:path>
            </a:pathLst>
          </a:custGeom>
          <a:noFill/>
          <a:ln w="1143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7D28A0E-6BCF-BC79-2021-9C452F28C84B}"/>
              </a:ext>
            </a:extLst>
          </p:cNvPr>
          <p:cNvSpPr txBox="1"/>
          <p:nvPr/>
        </p:nvSpPr>
        <p:spPr>
          <a:xfrm>
            <a:off x="15258" y="4110504"/>
            <a:ext cx="1346886" cy="769441"/>
          </a:xfrm>
          <a:prstGeom prst="rect">
            <a:avLst/>
          </a:prstGeom>
          <a:noFill/>
        </p:spPr>
        <p:txBody>
          <a:bodyPr wrap="square" rtlCol="0">
            <a:spAutoFit/>
          </a:bodyPr>
          <a:lstStyle/>
          <a:p>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Source de l’image: </a:t>
            </a:r>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hlinkClick r:id="rId4">
                  <a:extLst>
                    <a:ext uri="{A12FA001-AC4F-418D-AE19-62706E023703}">
                      <ahyp:hlinkClr xmlns:ahyp="http://schemas.microsoft.com/office/drawing/2018/hyperlinkcolor" val="tx"/>
                    </a:ext>
                  </a:extLst>
                </a:hlinkClick>
              </a:rPr>
              <a:t>École branchée (illustré par Marie-Andrée Ouimet)</a:t>
            </a:r>
            <a:endPar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35526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3" name="Picture 2">
            <a:extLst>
              <a:ext uri="{FF2B5EF4-FFF2-40B4-BE49-F238E27FC236}">
                <a16:creationId xmlns:a16="http://schemas.microsoft.com/office/drawing/2014/main" id="{6D7F46F4-A9E3-574D-8F6F-0438662F7DA4}"/>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PastelsSmooth/>
                    </a14:imgEffect>
                  </a14:imgLayer>
                </a14:imgProps>
              </a:ext>
            </a:extLst>
          </a:blip>
          <a:stretch>
            <a:fillRect/>
          </a:stretch>
        </p:blipFill>
        <p:spPr>
          <a:xfrm>
            <a:off x="1" y="0"/>
            <a:ext cx="9144000" cy="5143499"/>
          </a:xfrm>
          <a:prstGeom prst="rect">
            <a:avLst/>
          </a:prstGeom>
        </p:spPr>
      </p:pic>
      <p:sp>
        <p:nvSpPr>
          <p:cNvPr id="838" name="Google Shape;838;p43"/>
          <p:cNvSpPr txBox="1">
            <a:spLocks noGrp="1"/>
          </p:cNvSpPr>
          <p:nvPr>
            <p:ph type="title" idx="4294967295"/>
          </p:nvPr>
        </p:nvSpPr>
        <p:spPr>
          <a:xfrm>
            <a:off x="1123723" y="1609724"/>
            <a:ext cx="6896554" cy="720725"/>
          </a:xfrm>
          <a:prstGeom prst="rect">
            <a:avLst/>
          </a:prstGeom>
          <a:solidFill>
            <a:schemeClr val="bg1">
              <a:alpha val="6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fr" sz="3500" dirty="0">
                <a:solidFill>
                  <a:schemeClr val="accent1"/>
                </a:solidFill>
                <a:latin typeface="Century Gothic" panose="020B0502020202020204" pitchFamily="34" charset="0"/>
              </a:rPr>
              <a:t>Mon insécurité en croquis-note</a:t>
            </a:r>
            <a:endParaRPr sz="3500" dirty="0">
              <a:solidFill>
                <a:schemeClr val="accent1"/>
              </a:solidFill>
              <a:latin typeface="Century Gothic" panose="020B0502020202020204" pitchFamily="34" charset="0"/>
            </a:endParaRPr>
          </a:p>
        </p:txBody>
      </p:sp>
      <p:sp>
        <p:nvSpPr>
          <p:cNvPr id="839" name="Google Shape;839;p43"/>
          <p:cNvSpPr txBox="1">
            <a:spLocks noGrp="1"/>
          </p:cNvSpPr>
          <p:nvPr>
            <p:ph type="subTitle" idx="4294967295"/>
          </p:nvPr>
        </p:nvSpPr>
        <p:spPr>
          <a:xfrm>
            <a:off x="292280" y="3940173"/>
            <a:ext cx="2574276" cy="9652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CA" sz="2000">
                <a:solidFill>
                  <a:schemeClr val="bg1"/>
                </a:solidFill>
                <a:hlinkClick r:id="rId5">
                  <a:extLst>
                    <a:ext uri="{A12FA001-AC4F-418D-AE19-62706E023703}">
                      <ahyp:hlinkClr xmlns:ahyp="http://schemas.microsoft.com/office/drawing/2018/hyperlinkcolor" val="tx"/>
                    </a:ext>
                  </a:extLst>
                </a:hlinkClick>
              </a:rPr>
              <a:t>Ouvre </a:t>
            </a:r>
            <a:r>
              <a:rPr lang="en-CA" sz="2000" dirty="0">
                <a:solidFill>
                  <a:schemeClr val="bg1"/>
                </a:solidFill>
                <a:hlinkClick r:id="rId5">
                  <a:extLst>
                    <a:ext uri="{A12FA001-AC4F-418D-AE19-62706E023703}">
                      <ahyp:hlinkClr xmlns:ahyp="http://schemas.microsoft.com/office/drawing/2018/hyperlinkcolor" val="tx"/>
                    </a:ext>
                  </a:extLst>
                </a:hlinkClick>
              </a:rPr>
              <a:t>l’application</a:t>
            </a:r>
          </a:p>
          <a:p>
            <a:pPr marL="0" lvl="0" indent="0" algn="ctr" rtl="0">
              <a:spcBef>
                <a:spcPts val="0"/>
              </a:spcBef>
              <a:spcAft>
                <a:spcPts val="0"/>
              </a:spcAft>
              <a:buNone/>
            </a:pPr>
            <a:r>
              <a:rPr lang="en-CA" sz="2000" dirty="0">
                <a:solidFill>
                  <a:schemeClr val="bg1"/>
                </a:solidFill>
                <a:hlinkClick r:id="rId5">
                  <a:extLst>
                    <a:ext uri="{A12FA001-AC4F-418D-AE19-62706E023703}">
                      <ahyp:hlinkClr xmlns:ahyp="http://schemas.microsoft.com/office/drawing/2018/hyperlinkcolor" val="tx"/>
                    </a:ext>
                  </a:extLst>
                </a:hlinkClick>
              </a:rPr>
              <a:t>Sketch.io</a:t>
            </a:r>
            <a:endParaRPr sz="2000" dirty="0">
              <a:solidFill>
                <a:schemeClr val="bg1"/>
              </a:solidFill>
            </a:endParaRPr>
          </a:p>
        </p:txBody>
      </p:sp>
    </p:spTree>
    <p:extLst>
      <p:ext uri="{BB962C8B-B14F-4D97-AF65-F5344CB8AC3E}">
        <p14:creationId xmlns:p14="http://schemas.microsoft.com/office/powerpoint/2010/main" val="343758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657D1-1DCC-1E41-81E2-517027CA12C8}"/>
              </a:ext>
            </a:extLst>
          </p:cNvPr>
          <p:cNvSpPr>
            <a:spLocks noGrp="1"/>
          </p:cNvSpPr>
          <p:nvPr>
            <p:ph type="title"/>
          </p:nvPr>
        </p:nvSpPr>
        <p:spPr>
          <a:xfrm>
            <a:off x="1407474" y="999913"/>
            <a:ext cx="6329052" cy="3143673"/>
          </a:xfrm>
        </p:spPr>
        <p:txBody>
          <a:bodyPr/>
          <a:lstStyle/>
          <a:p>
            <a:pPr marL="342900" indent="-342900" algn="l">
              <a:lnSpc>
                <a:spcPct val="100000"/>
              </a:lnSpc>
              <a:buClr>
                <a:schemeClr val="bg1"/>
              </a:buClr>
              <a:buSzPct val="100000"/>
              <a:buFont typeface="Wingdings" pitchFamily="2" charset="2"/>
              <a:buChar char="ü"/>
            </a:pPr>
            <a:r>
              <a:rPr lang="fr-CA" sz="2400" b="1" dirty="0">
                <a:latin typeface="Lato" panose="020F0502020204030203" pitchFamily="34" charset="0"/>
                <a:ea typeface="Lato" panose="020F0502020204030203" pitchFamily="34" charset="0"/>
                <a:cs typeface="Lato" panose="020F0502020204030203" pitchFamily="34" charset="0"/>
              </a:rPr>
              <a:t>Dans ton croquis-note, tu peux inclure:</a:t>
            </a:r>
            <a:br>
              <a:rPr lang="fr-CA" sz="2400" b="1" dirty="0">
                <a:latin typeface="Lato" panose="020F0502020204030203" pitchFamily="34" charset="0"/>
                <a:ea typeface="Lato" panose="020F0502020204030203" pitchFamily="34" charset="0"/>
                <a:cs typeface="Lato" panose="020F0502020204030203" pitchFamily="34" charset="0"/>
              </a:rPr>
            </a:br>
            <a:br>
              <a:rPr lang="fr-CA" sz="2400" dirty="0">
                <a:latin typeface="Lato" panose="020F0502020204030203" pitchFamily="34" charset="0"/>
                <a:ea typeface="Lato" panose="020F0502020204030203" pitchFamily="34" charset="0"/>
                <a:cs typeface="Lato" panose="020F0502020204030203" pitchFamily="34" charset="0"/>
              </a:rPr>
            </a:br>
            <a:r>
              <a:rPr lang="fr-CA" sz="2400" dirty="0">
                <a:latin typeface="Lato" panose="020F0502020204030203" pitchFamily="34" charset="0"/>
                <a:ea typeface="Lato" panose="020F0502020204030203" pitchFamily="34" charset="0"/>
                <a:cs typeface="Lato" panose="020F0502020204030203" pitchFamily="34" charset="0"/>
              </a:rPr>
              <a:t>. . . tes sentiments, tes expériences, tes idées en lien avec l’insécurité linguistique</a:t>
            </a:r>
            <a:br>
              <a:rPr lang="fr-CA" sz="2400" dirty="0">
                <a:latin typeface="Lato" panose="020F0502020204030203" pitchFamily="34" charset="0"/>
                <a:ea typeface="Lato" panose="020F0502020204030203" pitchFamily="34" charset="0"/>
                <a:cs typeface="Lato" panose="020F0502020204030203" pitchFamily="34" charset="0"/>
              </a:rPr>
            </a:br>
            <a:r>
              <a:rPr lang="fr-CA" sz="2400" dirty="0">
                <a:latin typeface="Lato" panose="020F0502020204030203" pitchFamily="34" charset="0"/>
                <a:ea typeface="Lato" panose="020F0502020204030203" pitchFamily="34" charset="0"/>
                <a:cs typeface="Lato" panose="020F0502020204030203" pitchFamily="34" charset="0"/>
              </a:rPr>
              <a:t>. . . tes réactions aux vidéoclips et tes observations</a:t>
            </a:r>
            <a:br>
              <a:rPr lang="fr-CA" sz="2400" dirty="0">
                <a:latin typeface="Lato" panose="020F0502020204030203" pitchFamily="34" charset="0"/>
                <a:ea typeface="Lato" panose="020F0502020204030203" pitchFamily="34" charset="0"/>
                <a:cs typeface="Lato" panose="020F0502020204030203" pitchFamily="34" charset="0"/>
              </a:rPr>
            </a:br>
            <a:r>
              <a:rPr lang="fr-CA" sz="2400" dirty="0">
                <a:latin typeface="Lato" panose="020F0502020204030203" pitchFamily="34" charset="0"/>
                <a:ea typeface="Lato" panose="020F0502020204030203" pitchFamily="34" charset="0"/>
                <a:cs typeface="Lato" panose="020F0502020204030203" pitchFamily="34" charset="0"/>
              </a:rPr>
              <a:t>. . . dessins, symboles, mots-clés, notes, etc.</a:t>
            </a:r>
          </a:p>
        </p:txBody>
      </p:sp>
    </p:spTree>
    <p:extLst>
      <p:ext uri="{BB962C8B-B14F-4D97-AF65-F5344CB8AC3E}">
        <p14:creationId xmlns:p14="http://schemas.microsoft.com/office/powerpoint/2010/main" val="2769887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6"/>
          <p:cNvSpPr txBox="1">
            <a:spLocks noGrp="1"/>
          </p:cNvSpPr>
          <p:nvPr>
            <p:ph type="title"/>
          </p:nvPr>
        </p:nvSpPr>
        <p:spPr>
          <a:xfrm>
            <a:off x="1447118" y="456697"/>
            <a:ext cx="627304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Qu’est-ce qu’on peut faire?</a:t>
            </a:r>
            <a:endParaRPr dirty="0">
              <a:latin typeface="Century Gothic" panose="020B0502020202020204" pitchFamily="34" charset="0"/>
            </a:endParaRPr>
          </a:p>
        </p:txBody>
      </p:sp>
      <p:sp>
        <p:nvSpPr>
          <p:cNvPr id="640" name="Google Shape;640;p36"/>
          <p:cNvSpPr txBox="1">
            <a:spLocks noGrp="1"/>
          </p:cNvSpPr>
          <p:nvPr>
            <p:ph type="title" idx="2"/>
          </p:nvPr>
        </p:nvSpPr>
        <p:spPr>
          <a:xfrm>
            <a:off x="691878" y="3561392"/>
            <a:ext cx="23055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3200" dirty="0">
                <a:latin typeface="Century Gothic" panose="020B0502020202020204" pitchFamily="34" charset="0"/>
              </a:rPr>
              <a:t>Sensibiliser</a:t>
            </a:r>
            <a:endParaRPr sz="3200" dirty="0">
              <a:latin typeface="Century Gothic" panose="020B0502020202020204" pitchFamily="34" charset="0"/>
            </a:endParaRPr>
          </a:p>
        </p:txBody>
      </p:sp>
      <p:sp>
        <p:nvSpPr>
          <p:cNvPr id="642" name="Google Shape;642;p36"/>
          <p:cNvSpPr txBox="1">
            <a:spLocks noGrp="1"/>
          </p:cNvSpPr>
          <p:nvPr>
            <p:ph type="title" idx="3"/>
          </p:nvPr>
        </p:nvSpPr>
        <p:spPr>
          <a:xfrm>
            <a:off x="3414935" y="3558140"/>
            <a:ext cx="23055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3200" dirty="0">
                <a:latin typeface="Century Gothic" panose="020B0502020202020204" pitchFamily="34" charset="0"/>
              </a:rPr>
              <a:t>Soutenir</a:t>
            </a:r>
            <a:endParaRPr sz="3200" dirty="0">
              <a:latin typeface="Century Gothic" panose="020B0502020202020204" pitchFamily="34" charset="0"/>
            </a:endParaRPr>
          </a:p>
        </p:txBody>
      </p:sp>
      <p:sp>
        <p:nvSpPr>
          <p:cNvPr id="644" name="Google Shape;644;p36"/>
          <p:cNvSpPr txBox="1">
            <a:spLocks noGrp="1"/>
          </p:cNvSpPr>
          <p:nvPr>
            <p:ph type="title" idx="5"/>
          </p:nvPr>
        </p:nvSpPr>
        <p:spPr>
          <a:xfrm>
            <a:off x="6146622" y="3558140"/>
            <a:ext cx="23055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3200" dirty="0">
                <a:latin typeface="Century Gothic" panose="020B0502020202020204" pitchFamily="34" charset="0"/>
              </a:rPr>
              <a:t>S’exprimer</a:t>
            </a:r>
            <a:endParaRPr sz="3200" dirty="0">
              <a:latin typeface="Century Gothic" panose="020B0502020202020204" pitchFamily="34" charset="0"/>
            </a:endParaRPr>
          </a:p>
        </p:txBody>
      </p:sp>
      <p:pic>
        <p:nvPicPr>
          <p:cNvPr id="646" name="Google Shape;646;p36"/>
          <p:cNvPicPr preferRelativeResize="0">
            <a:picLocks/>
          </p:cNvPicPr>
          <p:nvPr/>
        </p:nvPicPr>
        <p:blipFill rotWithShape="1">
          <a:blip r:embed="rId3">
            <a:alphaModFix/>
          </a:blip>
          <a:srcRect l="7997" t="6537" r="5068" b="6528"/>
          <a:stretch/>
        </p:blipFill>
        <p:spPr>
          <a:xfrm>
            <a:off x="869730" y="1462711"/>
            <a:ext cx="1872000" cy="1872000"/>
          </a:xfrm>
          <a:prstGeom prst="rect">
            <a:avLst/>
          </a:prstGeom>
          <a:noFill/>
          <a:ln>
            <a:noFill/>
          </a:ln>
        </p:spPr>
      </p:pic>
      <p:pic>
        <p:nvPicPr>
          <p:cNvPr id="647" name="Google Shape;647;p36"/>
          <p:cNvPicPr preferRelativeResize="0">
            <a:picLocks/>
          </p:cNvPicPr>
          <p:nvPr/>
        </p:nvPicPr>
        <p:blipFill rotWithShape="1">
          <a:blip r:embed="rId3">
            <a:alphaModFix/>
          </a:blip>
          <a:srcRect l="7997" t="6537" r="5068" b="6528"/>
          <a:stretch/>
        </p:blipFill>
        <p:spPr>
          <a:xfrm>
            <a:off x="3639974" y="1462723"/>
            <a:ext cx="1872000" cy="1872000"/>
          </a:xfrm>
          <a:prstGeom prst="rect">
            <a:avLst/>
          </a:prstGeom>
          <a:noFill/>
          <a:ln>
            <a:noFill/>
          </a:ln>
        </p:spPr>
      </p:pic>
      <p:pic>
        <p:nvPicPr>
          <p:cNvPr id="648" name="Google Shape;648;p36"/>
          <p:cNvPicPr preferRelativeResize="0"/>
          <p:nvPr/>
        </p:nvPicPr>
        <p:blipFill rotWithShape="1">
          <a:blip r:embed="rId3">
            <a:alphaModFix/>
          </a:blip>
          <a:srcRect l="7997" t="6537" r="5068" b="6528"/>
          <a:stretch/>
        </p:blipFill>
        <p:spPr>
          <a:xfrm>
            <a:off x="6363372" y="1464761"/>
            <a:ext cx="1872000" cy="1872000"/>
          </a:xfrm>
          <a:prstGeom prst="rect">
            <a:avLst/>
          </a:prstGeom>
          <a:noFill/>
          <a:ln>
            <a:noFill/>
          </a:ln>
        </p:spPr>
      </p:pic>
      <p:grpSp>
        <p:nvGrpSpPr>
          <p:cNvPr id="30" name="Google Shape;12004;p71">
            <a:extLst>
              <a:ext uri="{FF2B5EF4-FFF2-40B4-BE49-F238E27FC236}">
                <a16:creationId xmlns:a16="http://schemas.microsoft.com/office/drawing/2014/main" id="{BCF1F3CC-FD81-9241-91C4-1029F410D3A4}"/>
              </a:ext>
            </a:extLst>
          </p:cNvPr>
          <p:cNvGrpSpPr>
            <a:grpSpLocks/>
          </p:cNvGrpSpPr>
          <p:nvPr/>
        </p:nvGrpSpPr>
        <p:grpSpPr>
          <a:xfrm>
            <a:off x="1337480" y="2026155"/>
            <a:ext cx="900000" cy="900000"/>
            <a:chOff x="1367060" y="2422129"/>
            <a:chExt cx="269261" cy="352050"/>
          </a:xfrm>
        </p:grpSpPr>
        <p:sp>
          <p:nvSpPr>
            <p:cNvPr id="31" name="Google Shape;12005;p71">
              <a:extLst>
                <a:ext uri="{FF2B5EF4-FFF2-40B4-BE49-F238E27FC236}">
                  <a16:creationId xmlns:a16="http://schemas.microsoft.com/office/drawing/2014/main" id="{1CAC3B04-5947-854F-8845-F6F04AEAF5B4}"/>
                </a:ext>
              </a:extLst>
            </p:cNvPr>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006;p71">
              <a:extLst>
                <a:ext uri="{FF2B5EF4-FFF2-40B4-BE49-F238E27FC236}">
                  <a16:creationId xmlns:a16="http://schemas.microsoft.com/office/drawing/2014/main" id="{7B25EABA-5A73-8448-9FE7-BE859811F089}"/>
                </a:ext>
              </a:extLst>
            </p:cNvPr>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007;p71">
              <a:extLst>
                <a:ext uri="{FF2B5EF4-FFF2-40B4-BE49-F238E27FC236}">
                  <a16:creationId xmlns:a16="http://schemas.microsoft.com/office/drawing/2014/main" id="{86C306A7-3F93-3649-AFA0-2363D215C29A}"/>
                </a:ext>
              </a:extLst>
            </p:cNvPr>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8;p71">
              <a:extLst>
                <a:ext uri="{FF2B5EF4-FFF2-40B4-BE49-F238E27FC236}">
                  <a16:creationId xmlns:a16="http://schemas.microsoft.com/office/drawing/2014/main" id="{AC59D776-DEA1-0B4B-BC84-EF3AFD6B2354}"/>
                </a:ext>
              </a:extLst>
            </p:cNvPr>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09;p71">
              <a:extLst>
                <a:ext uri="{FF2B5EF4-FFF2-40B4-BE49-F238E27FC236}">
                  <a16:creationId xmlns:a16="http://schemas.microsoft.com/office/drawing/2014/main" id="{195FC4C7-8668-1948-96CC-EFEDD43E7972}"/>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10;p71">
              <a:extLst>
                <a:ext uri="{FF2B5EF4-FFF2-40B4-BE49-F238E27FC236}">
                  <a16:creationId xmlns:a16="http://schemas.microsoft.com/office/drawing/2014/main" id="{8EAF3618-B2E8-C14F-B67B-6AD35F3B7BA4}"/>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11;p71">
              <a:extLst>
                <a:ext uri="{FF2B5EF4-FFF2-40B4-BE49-F238E27FC236}">
                  <a16:creationId xmlns:a16="http://schemas.microsoft.com/office/drawing/2014/main" id="{2EEEA2EA-991E-7744-88F1-949716FEBB7D}"/>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12;p71">
              <a:extLst>
                <a:ext uri="{FF2B5EF4-FFF2-40B4-BE49-F238E27FC236}">
                  <a16:creationId xmlns:a16="http://schemas.microsoft.com/office/drawing/2014/main" id="{BB044894-CA78-AC42-8A2F-62ECF8FF42E3}"/>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13;p71">
              <a:extLst>
                <a:ext uri="{FF2B5EF4-FFF2-40B4-BE49-F238E27FC236}">
                  <a16:creationId xmlns:a16="http://schemas.microsoft.com/office/drawing/2014/main" id="{EB6A4368-A29F-E84B-8AD7-2726EDF544D3}"/>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14;p71">
              <a:extLst>
                <a:ext uri="{FF2B5EF4-FFF2-40B4-BE49-F238E27FC236}">
                  <a16:creationId xmlns:a16="http://schemas.microsoft.com/office/drawing/2014/main" id="{89C130E0-4457-954B-BBA5-E51455BF0511}"/>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15;p71">
              <a:extLst>
                <a:ext uri="{FF2B5EF4-FFF2-40B4-BE49-F238E27FC236}">
                  <a16:creationId xmlns:a16="http://schemas.microsoft.com/office/drawing/2014/main" id="{A27474D3-07CA-584D-85A0-9C585A8EFEC5}"/>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16;p71">
              <a:extLst>
                <a:ext uri="{FF2B5EF4-FFF2-40B4-BE49-F238E27FC236}">
                  <a16:creationId xmlns:a16="http://schemas.microsoft.com/office/drawing/2014/main" id="{A33A7C83-5C42-C044-98E4-E6AF41285F9B}"/>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17;p71">
              <a:extLst>
                <a:ext uri="{FF2B5EF4-FFF2-40B4-BE49-F238E27FC236}">
                  <a16:creationId xmlns:a16="http://schemas.microsoft.com/office/drawing/2014/main" id="{BA4F1A9A-AA5D-0744-A1FB-08267E169F2C}"/>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018;p71">
              <a:extLst>
                <a:ext uri="{FF2B5EF4-FFF2-40B4-BE49-F238E27FC236}">
                  <a16:creationId xmlns:a16="http://schemas.microsoft.com/office/drawing/2014/main" id="{C593879F-AE0B-EC4A-9854-DDDB8A59FDE5}"/>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1244;p70">
            <a:extLst>
              <a:ext uri="{FF2B5EF4-FFF2-40B4-BE49-F238E27FC236}">
                <a16:creationId xmlns:a16="http://schemas.microsoft.com/office/drawing/2014/main" id="{CA8E6312-0A2E-1044-A856-9CB4C88F19CD}"/>
              </a:ext>
            </a:extLst>
          </p:cNvPr>
          <p:cNvGrpSpPr/>
          <p:nvPr/>
        </p:nvGrpSpPr>
        <p:grpSpPr>
          <a:xfrm>
            <a:off x="4127774" y="2072251"/>
            <a:ext cx="896400" cy="896400"/>
            <a:chOff x="871254" y="3360146"/>
            <a:chExt cx="285183" cy="347023"/>
          </a:xfrm>
        </p:grpSpPr>
        <p:sp>
          <p:nvSpPr>
            <p:cNvPr id="46" name="Google Shape;11245;p70">
              <a:extLst>
                <a:ext uri="{FF2B5EF4-FFF2-40B4-BE49-F238E27FC236}">
                  <a16:creationId xmlns:a16="http://schemas.microsoft.com/office/drawing/2014/main" id="{340F1779-26CB-EC4D-9B86-3844D78AD297}"/>
                </a:ext>
              </a:extLst>
            </p:cNvPr>
            <p:cNvSpPr/>
            <p:nvPr/>
          </p:nvSpPr>
          <p:spPr>
            <a:xfrm>
              <a:off x="871254" y="3360146"/>
              <a:ext cx="135052" cy="164863"/>
            </a:xfrm>
            <a:custGeom>
              <a:avLst/>
              <a:gdLst/>
              <a:ahLst/>
              <a:cxnLst/>
              <a:rect l="l" t="t" r="r" b="b"/>
              <a:pathLst>
                <a:path w="4263" h="5204" extrusionOk="0">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46;p70">
              <a:extLst>
                <a:ext uri="{FF2B5EF4-FFF2-40B4-BE49-F238E27FC236}">
                  <a16:creationId xmlns:a16="http://schemas.microsoft.com/office/drawing/2014/main" id="{624D0D57-3765-7842-8685-0294C9A4C2C2}"/>
                </a:ext>
              </a:extLst>
            </p:cNvPr>
            <p:cNvSpPr/>
            <p:nvPr/>
          </p:nvSpPr>
          <p:spPr>
            <a:xfrm>
              <a:off x="876132" y="3360146"/>
              <a:ext cx="280305" cy="347023"/>
            </a:xfrm>
            <a:custGeom>
              <a:avLst/>
              <a:gdLst/>
              <a:ahLst/>
              <a:cxnLst/>
              <a:rect l="l" t="t" r="r" b="b"/>
              <a:pathLst>
                <a:path w="8848" h="10954" extrusionOk="0">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47;p70">
              <a:extLst>
                <a:ext uri="{FF2B5EF4-FFF2-40B4-BE49-F238E27FC236}">
                  <a16:creationId xmlns:a16="http://schemas.microsoft.com/office/drawing/2014/main" id="{26600214-7D30-CE4F-9A16-251908527C92}"/>
                </a:ext>
              </a:extLst>
            </p:cNvPr>
            <p:cNvSpPr/>
            <p:nvPr/>
          </p:nvSpPr>
          <p:spPr>
            <a:xfrm>
              <a:off x="950073" y="3450656"/>
              <a:ext cx="792" cy="1172"/>
            </a:xfrm>
            <a:custGeom>
              <a:avLst/>
              <a:gdLst/>
              <a:ahLst/>
              <a:cxnLst/>
              <a:rect l="l" t="t" r="r" b="b"/>
              <a:pathLst>
                <a:path w="25" h="37" extrusionOk="0">
                  <a:moveTo>
                    <a:pt x="24" y="1"/>
                  </a:moveTo>
                  <a:lnTo>
                    <a:pt x="12" y="24"/>
                  </a:lnTo>
                  <a:cubicBezTo>
                    <a:pt x="12" y="24"/>
                    <a:pt x="0" y="24"/>
                    <a:pt x="0" y="36"/>
                  </a:cubicBezTo>
                  <a:cubicBezTo>
                    <a:pt x="12" y="24"/>
                    <a:pt x="24" y="24"/>
                    <a:pt x="2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48;p70">
              <a:extLst>
                <a:ext uri="{FF2B5EF4-FFF2-40B4-BE49-F238E27FC236}">
                  <a16:creationId xmlns:a16="http://schemas.microsoft.com/office/drawing/2014/main" id="{EA546077-345B-AE4B-B15B-88249F469E1E}"/>
                </a:ext>
              </a:extLst>
            </p:cNvPr>
            <p:cNvSpPr/>
            <p:nvPr/>
          </p:nvSpPr>
          <p:spPr>
            <a:xfrm>
              <a:off x="923304" y="3434784"/>
              <a:ext cx="178042" cy="156594"/>
            </a:xfrm>
            <a:custGeom>
              <a:avLst/>
              <a:gdLst/>
              <a:ahLst/>
              <a:cxnLst/>
              <a:rect l="l" t="t" r="r" b="b"/>
              <a:pathLst>
                <a:path w="5620" h="4943" extrusionOk="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1692;p70">
            <a:extLst>
              <a:ext uri="{FF2B5EF4-FFF2-40B4-BE49-F238E27FC236}">
                <a16:creationId xmlns:a16="http://schemas.microsoft.com/office/drawing/2014/main" id="{BF6C88EB-37CC-E547-83D9-0A96AA3D0BB8}"/>
              </a:ext>
            </a:extLst>
          </p:cNvPr>
          <p:cNvGrpSpPr/>
          <p:nvPr/>
        </p:nvGrpSpPr>
        <p:grpSpPr>
          <a:xfrm>
            <a:off x="6851172" y="2016287"/>
            <a:ext cx="896400" cy="896400"/>
            <a:chOff x="3530425" y="1508747"/>
            <a:chExt cx="368175" cy="344594"/>
          </a:xfrm>
        </p:grpSpPr>
        <p:sp>
          <p:nvSpPr>
            <p:cNvPr id="51" name="Google Shape;11693;p70">
              <a:extLst>
                <a:ext uri="{FF2B5EF4-FFF2-40B4-BE49-F238E27FC236}">
                  <a16:creationId xmlns:a16="http://schemas.microsoft.com/office/drawing/2014/main" id="{232A670B-0AAB-3D45-A375-CA52B66DE0D4}"/>
                </a:ext>
              </a:extLst>
            </p:cNvPr>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94;p70">
              <a:extLst>
                <a:ext uri="{FF2B5EF4-FFF2-40B4-BE49-F238E27FC236}">
                  <a16:creationId xmlns:a16="http://schemas.microsoft.com/office/drawing/2014/main" id="{DE41F5FB-C23B-E64E-A3C7-3B57C8E81220}"/>
                </a:ext>
              </a:extLst>
            </p:cNvPr>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95;p70">
              <a:extLst>
                <a:ext uri="{FF2B5EF4-FFF2-40B4-BE49-F238E27FC236}">
                  <a16:creationId xmlns:a16="http://schemas.microsoft.com/office/drawing/2014/main" id="{EA4EB43F-53F8-CD40-8E2C-D6EE2E8B917D}"/>
                </a:ext>
              </a:extLst>
            </p:cNvPr>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696;p70">
              <a:extLst>
                <a:ext uri="{FF2B5EF4-FFF2-40B4-BE49-F238E27FC236}">
                  <a16:creationId xmlns:a16="http://schemas.microsoft.com/office/drawing/2014/main" id="{DF0F84D2-9A45-404B-8D91-4970437A0930}"/>
                </a:ext>
              </a:extLst>
            </p:cNvPr>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32"/>
          <p:cNvSpPr txBox="1">
            <a:spLocks noGrp="1"/>
          </p:cNvSpPr>
          <p:nvPr>
            <p:ph type="title"/>
          </p:nvPr>
        </p:nvSpPr>
        <p:spPr>
          <a:xfrm>
            <a:off x="0" y="2083016"/>
            <a:ext cx="2859760" cy="977468"/>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dirty="0">
                <a:latin typeface="Century Gothic" panose="020B0502020202020204" pitchFamily="34" charset="0"/>
              </a:rPr>
              <a:t>Exprime-toi!</a:t>
            </a:r>
            <a:endParaRPr dirty="0">
              <a:latin typeface="Century Gothic" panose="020B0502020202020204" pitchFamily="34" charset="0"/>
            </a:endParaRPr>
          </a:p>
        </p:txBody>
      </p:sp>
      <p:pic>
        <p:nvPicPr>
          <p:cNvPr id="5" name="Picture 4" descr="Smiling faces of three children with heads side-by-side, head in center appears upside-down">
            <a:extLst>
              <a:ext uri="{FF2B5EF4-FFF2-40B4-BE49-F238E27FC236}">
                <a16:creationId xmlns:a16="http://schemas.microsoft.com/office/drawing/2014/main" id="{85355FFF-0B40-3D44-A39F-3D071F709233}"/>
              </a:ext>
            </a:extLst>
          </p:cNvPr>
          <p:cNvPicPr>
            <a:picLocks noChangeAspect="1"/>
          </p:cNvPicPr>
          <p:nvPr/>
        </p:nvPicPr>
        <p:blipFill>
          <a:blip r:embed="rId3"/>
          <a:srcRect/>
          <a:stretch/>
        </p:blipFill>
        <p:spPr>
          <a:xfrm>
            <a:off x="3002336" y="691118"/>
            <a:ext cx="5641896" cy="3761264"/>
          </a:xfrm>
          <a:prstGeom prst="rect">
            <a:avLst/>
          </a:prstGeom>
          <a:effectLst>
            <a:glow rad="317500">
              <a:schemeClr val="tx1">
                <a:lumMod val="20000"/>
                <a:lumOff val="80000"/>
                <a:alpha val="40000"/>
              </a:schemeClr>
            </a:glow>
          </a:effectLst>
        </p:spPr>
      </p:pic>
      <p:sp>
        <p:nvSpPr>
          <p:cNvPr id="2" name="TextBox 1">
            <a:extLst>
              <a:ext uri="{FF2B5EF4-FFF2-40B4-BE49-F238E27FC236}">
                <a16:creationId xmlns:a16="http://schemas.microsoft.com/office/drawing/2014/main" id="{7D8FE2E8-8111-0346-AC46-B3F0374226C6}"/>
              </a:ext>
            </a:extLst>
          </p:cNvPr>
          <p:cNvSpPr txBox="1"/>
          <p:nvPr/>
        </p:nvSpPr>
        <p:spPr>
          <a:xfrm>
            <a:off x="1008656" y="2864503"/>
            <a:ext cx="1851104" cy="1015663"/>
          </a:xfrm>
          <a:prstGeom prst="rect">
            <a:avLst/>
          </a:prstGeom>
          <a:noFill/>
        </p:spPr>
        <p:txBody>
          <a:bodyPr wrap="square" rtlCol="0">
            <a:spAutoFit/>
          </a:bodyPr>
          <a:lstStyle/>
          <a:p>
            <a:pPr algn="r"/>
            <a:r>
              <a:rPr lang="fr-CA" sz="2000" dirty="0">
                <a:solidFill>
                  <a:schemeClr val="bg1"/>
                </a:solidFill>
                <a:latin typeface="Lato" panose="020F0502020204030203" pitchFamily="34" charset="0"/>
                <a:ea typeface="Lato" panose="020F0502020204030203" pitchFamily="34" charset="0"/>
                <a:cs typeface="Lato" panose="020F0502020204030203" pitchFamily="34" charset="0"/>
              </a:rPr>
              <a:t>...et tes élèves s’exprimeront à leur tour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50"/>
          <p:cNvSpPr txBox="1">
            <a:spLocks noGrp="1"/>
          </p:cNvSpPr>
          <p:nvPr>
            <p:ph type="subTitle" idx="13"/>
          </p:nvPr>
        </p:nvSpPr>
        <p:spPr>
          <a:xfrm>
            <a:off x="6073308" y="1552674"/>
            <a:ext cx="2154881" cy="10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300" dirty="0"/>
              <a:t>Parle à une seule personne pour débuter. Fais face à ta peur et essaie graduellement de t’exprimer en public.</a:t>
            </a:r>
            <a:endParaRPr sz="1300" dirty="0"/>
          </a:p>
        </p:txBody>
      </p:sp>
      <p:sp>
        <p:nvSpPr>
          <p:cNvPr id="1007" name="Google Shape;1007;p50"/>
          <p:cNvSpPr txBox="1">
            <a:spLocks noGrp="1"/>
          </p:cNvSpPr>
          <p:nvPr>
            <p:ph type="subTitle" idx="15"/>
          </p:nvPr>
        </p:nvSpPr>
        <p:spPr>
          <a:xfrm>
            <a:off x="6161189" y="3176567"/>
            <a:ext cx="2067000" cy="152761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300" dirty="0"/>
              <a:t>Jugerais-tu négativement une personne qui ne comprend pas bien l’anglais mais essaie de communiquer avec toi? Non! Célèbre et apprécie la richesse du français!</a:t>
            </a:r>
            <a:endParaRPr sz="1300" dirty="0"/>
          </a:p>
        </p:txBody>
      </p:sp>
      <p:sp>
        <p:nvSpPr>
          <p:cNvPr id="1008" name="Google Shape;1008;p50"/>
          <p:cNvSpPr txBox="1">
            <a:spLocks noGrp="1"/>
          </p:cNvSpPr>
          <p:nvPr>
            <p:ph type="title" idx="9"/>
          </p:nvPr>
        </p:nvSpPr>
        <p:spPr>
          <a:xfrm>
            <a:off x="6073308" y="1171074"/>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Initie</a:t>
            </a:r>
            <a:endParaRPr dirty="0">
              <a:latin typeface="Century Gothic" panose="020B0502020202020204" pitchFamily="34" charset="0"/>
            </a:endParaRPr>
          </a:p>
        </p:txBody>
      </p:sp>
      <p:sp>
        <p:nvSpPr>
          <p:cNvPr id="1009" name="Google Shape;1009;p50"/>
          <p:cNvSpPr txBox="1">
            <a:spLocks noGrp="1"/>
          </p:cNvSpPr>
          <p:nvPr>
            <p:ph type="title" idx="14"/>
          </p:nvPr>
        </p:nvSpPr>
        <p:spPr>
          <a:xfrm>
            <a:off x="6117249" y="2794967"/>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Célèbre</a:t>
            </a:r>
            <a:endParaRPr dirty="0">
              <a:latin typeface="Century Gothic" panose="020B0502020202020204" pitchFamily="34" charset="0"/>
            </a:endParaRPr>
          </a:p>
        </p:txBody>
      </p:sp>
      <p:sp>
        <p:nvSpPr>
          <p:cNvPr id="1010" name="Google Shape;1010;p50"/>
          <p:cNvSpPr txBox="1">
            <a:spLocks noGrp="1"/>
          </p:cNvSpPr>
          <p:nvPr>
            <p:ph type="title"/>
          </p:nvPr>
        </p:nvSpPr>
        <p:spPr>
          <a:xfrm>
            <a:off x="2567953" y="452250"/>
            <a:ext cx="4008086"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Prendre sa place</a:t>
            </a:r>
            <a:endParaRPr dirty="0">
              <a:latin typeface="Century Gothic" panose="020B0502020202020204" pitchFamily="34" charset="0"/>
            </a:endParaRPr>
          </a:p>
        </p:txBody>
      </p:sp>
      <p:sp>
        <p:nvSpPr>
          <p:cNvPr id="1011" name="Google Shape;1011;p50"/>
          <p:cNvSpPr txBox="1">
            <a:spLocks noGrp="1"/>
          </p:cNvSpPr>
          <p:nvPr>
            <p:ph type="title" idx="2"/>
          </p:nvPr>
        </p:nvSpPr>
        <p:spPr>
          <a:xfrm>
            <a:off x="959751" y="1171074"/>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Examine</a:t>
            </a:r>
            <a:endParaRPr dirty="0">
              <a:latin typeface="Century Gothic" panose="020B0502020202020204" pitchFamily="34" charset="0"/>
            </a:endParaRPr>
          </a:p>
        </p:txBody>
      </p:sp>
      <p:sp>
        <p:nvSpPr>
          <p:cNvPr id="1012" name="Google Shape;1012;p50"/>
          <p:cNvSpPr txBox="1">
            <a:spLocks noGrp="1"/>
          </p:cNvSpPr>
          <p:nvPr>
            <p:ph type="subTitle" idx="1"/>
          </p:nvPr>
        </p:nvSpPr>
        <p:spPr>
          <a:xfrm>
            <a:off x="959751" y="1552674"/>
            <a:ext cx="2067000" cy="10518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t>De quoi ai-je peur? Pourquoi suis-je </a:t>
            </a:r>
            <a:r>
              <a:rPr lang="fr" dirty="0" err="1"/>
              <a:t>gêné.e</a:t>
            </a:r>
            <a:r>
              <a:rPr lang="fr" dirty="0"/>
              <a:t>? Quel est la pire chose qui pourrait arriver? Et après? </a:t>
            </a:r>
            <a:endParaRPr dirty="0"/>
          </a:p>
        </p:txBody>
      </p:sp>
      <p:sp>
        <p:nvSpPr>
          <p:cNvPr id="1013" name="Google Shape;1013;p50"/>
          <p:cNvSpPr txBox="1">
            <a:spLocks noGrp="1"/>
          </p:cNvSpPr>
          <p:nvPr>
            <p:ph type="title" idx="3"/>
          </p:nvPr>
        </p:nvSpPr>
        <p:spPr>
          <a:xfrm>
            <a:off x="3538496" y="1171074"/>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Identifie</a:t>
            </a:r>
            <a:endParaRPr dirty="0">
              <a:latin typeface="Century Gothic" panose="020B0502020202020204" pitchFamily="34" charset="0"/>
            </a:endParaRPr>
          </a:p>
        </p:txBody>
      </p:sp>
      <p:sp>
        <p:nvSpPr>
          <p:cNvPr id="1014" name="Google Shape;1014;p50"/>
          <p:cNvSpPr txBox="1">
            <a:spLocks noGrp="1"/>
          </p:cNvSpPr>
          <p:nvPr>
            <p:ph type="subTitle" idx="4"/>
          </p:nvPr>
        </p:nvSpPr>
        <p:spPr>
          <a:xfrm>
            <a:off x="3538496" y="1519950"/>
            <a:ext cx="2067000" cy="105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t>Qu’est-ce qui est le plus difficile? Pratique </a:t>
            </a:r>
            <a:r>
              <a:rPr lang="fr" dirty="0" err="1"/>
              <a:t>seul.e</a:t>
            </a:r>
            <a:r>
              <a:rPr lang="fr" dirty="0"/>
              <a:t>, devant miroir, avec des proches. Prends des risques! </a:t>
            </a:r>
            <a:endParaRPr dirty="0"/>
          </a:p>
        </p:txBody>
      </p:sp>
      <p:sp>
        <p:nvSpPr>
          <p:cNvPr id="1015" name="Google Shape;1015;p50"/>
          <p:cNvSpPr txBox="1">
            <a:spLocks noGrp="1"/>
          </p:cNvSpPr>
          <p:nvPr>
            <p:ph type="title" idx="5"/>
          </p:nvPr>
        </p:nvSpPr>
        <p:spPr>
          <a:xfrm>
            <a:off x="959751" y="2795275"/>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Participe</a:t>
            </a:r>
            <a:endParaRPr dirty="0">
              <a:latin typeface="Century Gothic" panose="020B0502020202020204" pitchFamily="34" charset="0"/>
            </a:endParaRPr>
          </a:p>
        </p:txBody>
      </p:sp>
      <p:sp>
        <p:nvSpPr>
          <p:cNvPr id="1016" name="Google Shape;1016;p50"/>
          <p:cNvSpPr txBox="1">
            <a:spLocks noGrp="1"/>
          </p:cNvSpPr>
          <p:nvPr>
            <p:ph type="subTitle" idx="6"/>
          </p:nvPr>
        </p:nvSpPr>
        <p:spPr>
          <a:xfrm>
            <a:off x="959751" y="3157946"/>
            <a:ext cx="2067000" cy="154623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1300" dirty="0"/>
              <a:t>Joins un club de lecture, renoue les liens d’amitié, écoute la musique francophone, découvre les activités offertes par ta communauté acadienne locale! </a:t>
            </a:r>
            <a:endParaRPr sz="1300" dirty="0"/>
          </a:p>
        </p:txBody>
      </p:sp>
      <p:sp>
        <p:nvSpPr>
          <p:cNvPr id="1017" name="Google Shape;1017;p50"/>
          <p:cNvSpPr txBox="1">
            <a:spLocks noGrp="1"/>
          </p:cNvSpPr>
          <p:nvPr>
            <p:ph type="title" idx="7"/>
          </p:nvPr>
        </p:nvSpPr>
        <p:spPr>
          <a:xfrm>
            <a:off x="3538496" y="2794967"/>
            <a:ext cx="2067000" cy="38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Focalise</a:t>
            </a:r>
            <a:endParaRPr dirty="0">
              <a:latin typeface="Century Gothic" panose="020B0502020202020204" pitchFamily="34" charset="0"/>
            </a:endParaRPr>
          </a:p>
        </p:txBody>
      </p:sp>
      <p:sp>
        <p:nvSpPr>
          <p:cNvPr id="1018" name="Google Shape;1018;p50"/>
          <p:cNvSpPr txBox="1">
            <a:spLocks noGrp="1"/>
          </p:cNvSpPr>
          <p:nvPr>
            <p:ph type="subTitle" idx="8"/>
          </p:nvPr>
        </p:nvSpPr>
        <p:spPr>
          <a:xfrm>
            <a:off x="3538496" y="3176567"/>
            <a:ext cx="2067000" cy="14335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t>Mets l’emphase sur les parties non-verbales de la communication en français: ton de voix, gestes, expression, sourire, posture!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12">
                                            <p:txEl>
                                              <p:pRg st="0" end="0"/>
                                            </p:txEl>
                                          </p:spTgt>
                                        </p:tgtEl>
                                        <p:attrNameLst>
                                          <p:attrName>style.visibility</p:attrName>
                                        </p:attrNameLst>
                                      </p:cBhvr>
                                      <p:to>
                                        <p:strVal val="visible"/>
                                      </p:to>
                                    </p:set>
                                    <p:animEffect transition="in" filter="wedge">
                                      <p:cBhvr>
                                        <p:cTn id="7" dur="2000"/>
                                        <p:tgtEl>
                                          <p:spTgt spid="10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14">
                                            <p:txEl>
                                              <p:pRg st="0" end="0"/>
                                            </p:txEl>
                                          </p:spTgt>
                                        </p:tgtEl>
                                        <p:attrNameLst>
                                          <p:attrName>style.visibility</p:attrName>
                                        </p:attrNameLst>
                                      </p:cBhvr>
                                      <p:to>
                                        <p:strVal val="visible"/>
                                      </p:to>
                                    </p:set>
                                    <p:animEffect transition="in" filter="wedge">
                                      <p:cBhvr>
                                        <p:cTn id="12" dur="2000"/>
                                        <p:tgtEl>
                                          <p:spTgt spid="10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06">
                                            <p:txEl>
                                              <p:pRg st="0" end="0"/>
                                            </p:txEl>
                                          </p:spTgt>
                                        </p:tgtEl>
                                        <p:attrNameLst>
                                          <p:attrName>style.visibility</p:attrName>
                                        </p:attrNameLst>
                                      </p:cBhvr>
                                      <p:to>
                                        <p:strVal val="visible"/>
                                      </p:to>
                                    </p:set>
                                    <p:animEffect transition="in" filter="wedge">
                                      <p:cBhvr>
                                        <p:cTn id="17" dur="2000"/>
                                        <p:tgtEl>
                                          <p:spTgt spid="100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016">
                                            <p:txEl>
                                              <p:pRg st="0" end="0"/>
                                            </p:txEl>
                                          </p:spTgt>
                                        </p:tgtEl>
                                        <p:attrNameLst>
                                          <p:attrName>style.visibility</p:attrName>
                                        </p:attrNameLst>
                                      </p:cBhvr>
                                      <p:to>
                                        <p:strVal val="visible"/>
                                      </p:to>
                                    </p:set>
                                    <p:animEffect transition="in" filter="wedge">
                                      <p:cBhvr>
                                        <p:cTn id="22" dur="2000"/>
                                        <p:tgtEl>
                                          <p:spTgt spid="10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018">
                                            <p:txEl>
                                              <p:pRg st="0" end="0"/>
                                            </p:txEl>
                                          </p:spTgt>
                                        </p:tgtEl>
                                        <p:attrNameLst>
                                          <p:attrName>style.visibility</p:attrName>
                                        </p:attrNameLst>
                                      </p:cBhvr>
                                      <p:to>
                                        <p:strVal val="visible"/>
                                      </p:to>
                                    </p:set>
                                    <p:animEffect transition="in" filter="wedge">
                                      <p:cBhvr>
                                        <p:cTn id="27" dur="2000"/>
                                        <p:tgtEl>
                                          <p:spTgt spid="10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07">
                                            <p:txEl>
                                              <p:pRg st="0" end="0"/>
                                            </p:txEl>
                                          </p:spTgt>
                                        </p:tgtEl>
                                        <p:attrNameLst>
                                          <p:attrName>style.visibility</p:attrName>
                                        </p:attrNameLst>
                                      </p:cBhvr>
                                      <p:to>
                                        <p:strVal val="visible"/>
                                      </p:to>
                                    </p:set>
                                    <p:animEffect transition="in" filter="wedge">
                                      <p:cBhvr>
                                        <p:cTn id="32" dur="2000"/>
                                        <p:tgtEl>
                                          <p:spTgt spid="10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 grpId="0" build="p"/>
      <p:bldP spid="1007" grpId="0" build="p"/>
      <p:bldP spid="1012" grpId="0" build="p"/>
      <p:bldP spid="1014" grpId="0" build="p"/>
      <p:bldP spid="1016" grpId="0" build="p"/>
      <p:bldP spid="101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52"/>
          <p:cNvSpPr txBox="1">
            <a:spLocks noGrp="1"/>
          </p:cNvSpPr>
          <p:nvPr>
            <p:ph type="title"/>
          </p:nvPr>
        </p:nvSpPr>
        <p:spPr>
          <a:xfrm flipH="1">
            <a:off x="6272103" y="1820083"/>
            <a:ext cx="2584817" cy="150333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CA" dirty="0">
                <a:latin typeface="Century Gothic" panose="020B0502020202020204" pitchFamily="34" charset="0"/>
              </a:rPr>
              <a:t>Le français créatif!</a:t>
            </a:r>
          </a:p>
        </p:txBody>
      </p:sp>
      <p:grpSp>
        <p:nvGrpSpPr>
          <p:cNvPr id="1036" name="Google Shape;1036;p52"/>
          <p:cNvGrpSpPr/>
          <p:nvPr/>
        </p:nvGrpSpPr>
        <p:grpSpPr>
          <a:xfrm>
            <a:off x="756730" y="603383"/>
            <a:ext cx="5218362" cy="3936733"/>
            <a:chOff x="710800" y="1178248"/>
            <a:chExt cx="3852000" cy="2787000"/>
          </a:xfrm>
        </p:grpSpPr>
        <p:sp>
          <p:nvSpPr>
            <p:cNvPr id="1037" name="Google Shape;1037;p52"/>
            <p:cNvSpPr/>
            <p:nvPr/>
          </p:nvSpPr>
          <p:spPr>
            <a:xfrm>
              <a:off x="710800" y="1178248"/>
              <a:ext cx="3852000" cy="2787000"/>
            </a:xfrm>
            <a:prstGeom prst="roundRect">
              <a:avLst>
                <a:gd name="adj" fmla="val 429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52"/>
            <p:cNvGrpSpPr/>
            <p:nvPr/>
          </p:nvGrpSpPr>
          <p:grpSpPr>
            <a:xfrm>
              <a:off x="981043" y="3512097"/>
              <a:ext cx="3311448" cy="326519"/>
              <a:chOff x="4841943" y="3886997"/>
              <a:chExt cx="3311448" cy="326519"/>
            </a:xfrm>
          </p:grpSpPr>
          <p:grpSp>
            <p:nvGrpSpPr>
              <p:cNvPr id="1039" name="Google Shape;1039;p52"/>
              <p:cNvGrpSpPr/>
              <p:nvPr/>
            </p:nvGrpSpPr>
            <p:grpSpPr>
              <a:xfrm>
                <a:off x="4841949" y="3886997"/>
                <a:ext cx="3311442" cy="95507"/>
                <a:chOff x="5238562" y="4064338"/>
                <a:chExt cx="2868043" cy="82719"/>
              </a:xfrm>
            </p:grpSpPr>
            <p:sp>
              <p:nvSpPr>
                <p:cNvPr id="1040" name="Google Shape;1040;p52"/>
                <p:cNvSpPr/>
                <p:nvPr/>
              </p:nvSpPr>
              <p:spPr>
                <a:xfrm>
                  <a:off x="5238825" y="4091082"/>
                  <a:ext cx="2867780" cy="29230"/>
                </a:xfrm>
                <a:custGeom>
                  <a:avLst/>
                  <a:gdLst/>
                  <a:ahLst/>
                  <a:cxnLst/>
                  <a:rect l="l" t="t" r="r" b="b"/>
                  <a:pathLst>
                    <a:path w="214976" h="1150" extrusionOk="0">
                      <a:moveTo>
                        <a:pt x="0" y="1"/>
                      </a:moveTo>
                      <a:lnTo>
                        <a:pt x="0" y="1149"/>
                      </a:lnTo>
                      <a:lnTo>
                        <a:pt x="214975" y="1149"/>
                      </a:lnTo>
                      <a:lnTo>
                        <a:pt x="2149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2"/>
                <p:cNvSpPr/>
                <p:nvPr/>
              </p:nvSpPr>
              <p:spPr>
                <a:xfrm>
                  <a:off x="5238562" y="4091092"/>
                  <a:ext cx="1052366" cy="29216"/>
                </a:xfrm>
                <a:custGeom>
                  <a:avLst/>
                  <a:gdLst/>
                  <a:ahLst/>
                  <a:cxnLst/>
                  <a:rect l="l" t="t" r="r" b="b"/>
                  <a:pathLst>
                    <a:path w="109110" h="1150" extrusionOk="0">
                      <a:moveTo>
                        <a:pt x="0" y="1"/>
                      </a:moveTo>
                      <a:lnTo>
                        <a:pt x="0" y="1149"/>
                      </a:lnTo>
                      <a:lnTo>
                        <a:pt x="109109" y="1149"/>
                      </a:lnTo>
                      <a:lnTo>
                        <a:pt x="1091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2"/>
                <p:cNvSpPr/>
                <p:nvPr/>
              </p:nvSpPr>
              <p:spPr>
                <a:xfrm>
                  <a:off x="6244244" y="4064338"/>
                  <a:ext cx="82693" cy="82719"/>
                </a:xfrm>
                <a:custGeom>
                  <a:avLst/>
                  <a:gdLst/>
                  <a:ahLst/>
                  <a:cxnLst/>
                  <a:rect l="l" t="t" r="r" b="b"/>
                  <a:pathLst>
                    <a:path w="3255" h="3256" extrusionOk="0">
                      <a:moveTo>
                        <a:pt x="1625" y="1"/>
                      </a:moveTo>
                      <a:cubicBezTo>
                        <a:pt x="728" y="1"/>
                        <a:pt x="1" y="729"/>
                        <a:pt x="1" y="1626"/>
                      </a:cubicBezTo>
                      <a:cubicBezTo>
                        <a:pt x="1" y="2527"/>
                        <a:pt x="728" y="3255"/>
                        <a:pt x="1625" y="3255"/>
                      </a:cubicBezTo>
                      <a:cubicBezTo>
                        <a:pt x="2527" y="3255"/>
                        <a:pt x="3254" y="2527"/>
                        <a:pt x="3254" y="1626"/>
                      </a:cubicBezTo>
                      <a:cubicBezTo>
                        <a:pt x="3254" y="729"/>
                        <a:pt x="2527" y="1"/>
                        <a:pt x="16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 name="Google Shape;1043;p52"/>
              <p:cNvGrpSpPr/>
              <p:nvPr/>
            </p:nvGrpSpPr>
            <p:grpSpPr>
              <a:xfrm>
                <a:off x="4841943" y="4088524"/>
                <a:ext cx="1580463" cy="119299"/>
                <a:chOff x="950116" y="4374618"/>
                <a:chExt cx="1885769" cy="142345"/>
              </a:xfrm>
            </p:grpSpPr>
            <p:sp>
              <p:nvSpPr>
                <p:cNvPr id="1044" name="Google Shape;1044;p52"/>
                <p:cNvSpPr/>
                <p:nvPr/>
              </p:nvSpPr>
              <p:spPr>
                <a:xfrm>
                  <a:off x="950116" y="4382213"/>
                  <a:ext cx="127190" cy="127190"/>
                </a:xfrm>
                <a:custGeom>
                  <a:avLst/>
                  <a:gdLst/>
                  <a:ahLst/>
                  <a:cxnLst/>
                  <a:rect l="l" t="t" r="r" b="b"/>
                  <a:pathLst>
                    <a:path w="3634" h="3634" extrusionOk="0">
                      <a:moveTo>
                        <a:pt x="1" y="1"/>
                      </a:moveTo>
                      <a:lnTo>
                        <a:pt x="1" y="3633"/>
                      </a:lnTo>
                      <a:lnTo>
                        <a:pt x="3634" y="1815"/>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2"/>
                <p:cNvSpPr/>
                <p:nvPr/>
              </p:nvSpPr>
              <p:spPr>
                <a:xfrm>
                  <a:off x="1239222" y="4399819"/>
                  <a:ext cx="91980" cy="91945"/>
                </a:xfrm>
                <a:custGeom>
                  <a:avLst/>
                  <a:gdLst/>
                  <a:ahLst/>
                  <a:cxnLst/>
                  <a:rect l="l" t="t" r="r" b="b"/>
                  <a:pathLst>
                    <a:path w="2628" h="2627" extrusionOk="0">
                      <a:moveTo>
                        <a:pt x="1" y="0"/>
                      </a:moveTo>
                      <a:lnTo>
                        <a:pt x="1" y="2627"/>
                      </a:lnTo>
                      <a:lnTo>
                        <a:pt x="2628" y="1312"/>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2"/>
                <p:cNvSpPr/>
                <p:nvPr/>
              </p:nvSpPr>
              <p:spPr>
                <a:xfrm>
                  <a:off x="1335509" y="4399819"/>
                  <a:ext cx="11830" cy="91945"/>
                </a:xfrm>
                <a:custGeom>
                  <a:avLst/>
                  <a:gdLst/>
                  <a:ahLst/>
                  <a:cxnLst/>
                  <a:rect l="l" t="t" r="r" b="b"/>
                  <a:pathLst>
                    <a:path w="338" h="2627" extrusionOk="0">
                      <a:moveTo>
                        <a:pt x="0" y="0"/>
                      </a:moveTo>
                      <a:lnTo>
                        <a:pt x="0" y="2627"/>
                      </a:lnTo>
                      <a:lnTo>
                        <a:pt x="337" y="2627"/>
                      </a:lnTo>
                      <a:lnTo>
                        <a:pt x="3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2"/>
                <p:cNvSpPr/>
                <p:nvPr/>
              </p:nvSpPr>
              <p:spPr>
                <a:xfrm>
                  <a:off x="1509218" y="4374618"/>
                  <a:ext cx="96355" cy="142345"/>
                </a:xfrm>
                <a:custGeom>
                  <a:avLst/>
                  <a:gdLst/>
                  <a:ahLst/>
                  <a:cxnLst/>
                  <a:rect l="l" t="t" r="r" b="b"/>
                  <a:pathLst>
                    <a:path w="2753" h="4067" extrusionOk="0">
                      <a:moveTo>
                        <a:pt x="2752" y="1"/>
                      </a:moveTo>
                      <a:lnTo>
                        <a:pt x="1" y="2032"/>
                      </a:lnTo>
                      <a:lnTo>
                        <a:pt x="2752" y="4066"/>
                      </a:lnTo>
                      <a:lnTo>
                        <a:pt x="2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2"/>
                <p:cNvSpPr/>
                <p:nvPr/>
              </p:nvSpPr>
              <p:spPr>
                <a:xfrm>
                  <a:off x="1509218" y="4410494"/>
                  <a:ext cx="48545" cy="70455"/>
                </a:xfrm>
                <a:custGeom>
                  <a:avLst/>
                  <a:gdLst/>
                  <a:ahLst/>
                  <a:cxnLst/>
                  <a:rect l="l" t="t" r="r" b="b"/>
                  <a:pathLst>
                    <a:path w="1387" h="2013" extrusionOk="0">
                      <a:moveTo>
                        <a:pt x="1" y="1"/>
                      </a:moveTo>
                      <a:lnTo>
                        <a:pt x="1" y="2013"/>
                      </a:lnTo>
                      <a:lnTo>
                        <a:pt x="1386" y="2013"/>
                      </a:lnTo>
                      <a:lnTo>
                        <a:pt x="13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2"/>
                <p:cNvSpPr/>
                <p:nvPr/>
              </p:nvSpPr>
              <p:spPr>
                <a:xfrm>
                  <a:off x="1619855" y="4378013"/>
                  <a:ext cx="54880" cy="135450"/>
                </a:xfrm>
                <a:custGeom>
                  <a:avLst/>
                  <a:gdLst/>
                  <a:ahLst/>
                  <a:cxnLst/>
                  <a:rect l="l" t="t" r="r" b="b"/>
                  <a:pathLst>
                    <a:path w="1568" h="3870" extrusionOk="0">
                      <a:moveTo>
                        <a:pt x="1" y="0"/>
                      </a:moveTo>
                      <a:lnTo>
                        <a:pt x="1" y="426"/>
                      </a:lnTo>
                      <a:cubicBezTo>
                        <a:pt x="666" y="604"/>
                        <a:pt x="1161" y="1212"/>
                        <a:pt x="1161" y="1935"/>
                      </a:cubicBezTo>
                      <a:cubicBezTo>
                        <a:pt x="1161" y="2658"/>
                        <a:pt x="666" y="3266"/>
                        <a:pt x="1" y="3448"/>
                      </a:cubicBezTo>
                      <a:lnTo>
                        <a:pt x="1" y="3869"/>
                      </a:lnTo>
                      <a:cubicBezTo>
                        <a:pt x="895" y="3680"/>
                        <a:pt x="1568" y="2887"/>
                        <a:pt x="1568" y="1935"/>
                      </a:cubicBezTo>
                      <a:cubicBezTo>
                        <a:pt x="1568" y="983"/>
                        <a:pt x="895" y="19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2"/>
                <p:cNvSpPr/>
                <p:nvPr/>
              </p:nvSpPr>
              <p:spPr>
                <a:xfrm>
                  <a:off x="1619855" y="4411859"/>
                  <a:ext cx="27545" cy="67725"/>
                </a:xfrm>
                <a:custGeom>
                  <a:avLst/>
                  <a:gdLst/>
                  <a:ahLst/>
                  <a:cxnLst/>
                  <a:rect l="l" t="t" r="r" b="b"/>
                  <a:pathLst>
                    <a:path w="787" h="1935" extrusionOk="0">
                      <a:moveTo>
                        <a:pt x="1" y="1"/>
                      </a:moveTo>
                      <a:lnTo>
                        <a:pt x="1" y="1935"/>
                      </a:lnTo>
                      <a:cubicBezTo>
                        <a:pt x="450" y="1842"/>
                        <a:pt x="786" y="1444"/>
                        <a:pt x="786" y="968"/>
                      </a:cubicBezTo>
                      <a:cubicBezTo>
                        <a:pt x="786" y="492"/>
                        <a:pt x="450" y="9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2"/>
                <p:cNvSpPr/>
                <p:nvPr/>
              </p:nvSpPr>
              <p:spPr>
                <a:xfrm>
                  <a:off x="1708302" y="4429849"/>
                  <a:ext cx="397845" cy="31745"/>
                </a:xfrm>
                <a:custGeom>
                  <a:avLst/>
                  <a:gdLst/>
                  <a:ahLst/>
                  <a:cxnLst/>
                  <a:rect l="l" t="t" r="r" b="b"/>
                  <a:pathLst>
                    <a:path w="11367" h="907" extrusionOk="0">
                      <a:moveTo>
                        <a:pt x="0" y="1"/>
                      </a:moveTo>
                      <a:lnTo>
                        <a:pt x="0" y="906"/>
                      </a:lnTo>
                      <a:lnTo>
                        <a:pt x="11367" y="906"/>
                      </a:lnTo>
                      <a:lnTo>
                        <a:pt x="113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2"/>
                <p:cNvSpPr/>
                <p:nvPr/>
              </p:nvSpPr>
              <p:spPr>
                <a:xfrm>
                  <a:off x="2061320" y="4400904"/>
                  <a:ext cx="89670" cy="89670"/>
                </a:xfrm>
                <a:custGeom>
                  <a:avLst/>
                  <a:gdLst/>
                  <a:ahLst/>
                  <a:cxnLst/>
                  <a:rect l="l" t="t" r="r" b="b"/>
                  <a:pathLst>
                    <a:path w="2562" h="2562" extrusionOk="0">
                      <a:moveTo>
                        <a:pt x="1281" y="1"/>
                      </a:moveTo>
                      <a:cubicBezTo>
                        <a:pt x="573" y="1"/>
                        <a:pt x="1" y="576"/>
                        <a:pt x="1" y="1281"/>
                      </a:cubicBezTo>
                      <a:cubicBezTo>
                        <a:pt x="1" y="1989"/>
                        <a:pt x="573" y="2562"/>
                        <a:pt x="1281" y="2562"/>
                      </a:cubicBezTo>
                      <a:cubicBezTo>
                        <a:pt x="1989" y="2562"/>
                        <a:pt x="2561" y="1989"/>
                        <a:pt x="2561" y="1281"/>
                      </a:cubicBezTo>
                      <a:cubicBezTo>
                        <a:pt x="2561" y="576"/>
                        <a:pt x="1989"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2"/>
                <p:cNvSpPr/>
                <p:nvPr/>
              </p:nvSpPr>
              <p:spPr>
                <a:xfrm>
                  <a:off x="2317245" y="4405769"/>
                  <a:ext cx="54740" cy="83300"/>
                </a:xfrm>
                <a:custGeom>
                  <a:avLst/>
                  <a:gdLst/>
                  <a:ahLst/>
                  <a:cxnLst/>
                  <a:rect l="l" t="t" r="r" b="b"/>
                  <a:pathLst>
                    <a:path w="1564" h="2380" extrusionOk="0">
                      <a:moveTo>
                        <a:pt x="786" y="241"/>
                      </a:moveTo>
                      <a:cubicBezTo>
                        <a:pt x="1107" y="241"/>
                        <a:pt x="1250" y="616"/>
                        <a:pt x="1250" y="1180"/>
                      </a:cubicBezTo>
                      <a:cubicBezTo>
                        <a:pt x="1250" y="1769"/>
                        <a:pt x="1099" y="2140"/>
                        <a:pt x="782" y="2140"/>
                      </a:cubicBezTo>
                      <a:cubicBezTo>
                        <a:pt x="496" y="2140"/>
                        <a:pt x="314" y="1799"/>
                        <a:pt x="314" y="1200"/>
                      </a:cubicBezTo>
                      <a:cubicBezTo>
                        <a:pt x="314" y="573"/>
                        <a:pt x="511" y="241"/>
                        <a:pt x="786"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2"/>
                <p:cNvSpPr/>
                <p:nvPr/>
              </p:nvSpPr>
              <p:spPr>
                <a:xfrm>
                  <a:off x="2382767" y="4429849"/>
                  <a:ext cx="14840" cy="59220"/>
                </a:xfrm>
                <a:custGeom>
                  <a:avLst/>
                  <a:gdLst/>
                  <a:ahLst/>
                  <a:cxnLst/>
                  <a:rect l="l" t="t" r="r" b="b"/>
                  <a:pathLst>
                    <a:path w="424" h="1692" extrusionOk="0">
                      <a:moveTo>
                        <a:pt x="214" y="1"/>
                      </a:moveTo>
                      <a:cubicBezTo>
                        <a:pt x="90" y="1"/>
                        <a:pt x="1" y="94"/>
                        <a:pt x="1" y="222"/>
                      </a:cubicBezTo>
                      <a:cubicBezTo>
                        <a:pt x="1" y="345"/>
                        <a:pt x="86" y="442"/>
                        <a:pt x="209" y="442"/>
                      </a:cubicBezTo>
                      <a:cubicBezTo>
                        <a:pt x="341" y="442"/>
                        <a:pt x="423" y="345"/>
                        <a:pt x="423" y="222"/>
                      </a:cubicBezTo>
                      <a:cubicBezTo>
                        <a:pt x="418" y="94"/>
                        <a:pt x="338" y="1"/>
                        <a:pt x="214" y="1"/>
                      </a:cubicBezTo>
                      <a:close/>
                      <a:moveTo>
                        <a:pt x="214" y="1251"/>
                      </a:moveTo>
                      <a:cubicBezTo>
                        <a:pt x="90" y="1251"/>
                        <a:pt x="1" y="1340"/>
                        <a:pt x="1" y="1472"/>
                      </a:cubicBezTo>
                      <a:cubicBezTo>
                        <a:pt x="1" y="1595"/>
                        <a:pt x="86" y="1692"/>
                        <a:pt x="209" y="1692"/>
                      </a:cubicBezTo>
                      <a:cubicBezTo>
                        <a:pt x="341" y="1692"/>
                        <a:pt x="423" y="1595"/>
                        <a:pt x="423" y="1472"/>
                      </a:cubicBezTo>
                      <a:cubicBezTo>
                        <a:pt x="418" y="1340"/>
                        <a:pt x="338" y="1251"/>
                        <a:pt x="214"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2"/>
                <p:cNvSpPr/>
                <p:nvPr/>
              </p:nvSpPr>
              <p:spPr>
                <a:xfrm>
                  <a:off x="2407127" y="4407134"/>
                  <a:ext cx="50155" cy="81935"/>
                </a:xfrm>
                <a:custGeom>
                  <a:avLst/>
                  <a:gdLst/>
                  <a:ahLst/>
                  <a:cxnLst/>
                  <a:rect l="l" t="t" r="r" b="b"/>
                  <a:pathLst>
                    <a:path w="1433" h="2341" extrusionOk="0">
                      <a:moveTo>
                        <a:pt x="288" y="0"/>
                      </a:moveTo>
                      <a:lnTo>
                        <a:pt x="136" y="1107"/>
                      </a:lnTo>
                      <a:cubicBezTo>
                        <a:pt x="222" y="1095"/>
                        <a:pt x="326" y="1080"/>
                        <a:pt x="458" y="1080"/>
                      </a:cubicBezTo>
                      <a:cubicBezTo>
                        <a:pt x="915" y="1080"/>
                        <a:pt x="1115" y="1293"/>
                        <a:pt x="1120" y="1591"/>
                      </a:cubicBezTo>
                      <a:cubicBezTo>
                        <a:pt x="1120" y="1900"/>
                        <a:pt x="868" y="2089"/>
                        <a:pt x="574" y="2089"/>
                      </a:cubicBezTo>
                      <a:cubicBezTo>
                        <a:pt x="365" y="2089"/>
                        <a:pt x="175" y="2020"/>
                        <a:pt x="83" y="1962"/>
                      </a:cubicBezTo>
                      <a:lnTo>
                        <a:pt x="1" y="2198"/>
                      </a:lnTo>
                      <a:cubicBezTo>
                        <a:pt x="113" y="2271"/>
                        <a:pt x="326" y="2341"/>
                        <a:pt x="578" y="2341"/>
                      </a:cubicBezTo>
                      <a:cubicBezTo>
                        <a:pt x="1077" y="2341"/>
                        <a:pt x="1433" y="2005"/>
                        <a:pt x="1433" y="1555"/>
                      </a:cubicBezTo>
                      <a:cubicBezTo>
                        <a:pt x="1433" y="1266"/>
                        <a:pt x="1286" y="1068"/>
                        <a:pt x="1104" y="964"/>
                      </a:cubicBezTo>
                      <a:cubicBezTo>
                        <a:pt x="961" y="878"/>
                        <a:pt x="786" y="839"/>
                        <a:pt x="609" y="839"/>
                      </a:cubicBezTo>
                      <a:cubicBezTo>
                        <a:pt x="524" y="839"/>
                        <a:pt x="474" y="848"/>
                        <a:pt x="419" y="855"/>
                      </a:cubicBezTo>
                      <a:lnTo>
                        <a:pt x="508" y="264"/>
                      </a:lnTo>
                      <a:lnTo>
                        <a:pt x="1386" y="264"/>
                      </a:lnTo>
                      <a:lnTo>
                        <a:pt x="1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2"/>
                <p:cNvSpPr/>
                <p:nvPr/>
              </p:nvSpPr>
              <p:spPr>
                <a:xfrm>
                  <a:off x="2469988" y="4405769"/>
                  <a:ext cx="54740" cy="83300"/>
                </a:xfrm>
                <a:custGeom>
                  <a:avLst/>
                  <a:gdLst/>
                  <a:ahLst/>
                  <a:cxnLst/>
                  <a:rect l="l" t="t" r="r" b="b"/>
                  <a:pathLst>
                    <a:path w="1564" h="2380" extrusionOk="0">
                      <a:moveTo>
                        <a:pt x="782" y="241"/>
                      </a:moveTo>
                      <a:cubicBezTo>
                        <a:pt x="1107" y="241"/>
                        <a:pt x="1250" y="616"/>
                        <a:pt x="1250" y="1180"/>
                      </a:cubicBezTo>
                      <a:cubicBezTo>
                        <a:pt x="1250" y="1769"/>
                        <a:pt x="1099" y="2140"/>
                        <a:pt x="778" y="2140"/>
                      </a:cubicBezTo>
                      <a:cubicBezTo>
                        <a:pt x="496" y="2140"/>
                        <a:pt x="314" y="1799"/>
                        <a:pt x="314" y="1200"/>
                      </a:cubicBezTo>
                      <a:cubicBezTo>
                        <a:pt x="314" y="573"/>
                        <a:pt x="511" y="241"/>
                        <a:pt x="782" y="241"/>
                      </a:cubicBezTo>
                      <a:close/>
                      <a:moveTo>
                        <a:pt x="801" y="1"/>
                      </a:moveTo>
                      <a:cubicBezTo>
                        <a:pt x="333" y="1"/>
                        <a:pt x="1" y="426"/>
                        <a:pt x="1" y="1196"/>
                      </a:cubicBezTo>
                      <a:cubicBezTo>
                        <a:pt x="8" y="1958"/>
                        <a:pt x="314" y="2380"/>
                        <a:pt x="763" y="2380"/>
                      </a:cubicBezTo>
                      <a:cubicBezTo>
                        <a:pt x="1274" y="2380"/>
                        <a:pt x="1563" y="1946"/>
                        <a:pt x="1563" y="1165"/>
                      </a:cubicBezTo>
                      <a:cubicBezTo>
                        <a:pt x="1563" y="434"/>
                        <a:pt x="1285" y="1"/>
                        <a:pt x="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2"/>
                <p:cNvSpPr/>
                <p:nvPr/>
              </p:nvSpPr>
              <p:spPr>
                <a:xfrm>
                  <a:off x="2555180" y="4402794"/>
                  <a:ext cx="43085" cy="89950"/>
                </a:xfrm>
                <a:custGeom>
                  <a:avLst/>
                  <a:gdLst/>
                  <a:ahLst/>
                  <a:cxnLst/>
                  <a:rect l="l" t="t" r="r" b="b"/>
                  <a:pathLst>
                    <a:path w="1231" h="2570" extrusionOk="0">
                      <a:moveTo>
                        <a:pt x="990" y="1"/>
                      </a:moveTo>
                      <a:lnTo>
                        <a:pt x="0" y="2570"/>
                      </a:lnTo>
                      <a:lnTo>
                        <a:pt x="240" y="2570"/>
                      </a:lnTo>
                      <a:lnTo>
                        <a:pt x="12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2"/>
                <p:cNvSpPr/>
                <p:nvPr/>
              </p:nvSpPr>
              <p:spPr>
                <a:xfrm>
                  <a:off x="2629627" y="4405769"/>
                  <a:ext cx="51520" cy="81935"/>
                </a:xfrm>
                <a:custGeom>
                  <a:avLst/>
                  <a:gdLst/>
                  <a:ahLst/>
                  <a:cxnLst/>
                  <a:rect l="l" t="t" r="r" b="b"/>
                  <a:pathLst>
                    <a:path w="1472" h="2341" extrusionOk="0">
                      <a:moveTo>
                        <a:pt x="709" y="1"/>
                      </a:moveTo>
                      <a:cubicBezTo>
                        <a:pt x="445" y="1"/>
                        <a:pt x="218" y="101"/>
                        <a:pt x="59" y="237"/>
                      </a:cubicBezTo>
                      <a:lnTo>
                        <a:pt x="156" y="453"/>
                      </a:lnTo>
                      <a:cubicBezTo>
                        <a:pt x="264" y="364"/>
                        <a:pt x="438" y="260"/>
                        <a:pt x="647" y="260"/>
                      </a:cubicBezTo>
                      <a:cubicBezTo>
                        <a:pt x="988" y="260"/>
                        <a:pt x="1104" y="476"/>
                        <a:pt x="1104" y="708"/>
                      </a:cubicBezTo>
                      <a:cubicBezTo>
                        <a:pt x="1100" y="1057"/>
                        <a:pt x="833" y="1355"/>
                        <a:pt x="245" y="1912"/>
                      </a:cubicBezTo>
                      <a:lnTo>
                        <a:pt x="1" y="2151"/>
                      </a:lnTo>
                      <a:lnTo>
                        <a:pt x="1" y="2341"/>
                      </a:lnTo>
                      <a:lnTo>
                        <a:pt x="1471" y="2341"/>
                      </a:lnTo>
                      <a:lnTo>
                        <a:pt x="1471" y="2082"/>
                      </a:lnTo>
                      <a:lnTo>
                        <a:pt x="438" y="2082"/>
                      </a:lnTo>
                      <a:lnTo>
                        <a:pt x="438" y="2074"/>
                      </a:lnTo>
                      <a:lnTo>
                        <a:pt x="620" y="1904"/>
                      </a:lnTo>
                      <a:cubicBezTo>
                        <a:pt x="1107" y="1440"/>
                        <a:pt x="1413" y="1096"/>
                        <a:pt x="1413" y="669"/>
                      </a:cubicBezTo>
                      <a:cubicBezTo>
                        <a:pt x="1413" y="341"/>
                        <a:pt x="1204"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2"/>
                <p:cNvSpPr/>
                <p:nvPr/>
              </p:nvSpPr>
              <p:spPr>
                <a:xfrm>
                  <a:off x="2694098" y="4429849"/>
                  <a:ext cx="14805" cy="59220"/>
                </a:xfrm>
                <a:custGeom>
                  <a:avLst/>
                  <a:gdLst/>
                  <a:ahLst/>
                  <a:cxnLst/>
                  <a:rect l="l" t="t" r="r" b="b"/>
                  <a:pathLst>
                    <a:path w="423" h="1692" extrusionOk="0">
                      <a:moveTo>
                        <a:pt x="213" y="1"/>
                      </a:moveTo>
                      <a:cubicBezTo>
                        <a:pt x="89" y="1"/>
                        <a:pt x="1" y="94"/>
                        <a:pt x="1" y="222"/>
                      </a:cubicBezTo>
                      <a:cubicBezTo>
                        <a:pt x="1" y="345"/>
                        <a:pt x="85" y="442"/>
                        <a:pt x="210" y="442"/>
                      </a:cubicBezTo>
                      <a:cubicBezTo>
                        <a:pt x="341" y="442"/>
                        <a:pt x="422" y="345"/>
                        <a:pt x="422" y="222"/>
                      </a:cubicBezTo>
                      <a:cubicBezTo>
                        <a:pt x="419" y="94"/>
                        <a:pt x="337" y="1"/>
                        <a:pt x="213" y="1"/>
                      </a:cubicBezTo>
                      <a:close/>
                      <a:moveTo>
                        <a:pt x="213" y="1251"/>
                      </a:moveTo>
                      <a:cubicBezTo>
                        <a:pt x="89" y="1251"/>
                        <a:pt x="1" y="1340"/>
                        <a:pt x="1" y="1472"/>
                      </a:cubicBezTo>
                      <a:cubicBezTo>
                        <a:pt x="1" y="1595"/>
                        <a:pt x="85" y="1692"/>
                        <a:pt x="210" y="1692"/>
                      </a:cubicBezTo>
                      <a:cubicBezTo>
                        <a:pt x="341" y="1692"/>
                        <a:pt x="422" y="1595"/>
                        <a:pt x="422" y="1472"/>
                      </a:cubicBezTo>
                      <a:cubicBezTo>
                        <a:pt x="419" y="1340"/>
                        <a:pt x="337" y="1251"/>
                        <a:pt x="213" y="12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2"/>
                <p:cNvSpPr/>
                <p:nvPr/>
              </p:nvSpPr>
              <p:spPr>
                <a:xfrm>
                  <a:off x="2718494" y="4407134"/>
                  <a:ext cx="50085" cy="81935"/>
                </a:xfrm>
                <a:custGeom>
                  <a:avLst/>
                  <a:gdLst/>
                  <a:ahLst/>
                  <a:cxnLst/>
                  <a:rect l="l" t="t" r="r" b="b"/>
                  <a:pathLst>
                    <a:path w="1431" h="2341" extrusionOk="0">
                      <a:moveTo>
                        <a:pt x="282" y="0"/>
                      </a:moveTo>
                      <a:lnTo>
                        <a:pt x="135" y="1107"/>
                      </a:lnTo>
                      <a:cubicBezTo>
                        <a:pt x="220" y="1095"/>
                        <a:pt x="320" y="1080"/>
                        <a:pt x="452" y="1080"/>
                      </a:cubicBezTo>
                      <a:cubicBezTo>
                        <a:pt x="913" y="1080"/>
                        <a:pt x="1110" y="1293"/>
                        <a:pt x="1114" y="1591"/>
                      </a:cubicBezTo>
                      <a:cubicBezTo>
                        <a:pt x="1114" y="1900"/>
                        <a:pt x="863" y="2089"/>
                        <a:pt x="568" y="2089"/>
                      </a:cubicBezTo>
                      <a:cubicBezTo>
                        <a:pt x="359" y="2089"/>
                        <a:pt x="174" y="2020"/>
                        <a:pt x="77" y="1962"/>
                      </a:cubicBezTo>
                      <a:lnTo>
                        <a:pt x="0" y="2198"/>
                      </a:lnTo>
                      <a:cubicBezTo>
                        <a:pt x="108" y="2271"/>
                        <a:pt x="320" y="2341"/>
                        <a:pt x="572" y="2341"/>
                      </a:cubicBezTo>
                      <a:cubicBezTo>
                        <a:pt x="1072" y="2341"/>
                        <a:pt x="1431" y="2005"/>
                        <a:pt x="1431" y="1555"/>
                      </a:cubicBezTo>
                      <a:cubicBezTo>
                        <a:pt x="1431" y="1266"/>
                        <a:pt x="1281" y="1068"/>
                        <a:pt x="1099" y="964"/>
                      </a:cubicBezTo>
                      <a:cubicBezTo>
                        <a:pt x="959" y="878"/>
                        <a:pt x="781" y="839"/>
                        <a:pt x="604" y="839"/>
                      </a:cubicBezTo>
                      <a:cubicBezTo>
                        <a:pt x="518" y="839"/>
                        <a:pt x="472" y="848"/>
                        <a:pt x="418" y="855"/>
                      </a:cubicBezTo>
                      <a:lnTo>
                        <a:pt x="506" y="264"/>
                      </a:lnTo>
                      <a:lnTo>
                        <a:pt x="1385" y="264"/>
                      </a:lnTo>
                      <a:lnTo>
                        <a:pt x="13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2"/>
                <p:cNvSpPr/>
                <p:nvPr/>
              </p:nvSpPr>
              <p:spPr>
                <a:xfrm>
                  <a:off x="2781285" y="4405769"/>
                  <a:ext cx="54600" cy="83300"/>
                </a:xfrm>
                <a:custGeom>
                  <a:avLst/>
                  <a:gdLst/>
                  <a:ahLst/>
                  <a:cxnLst/>
                  <a:rect l="l" t="t" r="r" b="b"/>
                  <a:pathLst>
                    <a:path w="1560" h="2380" extrusionOk="0">
                      <a:moveTo>
                        <a:pt x="783" y="241"/>
                      </a:moveTo>
                      <a:cubicBezTo>
                        <a:pt x="1103" y="241"/>
                        <a:pt x="1251" y="616"/>
                        <a:pt x="1251" y="1180"/>
                      </a:cubicBezTo>
                      <a:cubicBezTo>
                        <a:pt x="1251" y="1769"/>
                        <a:pt x="1096" y="2140"/>
                        <a:pt x="778" y="2140"/>
                      </a:cubicBezTo>
                      <a:cubicBezTo>
                        <a:pt x="496" y="2140"/>
                        <a:pt x="310" y="1799"/>
                        <a:pt x="310" y="1200"/>
                      </a:cubicBezTo>
                      <a:cubicBezTo>
                        <a:pt x="310" y="573"/>
                        <a:pt x="508" y="241"/>
                        <a:pt x="783" y="241"/>
                      </a:cubicBezTo>
                      <a:close/>
                      <a:moveTo>
                        <a:pt x="798" y="1"/>
                      </a:moveTo>
                      <a:cubicBezTo>
                        <a:pt x="333" y="1"/>
                        <a:pt x="1" y="426"/>
                        <a:pt x="1" y="1196"/>
                      </a:cubicBezTo>
                      <a:cubicBezTo>
                        <a:pt x="8" y="1958"/>
                        <a:pt x="310" y="2380"/>
                        <a:pt x="760" y="2380"/>
                      </a:cubicBezTo>
                      <a:cubicBezTo>
                        <a:pt x="1270" y="2380"/>
                        <a:pt x="1560" y="1946"/>
                        <a:pt x="1560" y="1165"/>
                      </a:cubicBezTo>
                      <a:cubicBezTo>
                        <a:pt x="1560" y="434"/>
                        <a:pt x="1285" y="1"/>
                        <a:pt x="7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52"/>
              <p:cNvGrpSpPr/>
              <p:nvPr/>
            </p:nvGrpSpPr>
            <p:grpSpPr>
              <a:xfrm>
                <a:off x="6740408" y="4082745"/>
                <a:ext cx="1412936" cy="130770"/>
                <a:chOff x="2935989" y="4367723"/>
                <a:chExt cx="1685879" cy="156032"/>
              </a:xfrm>
            </p:grpSpPr>
            <p:sp>
              <p:nvSpPr>
                <p:cNvPr id="1063" name="Google Shape;1063;p52"/>
                <p:cNvSpPr/>
                <p:nvPr/>
              </p:nvSpPr>
              <p:spPr>
                <a:xfrm>
                  <a:off x="2935989" y="4376368"/>
                  <a:ext cx="179165" cy="138705"/>
                </a:xfrm>
                <a:custGeom>
                  <a:avLst/>
                  <a:gdLst/>
                  <a:ahLst/>
                  <a:cxnLst/>
                  <a:rect l="l" t="t" r="r" b="b"/>
                  <a:pathLst>
                    <a:path w="5119" h="3963" extrusionOk="0">
                      <a:moveTo>
                        <a:pt x="1323" y="1761"/>
                      </a:moveTo>
                      <a:lnTo>
                        <a:pt x="1323" y="2202"/>
                      </a:lnTo>
                      <a:lnTo>
                        <a:pt x="495" y="2202"/>
                      </a:lnTo>
                      <a:lnTo>
                        <a:pt x="495" y="1761"/>
                      </a:lnTo>
                      <a:close/>
                      <a:moveTo>
                        <a:pt x="4515" y="1761"/>
                      </a:moveTo>
                      <a:lnTo>
                        <a:pt x="4515" y="2202"/>
                      </a:lnTo>
                      <a:lnTo>
                        <a:pt x="1872" y="2202"/>
                      </a:lnTo>
                      <a:lnTo>
                        <a:pt x="1872" y="1761"/>
                      </a:lnTo>
                      <a:close/>
                      <a:moveTo>
                        <a:pt x="3191" y="2698"/>
                      </a:moveTo>
                      <a:lnTo>
                        <a:pt x="3191" y="3139"/>
                      </a:lnTo>
                      <a:lnTo>
                        <a:pt x="549" y="3139"/>
                      </a:lnTo>
                      <a:lnTo>
                        <a:pt x="549" y="2698"/>
                      </a:lnTo>
                      <a:close/>
                      <a:moveTo>
                        <a:pt x="4569" y="2698"/>
                      </a:moveTo>
                      <a:lnTo>
                        <a:pt x="4569" y="3139"/>
                      </a:lnTo>
                      <a:lnTo>
                        <a:pt x="3745" y="3139"/>
                      </a:lnTo>
                      <a:lnTo>
                        <a:pt x="3745" y="2698"/>
                      </a:lnTo>
                      <a:close/>
                      <a:moveTo>
                        <a:pt x="538" y="1"/>
                      </a:moveTo>
                      <a:cubicBezTo>
                        <a:pt x="240" y="1"/>
                        <a:pt x="0" y="241"/>
                        <a:pt x="0" y="539"/>
                      </a:cubicBezTo>
                      <a:lnTo>
                        <a:pt x="0" y="3429"/>
                      </a:lnTo>
                      <a:cubicBezTo>
                        <a:pt x="0" y="3723"/>
                        <a:pt x="240" y="3963"/>
                        <a:pt x="538" y="3963"/>
                      </a:cubicBezTo>
                      <a:lnTo>
                        <a:pt x="4584" y="3963"/>
                      </a:lnTo>
                      <a:cubicBezTo>
                        <a:pt x="4878" y="3963"/>
                        <a:pt x="5118" y="3723"/>
                        <a:pt x="5118" y="3429"/>
                      </a:cubicBezTo>
                      <a:lnTo>
                        <a:pt x="5118" y="539"/>
                      </a:lnTo>
                      <a:cubicBezTo>
                        <a:pt x="5118" y="241"/>
                        <a:pt x="4878" y="1"/>
                        <a:pt x="4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2"/>
                <p:cNvSpPr/>
                <p:nvPr/>
              </p:nvSpPr>
              <p:spPr>
                <a:xfrm>
                  <a:off x="3835089" y="4383858"/>
                  <a:ext cx="196525" cy="123760"/>
                </a:xfrm>
                <a:custGeom>
                  <a:avLst/>
                  <a:gdLst/>
                  <a:ahLst/>
                  <a:cxnLst/>
                  <a:rect l="l" t="t" r="r" b="b"/>
                  <a:pathLst>
                    <a:path w="5615" h="3536" extrusionOk="0">
                      <a:moveTo>
                        <a:pt x="5119" y="495"/>
                      </a:moveTo>
                      <a:lnTo>
                        <a:pt x="5119" y="3041"/>
                      </a:lnTo>
                      <a:lnTo>
                        <a:pt x="496" y="3041"/>
                      </a:lnTo>
                      <a:lnTo>
                        <a:pt x="496" y="495"/>
                      </a:lnTo>
                      <a:close/>
                      <a:moveTo>
                        <a:pt x="248" y="0"/>
                      </a:moveTo>
                      <a:cubicBezTo>
                        <a:pt x="109" y="0"/>
                        <a:pt x="0" y="112"/>
                        <a:pt x="0" y="247"/>
                      </a:cubicBezTo>
                      <a:lnTo>
                        <a:pt x="0" y="3288"/>
                      </a:lnTo>
                      <a:cubicBezTo>
                        <a:pt x="0" y="3424"/>
                        <a:pt x="109" y="3536"/>
                        <a:pt x="248" y="3536"/>
                      </a:cubicBezTo>
                      <a:lnTo>
                        <a:pt x="5367" y="3536"/>
                      </a:lnTo>
                      <a:cubicBezTo>
                        <a:pt x="5502" y="3536"/>
                        <a:pt x="5614" y="3424"/>
                        <a:pt x="5614" y="3288"/>
                      </a:cubicBezTo>
                      <a:lnTo>
                        <a:pt x="5614" y="247"/>
                      </a:lnTo>
                      <a:cubicBezTo>
                        <a:pt x="5614" y="112"/>
                        <a:pt x="5502" y="0"/>
                        <a:pt x="5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2"/>
                <p:cNvSpPr/>
                <p:nvPr/>
              </p:nvSpPr>
              <p:spPr>
                <a:xfrm>
                  <a:off x="3239271" y="4379378"/>
                  <a:ext cx="129115" cy="132720"/>
                </a:xfrm>
                <a:custGeom>
                  <a:avLst/>
                  <a:gdLst/>
                  <a:ahLst/>
                  <a:cxnLst/>
                  <a:rect l="l" t="t" r="r" b="b"/>
                  <a:pathLst>
                    <a:path w="3689" h="3792" extrusionOk="0">
                      <a:moveTo>
                        <a:pt x="1847" y="1173"/>
                      </a:moveTo>
                      <a:cubicBezTo>
                        <a:pt x="2245" y="1173"/>
                        <a:pt x="2570" y="1498"/>
                        <a:pt x="2570" y="1896"/>
                      </a:cubicBezTo>
                      <a:cubicBezTo>
                        <a:pt x="2570" y="2298"/>
                        <a:pt x="2245" y="2619"/>
                        <a:pt x="1847" y="2619"/>
                      </a:cubicBezTo>
                      <a:cubicBezTo>
                        <a:pt x="1444" y="2619"/>
                        <a:pt x="1119" y="2298"/>
                        <a:pt x="1119" y="1896"/>
                      </a:cubicBezTo>
                      <a:cubicBezTo>
                        <a:pt x="1119" y="1498"/>
                        <a:pt x="1444" y="1173"/>
                        <a:pt x="1847" y="1173"/>
                      </a:cubicBezTo>
                      <a:close/>
                      <a:moveTo>
                        <a:pt x="1336" y="0"/>
                      </a:moveTo>
                      <a:lnTo>
                        <a:pt x="1258" y="766"/>
                      </a:lnTo>
                      <a:lnTo>
                        <a:pt x="589" y="391"/>
                      </a:lnTo>
                      <a:lnTo>
                        <a:pt x="1" y="1223"/>
                      </a:lnTo>
                      <a:lnTo>
                        <a:pt x="783" y="1896"/>
                      </a:lnTo>
                      <a:lnTo>
                        <a:pt x="1" y="2569"/>
                      </a:lnTo>
                      <a:lnTo>
                        <a:pt x="589" y="3405"/>
                      </a:lnTo>
                      <a:lnTo>
                        <a:pt x="1258" y="3025"/>
                      </a:lnTo>
                      <a:lnTo>
                        <a:pt x="1336" y="3791"/>
                      </a:lnTo>
                      <a:lnTo>
                        <a:pt x="2353" y="3791"/>
                      </a:lnTo>
                      <a:lnTo>
                        <a:pt x="2431" y="3025"/>
                      </a:lnTo>
                      <a:lnTo>
                        <a:pt x="3100" y="3405"/>
                      </a:lnTo>
                      <a:lnTo>
                        <a:pt x="3688" y="2569"/>
                      </a:lnTo>
                      <a:lnTo>
                        <a:pt x="2910" y="1896"/>
                      </a:lnTo>
                      <a:lnTo>
                        <a:pt x="3688" y="1223"/>
                      </a:lnTo>
                      <a:lnTo>
                        <a:pt x="3100" y="391"/>
                      </a:lnTo>
                      <a:lnTo>
                        <a:pt x="2431" y="766"/>
                      </a:lnTo>
                      <a:lnTo>
                        <a:pt x="23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2"/>
                <p:cNvSpPr/>
                <p:nvPr/>
              </p:nvSpPr>
              <p:spPr>
                <a:xfrm>
                  <a:off x="3313227" y="4379378"/>
                  <a:ext cx="82880" cy="58660"/>
                </a:xfrm>
                <a:custGeom>
                  <a:avLst/>
                  <a:gdLst/>
                  <a:ahLst/>
                  <a:cxnLst/>
                  <a:rect l="l" t="t" r="r" b="b"/>
                  <a:pathLst>
                    <a:path w="2368" h="1676" extrusionOk="0">
                      <a:moveTo>
                        <a:pt x="0" y="0"/>
                      </a:moveTo>
                      <a:lnTo>
                        <a:pt x="0" y="1675"/>
                      </a:lnTo>
                      <a:lnTo>
                        <a:pt x="2368" y="1675"/>
                      </a:lnTo>
                      <a:lnTo>
                        <a:pt x="23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2"/>
                <p:cNvSpPr/>
                <p:nvPr/>
              </p:nvSpPr>
              <p:spPr>
                <a:xfrm>
                  <a:off x="3329468" y="4393588"/>
                  <a:ext cx="24535" cy="32935"/>
                </a:xfrm>
                <a:custGeom>
                  <a:avLst/>
                  <a:gdLst/>
                  <a:ahLst/>
                  <a:cxnLst/>
                  <a:rect l="l" t="t" r="r" b="b"/>
                  <a:pathLst>
                    <a:path w="701" h="941" extrusionOk="0">
                      <a:moveTo>
                        <a:pt x="1" y="1"/>
                      </a:moveTo>
                      <a:lnTo>
                        <a:pt x="1" y="940"/>
                      </a:lnTo>
                      <a:lnTo>
                        <a:pt x="124" y="940"/>
                      </a:lnTo>
                      <a:lnTo>
                        <a:pt x="124" y="499"/>
                      </a:lnTo>
                      <a:lnTo>
                        <a:pt x="577" y="499"/>
                      </a:lnTo>
                      <a:lnTo>
                        <a:pt x="577" y="940"/>
                      </a:lnTo>
                      <a:lnTo>
                        <a:pt x="701" y="940"/>
                      </a:lnTo>
                      <a:lnTo>
                        <a:pt x="701" y="1"/>
                      </a:lnTo>
                      <a:lnTo>
                        <a:pt x="577" y="1"/>
                      </a:lnTo>
                      <a:lnTo>
                        <a:pt x="577" y="395"/>
                      </a:lnTo>
                      <a:lnTo>
                        <a:pt x="124" y="395"/>
                      </a:lnTo>
                      <a:lnTo>
                        <a:pt x="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2"/>
                <p:cNvSpPr/>
                <p:nvPr/>
              </p:nvSpPr>
              <p:spPr>
                <a:xfrm>
                  <a:off x="3361283" y="4393308"/>
                  <a:ext cx="26985" cy="33460"/>
                </a:xfrm>
                <a:custGeom>
                  <a:avLst/>
                  <a:gdLst/>
                  <a:ahLst/>
                  <a:cxnLst/>
                  <a:rect l="l" t="t" r="r" b="b"/>
                  <a:pathLst>
                    <a:path w="771" h="956" extrusionOk="0">
                      <a:moveTo>
                        <a:pt x="264" y="97"/>
                      </a:moveTo>
                      <a:cubicBezTo>
                        <a:pt x="520" y="97"/>
                        <a:pt x="647" y="241"/>
                        <a:pt x="647" y="461"/>
                      </a:cubicBezTo>
                      <a:cubicBezTo>
                        <a:pt x="647" y="713"/>
                        <a:pt x="504" y="859"/>
                        <a:pt x="245" y="859"/>
                      </a:cubicBezTo>
                      <a:cubicBezTo>
                        <a:pt x="198" y="859"/>
                        <a:pt x="152" y="856"/>
                        <a:pt x="120" y="852"/>
                      </a:cubicBezTo>
                      <a:lnTo>
                        <a:pt x="120" y="109"/>
                      </a:lnTo>
                      <a:cubicBezTo>
                        <a:pt x="156" y="105"/>
                        <a:pt x="202" y="97"/>
                        <a:pt x="264" y="97"/>
                      </a:cubicBezTo>
                      <a:close/>
                      <a:moveTo>
                        <a:pt x="260" y="0"/>
                      </a:moveTo>
                      <a:cubicBezTo>
                        <a:pt x="163" y="0"/>
                        <a:pt x="74" y="9"/>
                        <a:pt x="1" y="20"/>
                      </a:cubicBezTo>
                      <a:lnTo>
                        <a:pt x="1" y="945"/>
                      </a:lnTo>
                      <a:cubicBezTo>
                        <a:pt x="63" y="952"/>
                        <a:pt x="136" y="956"/>
                        <a:pt x="222" y="956"/>
                      </a:cubicBezTo>
                      <a:cubicBezTo>
                        <a:pt x="404" y="956"/>
                        <a:pt x="550" y="909"/>
                        <a:pt x="636" y="821"/>
                      </a:cubicBezTo>
                      <a:cubicBezTo>
                        <a:pt x="724" y="736"/>
                        <a:pt x="770" y="608"/>
                        <a:pt x="770" y="457"/>
                      </a:cubicBezTo>
                      <a:cubicBezTo>
                        <a:pt x="770" y="302"/>
                        <a:pt x="724" y="194"/>
                        <a:pt x="639" y="120"/>
                      </a:cubicBezTo>
                      <a:cubicBezTo>
                        <a:pt x="558" y="43"/>
                        <a:pt x="434" y="0"/>
                        <a:pt x="2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2"/>
                <p:cNvSpPr/>
                <p:nvPr/>
              </p:nvSpPr>
              <p:spPr>
                <a:xfrm>
                  <a:off x="3520257" y="4370558"/>
                  <a:ext cx="190715" cy="150325"/>
                </a:xfrm>
                <a:custGeom>
                  <a:avLst/>
                  <a:gdLst/>
                  <a:ahLst/>
                  <a:cxnLst/>
                  <a:rect l="l" t="t" r="r" b="b"/>
                  <a:pathLst>
                    <a:path w="5449" h="4295" extrusionOk="0">
                      <a:moveTo>
                        <a:pt x="4747" y="334"/>
                      </a:moveTo>
                      <a:cubicBezTo>
                        <a:pt x="4953" y="334"/>
                        <a:pt x="5119" y="500"/>
                        <a:pt x="5119" y="705"/>
                      </a:cubicBezTo>
                      <a:lnTo>
                        <a:pt x="5119" y="3595"/>
                      </a:lnTo>
                      <a:cubicBezTo>
                        <a:pt x="5119" y="3800"/>
                        <a:pt x="4953" y="3966"/>
                        <a:pt x="4747" y="3966"/>
                      </a:cubicBezTo>
                      <a:lnTo>
                        <a:pt x="701" y="3966"/>
                      </a:lnTo>
                      <a:cubicBezTo>
                        <a:pt x="496" y="3966"/>
                        <a:pt x="330" y="3800"/>
                        <a:pt x="330" y="3595"/>
                      </a:cubicBezTo>
                      <a:lnTo>
                        <a:pt x="330" y="705"/>
                      </a:lnTo>
                      <a:cubicBezTo>
                        <a:pt x="330" y="500"/>
                        <a:pt x="496" y="334"/>
                        <a:pt x="701" y="334"/>
                      </a:cubicBezTo>
                      <a:close/>
                      <a:moveTo>
                        <a:pt x="701" y="0"/>
                      </a:moveTo>
                      <a:cubicBezTo>
                        <a:pt x="314" y="0"/>
                        <a:pt x="1" y="318"/>
                        <a:pt x="1" y="705"/>
                      </a:cubicBezTo>
                      <a:lnTo>
                        <a:pt x="1" y="3595"/>
                      </a:lnTo>
                      <a:cubicBezTo>
                        <a:pt x="1" y="3982"/>
                        <a:pt x="314" y="4295"/>
                        <a:pt x="701" y="4295"/>
                      </a:cubicBezTo>
                      <a:lnTo>
                        <a:pt x="4747" y="4295"/>
                      </a:lnTo>
                      <a:cubicBezTo>
                        <a:pt x="5135" y="4295"/>
                        <a:pt x="5448" y="3982"/>
                        <a:pt x="5448" y="3595"/>
                      </a:cubicBezTo>
                      <a:lnTo>
                        <a:pt x="5448" y="705"/>
                      </a:lnTo>
                      <a:cubicBezTo>
                        <a:pt x="5448" y="318"/>
                        <a:pt x="5135" y="0"/>
                        <a:pt x="47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2"/>
                <p:cNvSpPr/>
                <p:nvPr/>
              </p:nvSpPr>
              <p:spPr>
                <a:xfrm>
                  <a:off x="3623579" y="4446544"/>
                  <a:ext cx="59080" cy="45640"/>
                </a:xfrm>
                <a:custGeom>
                  <a:avLst/>
                  <a:gdLst/>
                  <a:ahLst/>
                  <a:cxnLst/>
                  <a:rect l="l" t="t" r="r" b="b"/>
                  <a:pathLst>
                    <a:path w="1688" h="1304" extrusionOk="0">
                      <a:moveTo>
                        <a:pt x="179" y="0"/>
                      </a:moveTo>
                      <a:cubicBezTo>
                        <a:pt x="82" y="0"/>
                        <a:pt x="1" y="77"/>
                        <a:pt x="1" y="174"/>
                      </a:cubicBezTo>
                      <a:lnTo>
                        <a:pt x="1" y="1129"/>
                      </a:lnTo>
                      <a:cubicBezTo>
                        <a:pt x="1" y="1227"/>
                        <a:pt x="82" y="1304"/>
                        <a:pt x="179" y="1304"/>
                      </a:cubicBezTo>
                      <a:lnTo>
                        <a:pt x="1513" y="1304"/>
                      </a:lnTo>
                      <a:cubicBezTo>
                        <a:pt x="1610" y="1304"/>
                        <a:pt x="1688" y="1227"/>
                        <a:pt x="1688" y="1129"/>
                      </a:cubicBezTo>
                      <a:lnTo>
                        <a:pt x="1688" y="174"/>
                      </a:lnTo>
                      <a:cubicBezTo>
                        <a:pt x="1688" y="77"/>
                        <a:pt x="1610" y="0"/>
                        <a:pt x="1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2"/>
                <p:cNvSpPr/>
                <p:nvPr/>
              </p:nvSpPr>
              <p:spPr>
                <a:xfrm>
                  <a:off x="4156710" y="4370558"/>
                  <a:ext cx="190680" cy="150325"/>
                </a:xfrm>
                <a:custGeom>
                  <a:avLst/>
                  <a:gdLst/>
                  <a:ahLst/>
                  <a:cxnLst/>
                  <a:rect l="l" t="t" r="r" b="b"/>
                  <a:pathLst>
                    <a:path w="5448" h="4295" extrusionOk="0">
                      <a:moveTo>
                        <a:pt x="700" y="0"/>
                      </a:moveTo>
                      <a:cubicBezTo>
                        <a:pt x="314" y="0"/>
                        <a:pt x="0" y="318"/>
                        <a:pt x="0" y="705"/>
                      </a:cubicBezTo>
                      <a:lnTo>
                        <a:pt x="329" y="705"/>
                      </a:lnTo>
                      <a:cubicBezTo>
                        <a:pt x="329" y="500"/>
                        <a:pt x="496" y="334"/>
                        <a:pt x="700" y="334"/>
                      </a:cubicBezTo>
                      <a:lnTo>
                        <a:pt x="4748" y="334"/>
                      </a:lnTo>
                      <a:cubicBezTo>
                        <a:pt x="4953" y="334"/>
                        <a:pt x="5119" y="500"/>
                        <a:pt x="5119" y="705"/>
                      </a:cubicBezTo>
                      <a:lnTo>
                        <a:pt x="5119" y="3595"/>
                      </a:lnTo>
                      <a:cubicBezTo>
                        <a:pt x="5119" y="3800"/>
                        <a:pt x="4953" y="3966"/>
                        <a:pt x="4748" y="3966"/>
                      </a:cubicBezTo>
                      <a:lnTo>
                        <a:pt x="3769" y="3966"/>
                      </a:lnTo>
                      <a:lnTo>
                        <a:pt x="3769" y="4295"/>
                      </a:lnTo>
                      <a:lnTo>
                        <a:pt x="4748" y="4295"/>
                      </a:lnTo>
                      <a:cubicBezTo>
                        <a:pt x="5134" y="4295"/>
                        <a:pt x="5448" y="3982"/>
                        <a:pt x="5448" y="3595"/>
                      </a:cubicBezTo>
                      <a:lnTo>
                        <a:pt x="5448" y="705"/>
                      </a:lnTo>
                      <a:cubicBezTo>
                        <a:pt x="5448" y="318"/>
                        <a:pt x="5134" y="0"/>
                        <a:pt x="47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2"/>
                <p:cNvSpPr/>
                <p:nvPr/>
              </p:nvSpPr>
              <p:spPr>
                <a:xfrm>
                  <a:off x="4155765" y="4407239"/>
                  <a:ext cx="111755" cy="111755"/>
                </a:xfrm>
                <a:custGeom>
                  <a:avLst/>
                  <a:gdLst/>
                  <a:ahLst/>
                  <a:cxnLst/>
                  <a:rect l="l" t="t" r="r" b="b"/>
                  <a:pathLst>
                    <a:path w="3193" h="3193" extrusionOk="0">
                      <a:moveTo>
                        <a:pt x="0" y="1"/>
                      </a:moveTo>
                      <a:lnTo>
                        <a:pt x="0" y="477"/>
                      </a:lnTo>
                      <a:cubicBezTo>
                        <a:pt x="1498" y="477"/>
                        <a:pt x="2716" y="1695"/>
                        <a:pt x="2716" y="3193"/>
                      </a:cubicBezTo>
                      <a:lnTo>
                        <a:pt x="3192" y="3193"/>
                      </a:lnTo>
                      <a:cubicBezTo>
                        <a:pt x="3192" y="1433"/>
                        <a:pt x="1761"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2"/>
                <p:cNvSpPr/>
                <p:nvPr/>
              </p:nvSpPr>
              <p:spPr>
                <a:xfrm>
                  <a:off x="4155765" y="4445179"/>
                  <a:ext cx="73815" cy="73815"/>
                </a:xfrm>
                <a:custGeom>
                  <a:avLst/>
                  <a:gdLst/>
                  <a:ahLst/>
                  <a:cxnLst/>
                  <a:rect l="l" t="t" r="r" b="b"/>
                  <a:pathLst>
                    <a:path w="2109" h="2109" extrusionOk="0">
                      <a:moveTo>
                        <a:pt x="0" y="0"/>
                      </a:moveTo>
                      <a:lnTo>
                        <a:pt x="0" y="477"/>
                      </a:lnTo>
                      <a:cubicBezTo>
                        <a:pt x="902" y="477"/>
                        <a:pt x="1632" y="1207"/>
                        <a:pt x="1632" y="2109"/>
                      </a:cubicBezTo>
                      <a:lnTo>
                        <a:pt x="2109" y="2109"/>
                      </a:lnTo>
                      <a:cubicBezTo>
                        <a:pt x="2109" y="945"/>
                        <a:pt x="1164"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2"/>
                <p:cNvSpPr/>
                <p:nvPr/>
              </p:nvSpPr>
              <p:spPr>
                <a:xfrm>
                  <a:off x="4155765" y="4487145"/>
                  <a:ext cx="31850" cy="31850"/>
                </a:xfrm>
                <a:custGeom>
                  <a:avLst/>
                  <a:gdLst/>
                  <a:ahLst/>
                  <a:cxnLst/>
                  <a:rect l="l" t="t" r="r" b="b"/>
                  <a:pathLst>
                    <a:path w="910" h="910" extrusionOk="0">
                      <a:moveTo>
                        <a:pt x="0" y="1"/>
                      </a:moveTo>
                      <a:lnTo>
                        <a:pt x="0" y="910"/>
                      </a:lnTo>
                      <a:lnTo>
                        <a:pt x="909" y="910"/>
                      </a:lnTo>
                      <a:cubicBezTo>
                        <a:pt x="909" y="407"/>
                        <a:pt x="503"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2"/>
                <p:cNvSpPr/>
                <p:nvPr/>
              </p:nvSpPr>
              <p:spPr>
                <a:xfrm>
                  <a:off x="4471542" y="4367723"/>
                  <a:ext cx="68530" cy="68530"/>
                </a:xfrm>
                <a:custGeom>
                  <a:avLst/>
                  <a:gdLst/>
                  <a:ahLst/>
                  <a:cxnLst/>
                  <a:rect l="l" t="t" r="r" b="b"/>
                  <a:pathLst>
                    <a:path w="1958" h="1958" extrusionOk="0">
                      <a:moveTo>
                        <a:pt x="248" y="1"/>
                      </a:moveTo>
                      <a:cubicBezTo>
                        <a:pt x="113" y="1"/>
                        <a:pt x="1" y="113"/>
                        <a:pt x="1" y="248"/>
                      </a:cubicBezTo>
                      <a:lnTo>
                        <a:pt x="1" y="1710"/>
                      </a:lnTo>
                      <a:cubicBezTo>
                        <a:pt x="1" y="1849"/>
                        <a:pt x="113" y="1958"/>
                        <a:pt x="248" y="1958"/>
                      </a:cubicBezTo>
                      <a:cubicBezTo>
                        <a:pt x="383" y="1958"/>
                        <a:pt x="495" y="1849"/>
                        <a:pt x="495" y="1710"/>
                      </a:cubicBezTo>
                      <a:lnTo>
                        <a:pt x="495" y="496"/>
                      </a:lnTo>
                      <a:lnTo>
                        <a:pt x="1710" y="496"/>
                      </a:lnTo>
                      <a:cubicBezTo>
                        <a:pt x="1845" y="496"/>
                        <a:pt x="1958" y="383"/>
                        <a:pt x="1958" y="248"/>
                      </a:cubicBezTo>
                      <a:cubicBezTo>
                        <a:pt x="1958" y="113"/>
                        <a:pt x="1845" y="1"/>
                        <a:pt x="17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2"/>
                <p:cNvSpPr/>
                <p:nvPr/>
              </p:nvSpPr>
              <p:spPr>
                <a:xfrm>
                  <a:off x="4553164" y="4367723"/>
                  <a:ext cx="68705" cy="68530"/>
                </a:xfrm>
                <a:custGeom>
                  <a:avLst/>
                  <a:gdLst/>
                  <a:ahLst/>
                  <a:cxnLst/>
                  <a:rect l="l" t="t" r="r" b="b"/>
                  <a:pathLst>
                    <a:path w="1963" h="1958" extrusionOk="0">
                      <a:moveTo>
                        <a:pt x="249" y="1"/>
                      </a:moveTo>
                      <a:cubicBezTo>
                        <a:pt x="113" y="1"/>
                        <a:pt x="1" y="113"/>
                        <a:pt x="1" y="248"/>
                      </a:cubicBezTo>
                      <a:cubicBezTo>
                        <a:pt x="1" y="383"/>
                        <a:pt x="113" y="496"/>
                        <a:pt x="249" y="496"/>
                      </a:cubicBezTo>
                      <a:lnTo>
                        <a:pt x="1467" y="496"/>
                      </a:lnTo>
                      <a:lnTo>
                        <a:pt x="1467" y="1710"/>
                      </a:lnTo>
                      <a:cubicBezTo>
                        <a:pt x="1467" y="1849"/>
                        <a:pt x="1576" y="1958"/>
                        <a:pt x="1715" y="1958"/>
                      </a:cubicBezTo>
                      <a:cubicBezTo>
                        <a:pt x="1851" y="1958"/>
                        <a:pt x="1963" y="1849"/>
                        <a:pt x="1963" y="1710"/>
                      </a:cubicBezTo>
                      <a:lnTo>
                        <a:pt x="1963" y="248"/>
                      </a:lnTo>
                      <a:cubicBezTo>
                        <a:pt x="1963" y="113"/>
                        <a:pt x="1851" y="1"/>
                        <a:pt x="1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2"/>
                <p:cNvSpPr/>
                <p:nvPr/>
              </p:nvSpPr>
              <p:spPr>
                <a:xfrm>
                  <a:off x="4553164" y="4455190"/>
                  <a:ext cx="68705" cy="68565"/>
                </a:xfrm>
                <a:custGeom>
                  <a:avLst/>
                  <a:gdLst/>
                  <a:ahLst/>
                  <a:cxnLst/>
                  <a:rect l="l" t="t" r="r" b="b"/>
                  <a:pathLst>
                    <a:path w="1963" h="1959" extrusionOk="0">
                      <a:moveTo>
                        <a:pt x="1715" y="0"/>
                      </a:moveTo>
                      <a:cubicBezTo>
                        <a:pt x="1576" y="0"/>
                        <a:pt x="1467" y="113"/>
                        <a:pt x="1467" y="248"/>
                      </a:cubicBezTo>
                      <a:lnTo>
                        <a:pt x="1467" y="1463"/>
                      </a:lnTo>
                      <a:lnTo>
                        <a:pt x="249" y="1463"/>
                      </a:lnTo>
                      <a:cubicBezTo>
                        <a:pt x="113" y="1463"/>
                        <a:pt x="1" y="1575"/>
                        <a:pt x="1" y="1711"/>
                      </a:cubicBezTo>
                      <a:cubicBezTo>
                        <a:pt x="1" y="1850"/>
                        <a:pt x="113" y="1959"/>
                        <a:pt x="249" y="1959"/>
                      </a:cubicBezTo>
                      <a:lnTo>
                        <a:pt x="1715" y="1959"/>
                      </a:lnTo>
                      <a:cubicBezTo>
                        <a:pt x="1851" y="1959"/>
                        <a:pt x="1963" y="1850"/>
                        <a:pt x="1963" y="1711"/>
                      </a:cubicBezTo>
                      <a:lnTo>
                        <a:pt x="1963" y="248"/>
                      </a:lnTo>
                      <a:cubicBezTo>
                        <a:pt x="1963" y="113"/>
                        <a:pt x="1851" y="0"/>
                        <a:pt x="17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2"/>
                <p:cNvSpPr/>
                <p:nvPr/>
              </p:nvSpPr>
              <p:spPr>
                <a:xfrm>
                  <a:off x="4471542" y="4455190"/>
                  <a:ext cx="68530" cy="68565"/>
                </a:xfrm>
                <a:custGeom>
                  <a:avLst/>
                  <a:gdLst/>
                  <a:ahLst/>
                  <a:cxnLst/>
                  <a:rect l="l" t="t" r="r" b="b"/>
                  <a:pathLst>
                    <a:path w="1958" h="1959" extrusionOk="0">
                      <a:moveTo>
                        <a:pt x="248" y="0"/>
                      </a:moveTo>
                      <a:cubicBezTo>
                        <a:pt x="113" y="0"/>
                        <a:pt x="1" y="113"/>
                        <a:pt x="1" y="248"/>
                      </a:cubicBezTo>
                      <a:lnTo>
                        <a:pt x="1" y="1711"/>
                      </a:lnTo>
                      <a:cubicBezTo>
                        <a:pt x="1" y="1850"/>
                        <a:pt x="113" y="1959"/>
                        <a:pt x="248" y="1959"/>
                      </a:cubicBezTo>
                      <a:lnTo>
                        <a:pt x="1710" y="1959"/>
                      </a:lnTo>
                      <a:cubicBezTo>
                        <a:pt x="1845" y="1959"/>
                        <a:pt x="1958" y="1850"/>
                        <a:pt x="1958" y="1711"/>
                      </a:cubicBezTo>
                      <a:cubicBezTo>
                        <a:pt x="1958" y="1575"/>
                        <a:pt x="1845" y="1463"/>
                        <a:pt x="1710" y="1463"/>
                      </a:cubicBezTo>
                      <a:lnTo>
                        <a:pt x="495" y="1463"/>
                      </a:lnTo>
                      <a:lnTo>
                        <a:pt x="495" y="248"/>
                      </a:lnTo>
                      <a:cubicBezTo>
                        <a:pt x="495" y="113"/>
                        <a:pt x="383"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 name="TextBox 3">
            <a:extLst>
              <a:ext uri="{FF2B5EF4-FFF2-40B4-BE49-F238E27FC236}">
                <a16:creationId xmlns:a16="http://schemas.microsoft.com/office/drawing/2014/main" id="{A294C8A6-BD40-3D4A-899E-227ECC4057DA}"/>
              </a:ext>
            </a:extLst>
          </p:cNvPr>
          <p:cNvSpPr txBox="1"/>
          <p:nvPr/>
        </p:nvSpPr>
        <p:spPr>
          <a:xfrm>
            <a:off x="1415697" y="4688989"/>
            <a:ext cx="3900427" cy="261610"/>
          </a:xfrm>
          <a:prstGeom prst="rect">
            <a:avLst/>
          </a:prstGeom>
          <a:noFill/>
        </p:spPr>
        <p:txBody>
          <a:bodyPr wrap="none" rtlCol="0">
            <a:spAutoFit/>
          </a:bodyPr>
          <a:lstStyle/>
          <a:p>
            <a:pPr algn="ct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www.youtube.com</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a:t>
            </a:r>
            <a:r>
              <a:rPr lang="fr-CA" sz="1100" dirty="0" err="1">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watch?v</a:t>
            </a: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=P91fHnI9R64&amp;t=127s</a:t>
            </a:r>
          </a:p>
        </p:txBody>
      </p:sp>
      <p:pic>
        <p:nvPicPr>
          <p:cNvPr id="3" name="Online Media 2" descr="Les accents - Encourager la création en français avec Dillon Orr">
            <a:hlinkClick r:id="" action="ppaction://media"/>
            <a:extLst>
              <a:ext uri="{FF2B5EF4-FFF2-40B4-BE49-F238E27FC236}">
                <a16:creationId xmlns:a16="http://schemas.microsoft.com/office/drawing/2014/main" id="{237D9B28-F509-9B45-9514-DC66B445D4CE}"/>
              </a:ext>
            </a:extLst>
          </p:cNvPr>
          <p:cNvPicPr>
            <a:picLocks noRot="1" noChangeAspect="1"/>
          </p:cNvPicPr>
          <p:nvPr>
            <a:videoFile r:link="rId1"/>
          </p:nvPr>
        </p:nvPicPr>
        <p:blipFill>
          <a:blip r:embed="rId4"/>
          <a:stretch>
            <a:fillRect/>
          </a:stretch>
        </p:blipFill>
        <p:spPr>
          <a:xfrm>
            <a:off x="1032598" y="988697"/>
            <a:ext cx="4641713" cy="2622568"/>
          </a:xfrm>
          <a:prstGeom prst="rect">
            <a:avLst/>
          </a:prstGeom>
        </p:spPr>
      </p:pic>
    </p:spTree>
    <p:extLst>
      <p:ext uri="{BB962C8B-B14F-4D97-AF65-F5344CB8AC3E}">
        <p14:creationId xmlns:p14="http://schemas.microsoft.com/office/powerpoint/2010/main" val="59646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50504602-BE59-614C-A960-6D20AD8C2F8D}"/>
              </a:ext>
            </a:extLst>
          </p:cNvPr>
          <p:cNvPicPr>
            <a:picLocks noChangeAspect="1"/>
          </p:cNvPicPr>
          <p:nvPr/>
        </p:nvPicPr>
        <p:blipFill>
          <a:blip r:embed="rId3"/>
          <a:stretch>
            <a:fillRect/>
          </a:stretch>
        </p:blipFill>
        <p:spPr>
          <a:xfrm>
            <a:off x="1202989" y="114883"/>
            <a:ext cx="6738019" cy="4735313"/>
          </a:xfrm>
          <a:custGeom>
            <a:avLst/>
            <a:gdLst>
              <a:gd name="connsiteX0" fmla="*/ 0 w 6738019"/>
              <a:gd name="connsiteY0" fmla="*/ 0 h 4735313"/>
              <a:gd name="connsiteX1" fmla="*/ 628882 w 6738019"/>
              <a:gd name="connsiteY1" fmla="*/ 0 h 4735313"/>
              <a:gd name="connsiteX2" fmla="*/ 988243 w 6738019"/>
              <a:gd name="connsiteY2" fmla="*/ 0 h 4735313"/>
              <a:gd name="connsiteX3" fmla="*/ 1684505 w 6738019"/>
              <a:gd name="connsiteY3" fmla="*/ 0 h 4735313"/>
              <a:gd name="connsiteX4" fmla="*/ 2246006 w 6738019"/>
              <a:gd name="connsiteY4" fmla="*/ 0 h 4735313"/>
              <a:gd name="connsiteX5" fmla="*/ 2605367 w 6738019"/>
              <a:gd name="connsiteY5" fmla="*/ 0 h 4735313"/>
              <a:gd name="connsiteX6" fmla="*/ 3166869 w 6738019"/>
              <a:gd name="connsiteY6" fmla="*/ 0 h 4735313"/>
              <a:gd name="connsiteX7" fmla="*/ 3863131 w 6738019"/>
              <a:gd name="connsiteY7" fmla="*/ 0 h 4735313"/>
              <a:gd name="connsiteX8" fmla="*/ 4357252 w 6738019"/>
              <a:gd name="connsiteY8" fmla="*/ 0 h 4735313"/>
              <a:gd name="connsiteX9" fmla="*/ 4851374 w 6738019"/>
              <a:gd name="connsiteY9" fmla="*/ 0 h 4735313"/>
              <a:gd name="connsiteX10" fmla="*/ 5412875 w 6738019"/>
              <a:gd name="connsiteY10" fmla="*/ 0 h 4735313"/>
              <a:gd name="connsiteX11" fmla="*/ 6041757 w 6738019"/>
              <a:gd name="connsiteY11" fmla="*/ 0 h 4735313"/>
              <a:gd name="connsiteX12" fmla="*/ 6738019 w 6738019"/>
              <a:gd name="connsiteY12" fmla="*/ 0 h 4735313"/>
              <a:gd name="connsiteX13" fmla="*/ 6738019 w 6738019"/>
              <a:gd name="connsiteY13" fmla="*/ 639267 h 4735313"/>
              <a:gd name="connsiteX14" fmla="*/ 6738019 w 6738019"/>
              <a:gd name="connsiteY14" fmla="*/ 1183828 h 4735313"/>
              <a:gd name="connsiteX15" fmla="*/ 6738019 w 6738019"/>
              <a:gd name="connsiteY15" fmla="*/ 1681036 h 4735313"/>
              <a:gd name="connsiteX16" fmla="*/ 6738019 w 6738019"/>
              <a:gd name="connsiteY16" fmla="*/ 2272950 h 4735313"/>
              <a:gd name="connsiteX17" fmla="*/ 6738019 w 6738019"/>
              <a:gd name="connsiteY17" fmla="*/ 2912217 h 4735313"/>
              <a:gd name="connsiteX18" fmla="*/ 6738019 w 6738019"/>
              <a:gd name="connsiteY18" fmla="*/ 3598838 h 4735313"/>
              <a:gd name="connsiteX19" fmla="*/ 6738019 w 6738019"/>
              <a:gd name="connsiteY19" fmla="*/ 4735313 h 4735313"/>
              <a:gd name="connsiteX20" fmla="*/ 6041757 w 6738019"/>
              <a:gd name="connsiteY20" fmla="*/ 4735313 h 4735313"/>
              <a:gd name="connsiteX21" fmla="*/ 5547636 w 6738019"/>
              <a:gd name="connsiteY21" fmla="*/ 4735313 h 4735313"/>
              <a:gd name="connsiteX22" fmla="*/ 5053514 w 6738019"/>
              <a:gd name="connsiteY22" fmla="*/ 4735313 h 4735313"/>
              <a:gd name="connsiteX23" fmla="*/ 4559393 w 6738019"/>
              <a:gd name="connsiteY23" fmla="*/ 4735313 h 4735313"/>
              <a:gd name="connsiteX24" fmla="*/ 3930511 w 6738019"/>
              <a:gd name="connsiteY24" fmla="*/ 4735313 h 4735313"/>
              <a:gd name="connsiteX25" fmla="*/ 3369010 w 6738019"/>
              <a:gd name="connsiteY25" fmla="*/ 4735313 h 4735313"/>
              <a:gd name="connsiteX26" fmla="*/ 3009648 w 6738019"/>
              <a:gd name="connsiteY26" fmla="*/ 4735313 h 4735313"/>
              <a:gd name="connsiteX27" fmla="*/ 2515527 w 6738019"/>
              <a:gd name="connsiteY27" fmla="*/ 4735313 h 4735313"/>
              <a:gd name="connsiteX28" fmla="*/ 1886645 w 6738019"/>
              <a:gd name="connsiteY28" fmla="*/ 4735313 h 4735313"/>
              <a:gd name="connsiteX29" fmla="*/ 1459904 w 6738019"/>
              <a:gd name="connsiteY29" fmla="*/ 4735313 h 4735313"/>
              <a:gd name="connsiteX30" fmla="*/ 763642 w 6738019"/>
              <a:gd name="connsiteY30" fmla="*/ 4735313 h 4735313"/>
              <a:gd name="connsiteX31" fmla="*/ 0 w 6738019"/>
              <a:gd name="connsiteY31" fmla="*/ 4735313 h 4735313"/>
              <a:gd name="connsiteX32" fmla="*/ 0 w 6738019"/>
              <a:gd name="connsiteY32" fmla="*/ 4143399 h 4735313"/>
              <a:gd name="connsiteX33" fmla="*/ 0 w 6738019"/>
              <a:gd name="connsiteY33" fmla="*/ 3693544 h 4735313"/>
              <a:gd name="connsiteX34" fmla="*/ 0 w 6738019"/>
              <a:gd name="connsiteY34" fmla="*/ 3101630 h 4735313"/>
              <a:gd name="connsiteX35" fmla="*/ 0 w 6738019"/>
              <a:gd name="connsiteY35" fmla="*/ 2604422 h 4735313"/>
              <a:gd name="connsiteX36" fmla="*/ 0 w 6738019"/>
              <a:gd name="connsiteY36" fmla="*/ 2107214 h 4735313"/>
              <a:gd name="connsiteX37" fmla="*/ 0 w 6738019"/>
              <a:gd name="connsiteY37" fmla="*/ 1610006 h 4735313"/>
              <a:gd name="connsiteX38" fmla="*/ 0 w 6738019"/>
              <a:gd name="connsiteY38" fmla="*/ 1112799 h 4735313"/>
              <a:gd name="connsiteX39" fmla="*/ 0 w 6738019"/>
              <a:gd name="connsiteY39" fmla="*/ 568238 h 4735313"/>
              <a:gd name="connsiteX40" fmla="*/ 0 w 6738019"/>
              <a:gd name="connsiteY40" fmla="*/ 0 h 473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38019" h="4735313" fill="none" extrusionOk="0">
                <a:moveTo>
                  <a:pt x="0" y="0"/>
                </a:moveTo>
                <a:cubicBezTo>
                  <a:pt x="143079" y="-30692"/>
                  <a:pt x="318334" y="45013"/>
                  <a:pt x="628882" y="0"/>
                </a:cubicBezTo>
                <a:cubicBezTo>
                  <a:pt x="939430" y="-45013"/>
                  <a:pt x="908225" y="34552"/>
                  <a:pt x="988243" y="0"/>
                </a:cubicBezTo>
                <a:cubicBezTo>
                  <a:pt x="1068261" y="-34552"/>
                  <a:pt x="1396553" y="29402"/>
                  <a:pt x="1684505" y="0"/>
                </a:cubicBezTo>
                <a:cubicBezTo>
                  <a:pt x="1972457" y="-29402"/>
                  <a:pt x="1981190" y="11575"/>
                  <a:pt x="2246006" y="0"/>
                </a:cubicBezTo>
                <a:cubicBezTo>
                  <a:pt x="2510822" y="-11575"/>
                  <a:pt x="2467968" y="30577"/>
                  <a:pt x="2605367" y="0"/>
                </a:cubicBezTo>
                <a:cubicBezTo>
                  <a:pt x="2742766" y="-30577"/>
                  <a:pt x="3014741" y="572"/>
                  <a:pt x="3166869" y="0"/>
                </a:cubicBezTo>
                <a:cubicBezTo>
                  <a:pt x="3318997" y="-572"/>
                  <a:pt x="3541957" y="57409"/>
                  <a:pt x="3863131" y="0"/>
                </a:cubicBezTo>
                <a:cubicBezTo>
                  <a:pt x="4184305" y="-57409"/>
                  <a:pt x="4158152" y="25382"/>
                  <a:pt x="4357252" y="0"/>
                </a:cubicBezTo>
                <a:cubicBezTo>
                  <a:pt x="4556352" y="-25382"/>
                  <a:pt x="4701515" y="29599"/>
                  <a:pt x="4851374" y="0"/>
                </a:cubicBezTo>
                <a:cubicBezTo>
                  <a:pt x="5001233" y="-29599"/>
                  <a:pt x="5242890" y="35857"/>
                  <a:pt x="5412875" y="0"/>
                </a:cubicBezTo>
                <a:cubicBezTo>
                  <a:pt x="5582860" y="-35857"/>
                  <a:pt x="5734542" y="66646"/>
                  <a:pt x="6041757" y="0"/>
                </a:cubicBezTo>
                <a:cubicBezTo>
                  <a:pt x="6348972" y="-66646"/>
                  <a:pt x="6555775" y="24416"/>
                  <a:pt x="6738019" y="0"/>
                </a:cubicBezTo>
                <a:cubicBezTo>
                  <a:pt x="6746622" y="208876"/>
                  <a:pt x="6725988" y="387760"/>
                  <a:pt x="6738019" y="639267"/>
                </a:cubicBezTo>
                <a:cubicBezTo>
                  <a:pt x="6750050" y="890774"/>
                  <a:pt x="6716085" y="1052191"/>
                  <a:pt x="6738019" y="1183828"/>
                </a:cubicBezTo>
                <a:cubicBezTo>
                  <a:pt x="6759953" y="1315465"/>
                  <a:pt x="6687067" y="1487444"/>
                  <a:pt x="6738019" y="1681036"/>
                </a:cubicBezTo>
                <a:cubicBezTo>
                  <a:pt x="6788971" y="1874628"/>
                  <a:pt x="6667744" y="2123499"/>
                  <a:pt x="6738019" y="2272950"/>
                </a:cubicBezTo>
                <a:cubicBezTo>
                  <a:pt x="6808294" y="2422401"/>
                  <a:pt x="6713568" y="2683210"/>
                  <a:pt x="6738019" y="2912217"/>
                </a:cubicBezTo>
                <a:cubicBezTo>
                  <a:pt x="6762470" y="3141224"/>
                  <a:pt x="6700735" y="3411243"/>
                  <a:pt x="6738019" y="3598838"/>
                </a:cubicBezTo>
                <a:cubicBezTo>
                  <a:pt x="6775303" y="3786433"/>
                  <a:pt x="6697390" y="4226035"/>
                  <a:pt x="6738019" y="4735313"/>
                </a:cubicBezTo>
                <a:cubicBezTo>
                  <a:pt x="6550704" y="4781371"/>
                  <a:pt x="6371790" y="4665696"/>
                  <a:pt x="6041757" y="4735313"/>
                </a:cubicBezTo>
                <a:cubicBezTo>
                  <a:pt x="5711724" y="4804930"/>
                  <a:pt x="5742205" y="4684667"/>
                  <a:pt x="5547636" y="4735313"/>
                </a:cubicBezTo>
                <a:cubicBezTo>
                  <a:pt x="5353067" y="4785959"/>
                  <a:pt x="5173802" y="4683892"/>
                  <a:pt x="5053514" y="4735313"/>
                </a:cubicBezTo>
                <a:cubicBezTo>
                  <a:pt x="4933226" y="4786734"/>
                  <a:pt x="4761306" y="4703814"/>
                  <a:pt x="4559393" y="4735313"/>
                </a:cubicBezTo>
                <a:cubicBezTo>
                  <a:pt x="4357480" y="4766812"/>
                  <a:pt x="4110479" y="4663625"/>
                  <a:pt x="3930511" y="4735313"/>
                </a:cubicBezTo>
                <a:cubicBezTo>
                  <a:pt x="3750543" y="4807001"/>
                  <a:pt x="3495110" y="4718334"/>
                  <a:pt x="3369010" y="4735313"/>
                </a:cubicBezTo>
                <a:cubicBezTo>
                  <a:pt x="3242910" y="4752292"/>
                  <a:pt x="3170720" y="4719684"/>
                  <a:pt x="3009648" y="4735313"/>
                </a:cubicBezTo>
                <a:cubicBezTo>
                  <a:pt x="2848576" y="4750942"/>
                  <a:pt x="2639507" y="4687039"/>
                  <a:pt x="2515527" y="4735313"/>
                </a:cubicBezTo>
                <a:cubicBezTo>
                  <a:pt x="2391547" y="4783587"/>
                  <a:pt x="2021324" y="4727848"/>
                  <a:pt x="1886645" y="4735313"/>
                </a:cubicBezTo>
                <a:cubicBezTo>
                  <a:pt x="1751966" y="4742778"/>
                  <a:pt x="1553031" y="4710870"/>
                  <a:pt x="1459904" y="4735313"/>
                </a:cubicBezTo>
                <a:cubicBezTo>
                  <a:pt x="1366777" y="4759756"/>
                  <a:pt x="933686" y="4696593"/>
                  <a:pt x="763642" y="4735313"/>
                </a:cubicBezTo>
                <a:cubicBezTo>
                  <a:pt x="593598" y="4774033"/>
                  <a:pt x="335075" y="4715071"/>
                  <a:pt x="0" y="4735313"/>
                </a:cubicBezTo>
                <a:cubicBezTo>
                  <a:pt x="-5779" y="4478491"/>
                  <a:pt x="41571" y="4437205"/>
                  <a:pt x="0" y="4143399"/>
                </a:cubicBezTo>
                <a:cubicBezTo>
                  <a:pt x="-41571" y="3849593"/>
                  <a:pt x="4932" y="3886180"/>
                  <a:pt x="0" y="3693544"/>
                </a:cubicBezTo>
                <a:cubicBezTo>
                  <a:pt x="-4932" y="3500908"/>
                  <a:pt x="14130" y="3340941"/>
                  <a:pt x="0" y="3101630"/>
                </a:cubicBezTo>
                <a:cubicBezTo>
                  <a:pt x="-14130" y="2862319"/>
                  <a:pt x="38397" y="2749626"/>
                  <a:pt x="0" y="2604422"/>
                </a:cubicBezTo>
                <a:cubicBezTo>
                  <a:pt x="-38397" y="2459218"/>
                  <a:pt x="50891" y="2224514"/>
                  <a:pt x="0" y="2107214"/>
                </a:cubicBezTo>
                <a:cubicBezTo>
                  <a:pt x="-50891" y="1989914"/>
                  <a:pt x="19634" y="1813002"/>
                  <a:pt x="0" y="1610006"/>
                </a:cubicBezTo>
                <a:cubicBezTo>
                  <a:pt x="-19634" y="1407010"/>
                  <a:pt x="24745" y="1309878"/>
                  <a:pt x="0" y="1112799"/>
                </a:cubicBezTo>
                <a:cubicBezTo>
                  <a:pt x="-24745" y="915720"/>
                  <a:pt x="29856" y="822077"/>
                  <a:pt x="0" y="568238"/>
                </a:cubicBezTo>
                <a:cubicBezTo>
                  <a:pt x="-29856" y="314399"/>
                  <a:pt x="31629" y="257374"/>
                  <a:pt x="0" y="0"/>
                </a:cubicBezTo>
                <a:close/>
              </a:path>
              <a:path w="6738019" h="4735313" stroke="0" extrusionOk="0">
                <a:moveTo>
                  <a:pt x="0" y="0"/>
                </a:moveTo>
                <a:cubicBezTo>
                  <a:pt x="134115" y="-54731"/>
                  <a:pt x="286468" y="43175"/>
                  <a:pt x="494121" y="0"/>
                </a:cubicBezTo>
                <a:cubicBezTo>
                  <a:pt x="701774" y="-43175"/>
                  <a:pt x="679227" y="27638"/>
                  <a:pt x="853482" y="0"/>
                </a:cubicBezTo>
                <a:cubicBezTo>
                  <a:pt x="1027737" y="-27638"/>
                  <a:pt x="1247304" y="14759"/>
                  <a:pt x="1549744" y="0"/>
                </a:cubicBezTo>
                <a:cubicBezTo>
                  <a:pt x="1852184" y="-14759"/>
                  <a:pt x="1798650" y="16778"/>
                  <a:pt x="2043866" y="0"/>
                </a:cubicBezTo>
                <a:cubicBezTo>
                  <a:pt x="2289082" y="-16778"/>
                  <a:pt x="2313450" y="48422"/>
                  <a:pt x="2537987" y="0"/>
                </a:cubicBezTo>
                <a:cubicBezTo>
                  <a:pt x="2762524" y="-48422"/>
                  <a:pt x="2984546" y="79836"/>
                  <a:pt x="3234249" y="0"/>
                </a:cubicBezTo>
                <a:cubicBezTo>
                  <a:pt x="3483952" y="-79836"/>
                  <a:pt x="3536758" y="42033"/>
                  <a:pt x="3660990" y="0"/>
                </a:cubicBezTo>
                <a:cubicBezTo>
                  <a:pt x="3785222" y="-42033"/>
                  <a:pt x="4097398" y="14289"/>
                  <a:pt x="4357252" y="0"/>
                </a:cubicBezTo>
                <a:cubicBezTo>
                  <a:pt x="4617106" y="-14289"/>
                  <a:pt x="4727207" y="2323"/>
                  <a:pt x="5053514" y="0"/>
                </a:cubicBezTo>
                <a:cubicBezTo>
                  <a:pt x="5379821" y="-2323"/>
                  <a:pt x="5442757" y="51386"/>
                  <a:pt x="5615016" y="0"/>
                </a:cubicBezTo>
                <a:cubicBezTo>
                  <a:pt x="5787275" y="-51386"/>
                  <a:pt x="6341137" y="54486"/>
                  <a:pt x="6738019" y="0"/>
                </a:cubicBezTo>
                <a:cubicBezTo>
                  <a:pt x="6743047" y="129230"/>
                  <a:pt x="6729810" y="415845"/>
                  <a:pt x="6738019" y="544561"/>
                </a:cubicBezTo>
                <a:cubicBezTo>
                  <a:pt x="6746228" y="673277"/>
                  <a:pt x="6690693" y="777347"/>
                  <a:pt x="6738019" y="994416"/>
                </a:cubicBezTo>
                <a:cubicBezTo>
                  <a:pt x="6785345" y="1211486"/>
                  <a:pt x="6706955" y="1394690"/>
                  <a:pt x="6738019" y="1586330"/>
                </a:cubicBezTo>
                <a:cubicBezTo>
                  <a:pt x="6769083" y="1777970"/>
                  <a:pt x="6686617" y="1883380"/>
                  <a:pt x="6738019" y="2178244"/>
                </a:cubicBezTo>
                <a:cubicBezTo>
                  <a:pt x="6789421" y="2473108"/>
                  <a:pt x="6691912" y="2575997"/>
                  <a:pt x="6738019" y="2770158"/>
                </a:cubicBezTo>
                <a:cubicBezTo>
                  <a:pt x="6784126" y="2964319"/>
                  <a:pt x="6712412" y="3262235"/>
                  <a:pt x="6738019" y="3409425"/>
                </a:cubicBezTo>
                <a:cubicBezTo>
                  <a:pt x="6763626" y="3556615"/>
                  <a:pt x="6720169" y="3859444"/>
                  <a:pt x="6738019" y="4048693"/>
                </a:cubicBezTo>
                <a:cubicBezTo>
                  <a:pt x="6755869" y="4237942"/>
                  <a:pt x="6736826" y="4582460"/>
                  <a:pt x="6738019" y="4735313"/>
                </a:cubicBezTo>
                <a:cubicBezTo>
                  <a:pt x="6657948" y="4758484"/>
                  <a:pt x="6475213" y="4704466"/>
                  <a:pt x="6378658" y="4735313"/>
                </a:cubicBezTo>
                <a:cubicBezTo>
                  <a:pt x="6282103" y="4766160"/>
                  <a:pt x="5892179" y="4733256"/>
                  <a:pt x="5682396" y="4735313"/>
                </a:cubicBezTo>
                <a:cubicBezTo>
                  <a:pt x="5472613" y="4737370"/>
                  <a:pt x="5318110" y="4680282"/>
                  <a:pt x="5120894" y="4735313"/>
                </a:cubicBezTo>
                <a:cubicBezTo>
                  <a:pt x="4923678" y="4790344"/>
                  <a:pt x="4807806" y="4694165"/>
                  <a:pt x="4694153" y="4735313"/>
                </a:cubicBezTo>
                <a:cubicBezTo>
                  <a:pt x="4580500" y="4776461"/>
                  <a:pt x="4406356" y="4731438"/>
                  <a:pt x="4132652" y="4735313"/>
                </a:cubicBezTo>
                <a:cubicBezTo>
                  <a:pt x="3858948" y="4739188"/>
                  <a:pt x="3918289" y="4724898"/>
                  <a:pt x="3773291" y="4735313"/>
                </a:cubicBezTo>
                <a:cubicBezTo>
                  <a:pt x="3628293" y="4745728"/>
                  <a:pt x="3514358" y="4733129"/>
                  <a:pt x="3413930" y="4735313"/>
                </a:cubicBezTo>
                <a:cubicBezTo>
                  <a:pt x="3313502" y="4737497"/>
                  <a:pt x="3104599" y="4699438"/>
                  <a:pt x="2852428" y="4735313"/>
                </a:cubicBezTo>
                <a:cubicBezTo>
                  <a:pt x="2600257" y="4771188"/>
                  <a:pt x="2621795" y="4692251"/>
                  <a:pt x="2425687" y="4735313"/>
                </a:cubicBezTo>
                <a:cubicBezTo>
                  <a:pt x="2229579" y="4778375"/>
                  <a:pt x="2090978" y="4712701"/>
                  <a:pt x="1796805" y="4735313"/>
                </a:cubicBezTo>
                <a:cubicBezTo>
                  <a:pt x="1502632" y="4757925"/>
                  <a:pt x="1565853" y="4699933"/>
                  <a:pt x="1370064" y="4735313"/>
                </a:cubicBezTo>
                <a:cubicBezTo>
                  <a:pt x="1174275" y="4770693"/>
                  <a:pt x="934086" y="4708305"/>
                  <a:pt x="741182" y="4735313"/>
                </a:cubicBezTo>
                <a:cubicBezTo>
                  <a:pt x="548278" y="4762321"/>
                  <a:pt x="295459" y="4687973"/>
                  <a:pt x="0" y="4735313"/>
                </a:cubicBezTo>
                <a:cubicBezTo>
                  <a:pt x="-57356" y="4436569"/>
                  <a:pt x="57539" y="4361807"/>
                  <a:pt x="0" y="4096046"/>
                </a:cubicBezTo>
                <a:cubicBezTo>
                  <a:pt x="-57539" y="3830285"/>
                  <a:pt x="27168" y="3763023"/>
                  <a:pt x="0" y="3456778"/>
                </a:cubicBezTo>
                <a:cubicBezTo>
                  <a:pt x="-27168" y="3150533"/>
                  <a:pt x="38081" y="3017628"/>
                  <a:pt x="0" y="2770158"/>
                </a:cubicBezTo>
                <a:cubicBezTo>
                  <a:pt x="-38081" y="2522688"/>
                  <a:pt x="65273" y="2450081"/>
                  <a:pt x="0" y="2225597"/>
                </a:cubicBezTo>
                <a:cubicBezTo>
                  <a:pt x="-65273" y="2001113"/>
                  <a:pt x="26277" y="1706856"/>
                  <a:pt x="0" y="1538977"/>
                </a:cubicBezTo>
                <a:cubicBezTo>
                  <a:pt x="-26277" y="1371098"/>
                  <a:pt x="50234" y="1180770"/>
                  <a:pt x="0" y="1041769"/>
                </a:cubicBezTo>
                <a:cubicBezTo>
                  <a:pt x="-50234" y="902768"/>
                  <a:pt x="49291" y="715680"/>
                  <a:pt x="0" y="591914"/>
                </a:cubicBezTo>
                <a:cubicBezTo>
                  <a:pt x="-49291" y="468148"/>
                  <a:pt x="54706" y="140717"/>
                  <a:pt x="0" y="0"/>
                </a:cubicBezTo>
                <a:close/>
              </a:path>
            </a:pathLst>
          </a:custGeom>
          <a:ln w="1143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19EA964C-8830-4B47-BA99-0771EBEFD5FA}"/>
              </a:ext>
            </a:extLst>
          </p:cNvPr>
          <p:cNvSpPr txBox="1"/>
          <p:nvPr/>
        </p:nvSpPr>
        <p:spPr>
          <a:xfrm>
            <a:off x="3826442" y="4850196"/>
            <a:ext cx="1491114" cy="261610"/>
          </a:xfrm>
          <a:prstGeom prst="rect">
            <a:avLst/>
          </a:prstGeom>
          <a:noFill/>
        </p:spPr>
        <p:txBody>
          <a:bodyPr wrap="none" rtlCol="0">
            <a:spAutoFit/>
          </a:bodyPr>
          <a:lstStyle/>
          <a:p>
            <a:pPr algn="ct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acelf.ca</a:t>
            </a: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a:t>
            </a:r>
            <a:r>
              <a:rPr lang="fr-CA" sz="1100" dirty="0" err="1">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bap</a:t>
            </a: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a:t>
            </a:r>
          </a:p>
        </p:txBody>
      </p:sp>
      <p:pic>
        <p:nvPicPr>
          <p:cNvPr id="1026" name="Picture 2">
            <a:extLst>
              <a:ext uri="{FF2B5EF4-FFF2-40B4-BE49-F238E27FC236}">
                <a16:creationId xmlns:a16="http://schemas.microsoft.com/office/drawing/2014/main" id="{019B53F1-D606-27D2-4EB3-89498E84B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107" y="4231870"/>
            <a:ext cx="690757" cy="74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048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EA964C-8830-4B47-BA99-0771EBEFD5FA}"/>
              </a:ext>
            </a:extLst>
          </p:cNvPr>
          <p:cNvSpPr txBox="1"/>
          <p:nvPr/>
        </p:nvSpPr>
        <p:spPr>
          <a:xfrm>
            <a:off x="3756711" y="4850196"/>
            <a:ext cx="1630575" cy="261610"/>
          </a:xfrm>
          <a:prstGeom prst="rect">
            <a:avLst/>
          </a:prstGeom>
          <a:noFill/>
        </p:spPr>
        <p:txBody>
          <a:bodyPr wrap="none" rtlCol="0">
            <a:spAutoFit/>
          </a:bodyPr>
          <a:lstStyle/>
          <a:p>
            <a:pPr algn="ct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https://</a:t>
            </a:r>
            <a:r>
              <a:rPr lang="fr-CA" sz="1100" dirty="0" err="1">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acelf.ca</a:t>
            </a:r>
            <a:r>
              <a:rPr lang="fr-CA" sz="1100" dirty="0">
                <a:solidFill>
                  <a:schemeClr val="accent1">
                    <a:lumMod val="85000"/>
                  </a:schemeClr>
                </a:solidFill>
                <a:latin typeface="Lato" panose="020F0502020204030203" pitchFamily="34" charset="0"/>
                <a:ea typeface="Lato" panose="020F0502020204030203" pitchFamily="34" charset="0"/>
                <a:cs typeface="Lato" panose="020F0502020204030203" pitchFamily="34" charset="0"/>
              </a:rPr>
              <a:t>/blogue/</a:t>
            </a:r>
          </a:p>
        </p:txBody>
      </p:sp>
      <p:pic>
        <p:nvPicPr>
          <p:cNvPr id="3" name="Picture 2">
            <a:hlinkClick r:id="rId3"/>
            <a:extLst>
              <a:ext uri="{FF2B5EF4-FFF2-40B4-BE49-F238E27FC236}">
                <a16:creationId xmlns:a16="http://schemas.microsoft.com/office/drawing/2014/main" id="{EF804270-DE0B-7A4F-BE27-C23E7955E10B}"/>
              </a:ext>
            </a:extLst>
          </p:cNvPr>
          <p:cNvPicPr>
            <a:picLocks noChangeAspect="1"/>
          </p:cNvPicPr>
          <p:nvPr/>
        </p:nvPicPr>
        <p:blipFill>
          <a:blip r:embed="rId4"/>
          <a:stretch>
            <a:fillRect/>
          </a:stretch>
        </p:blipFill>
        <p:spPr>
          <a:xfrm>
            <a:off x="1158835" y="105524"/>
            <a:ext cx="6826326" cy="4744672"/>
          </a:xfrm>
          <a:custGeom>
            <a:avLst/>
            <a:gdLst>
              <a:gd name="connsiteX0" fmla="*/ 0 w 6826326"/>
              <a:gd name="connsiteY0" fmla="*/ 0 h 4744672"/>
              <a:gd name="connsiteX1" fmla="*/ 637124 w 6826326"/>
              <a:gd name="connsiteY1" fmla="*/ 0 h 4744672"/>
              <a:gd name="connsiteX2" fmla="*/ 1001194 w 6826326"/>
              <a:gd name="connsiteY2" fmla="*/ 0 h 4744672"/>
              <a:gd name="connsiteX3" fmla="*/ 1706582 w 6826326"/>
              <a:gd name="connsiteY3" fmla="*/ 0 h 4744672"/>
              <a:gd name="connsiteX4" fmla="*/ 2275442 w 6826326"/>
              <a:gd name="connsiteY4" fmla="*/ 0 h 4744672"/>
              <a:gd name="connsiteX5" fmla="*/ 2639513 w 6826326"/>
              <a:gd name="connsiteY5" fmla="*/ 0 h 4744672"/>
              <a:gd name="connsiteX6" fmla="*/ 3208373 w 6826326"/>
              <a:gd name="connsiteY6" fmla="*/ 0 h 4744672"/>
              <a:gd name="connsiteX7" fmla="*/ 3913760 w 6826326"/>
              <a:gd name="connsiteY7" fmla="*/ 0 h 4744672"/>
              <a:gd name="connsiteX8" fmla="*/ 4414357 w 6826326"/>
              <a:gd name="connsiteY8" fmla="*/ 0 h 4744672"/>
              <a:gd name="connsiteX9" fmla="*/ 4914955 w 6826326"/>
              <a:gd name="connsiteY9" fmla="*/ 0 h 4744672"/>
              <a:gd name="connsiteX10" fmla="*/ 5483815 w 6826326"/>
              <a:gd name="connsiteY10" fmla="*/ 0 h 4744672"/>
              <a:gd name="connsiteX11" fmla="*/ 6120939 w 6826326"/>
              <a:gd name="connsiteY11" fmla="*/ 0 h 4744672"/>
              <a:gd name="connsiteX12" fmla="*/ 6826326 w 6826326"/>
              <a:gd name="connsiteY12" fmla="*/ 0 h 4744672"/>
              <a:gd name="connsiteX13" fmla="*/ 6826326 w 6826326"/>
              <a:gd name="connsiteY13" fmla="*/ 640531 h 4744672"/>
              <a:gd name="connsiteX14" fmla="*/ 6826326 w 6826326"/>
              <a:gd name="connsiteY14" fmla="*/ 1186168 h 4744672"/>
              <a:gd name="connsiteX15" fmla="*/ 6826326 w 6826326"/>
              <a:gd name="connsiteY15" fmla="*/ 1684359 h 4744672"/>
              <a:gd name="connsiteX16" fmla="*/ 6826326 w 6826326"/>
              <a:gd name="connsiteY16" fmla="*/ 2277443 h 4744672"/>
              <a:gd name="connsiteX17" fmla="*/ 6826326 w 6826326"/>
              <a:gd name="connsiteY17" fmla="*/ 2917973 h 4744672"/>
              <a:gd name="connsiteX18" fmla="*/ 6826326 w 6826326"/>
              <a:gd name="connsiteY18" fmla="*/ 3605951 h 4744672"/>
              <a:gd name="connsiteX19" fmla="*/ 6826326 w 6826326"/>
              <a:gd name="connsiteY19" fmla="*/ 4744672 h 4744672"/>
              <a:gd name="connsiteX20" fmla="*/ 6120939 w 6826326"/>
              <a:gd name="connsiteY20" fmla="*/ 4744672 h 4744672"/>
              <a:gd name="connsiteX21" fmla="*/ 5620342 w 6826326"/>
              <a:gd name="connsiteY21" fmla="*/ 4744672 h 4744672"/>
              <a:gd name="connsiteX22" fmla="*/ 5119745 w 6826326"/>
              <a:gd name="connsiteY22" fmla="*/ 4744672 h 4744672"/>
              <a:gd name="connsiteX23" fmla="*/ 4619147 w 6826326"/>
              <a:gd name="connsiteY23" fmla="*/ 4744672 h 4744672"/>
              <a:gd name="connsiteX24" fmla="*/ 3982023 w 6826326"/>
              <a:gd name="connsiteY24" fmla="*/ 4744672 h 4744672"/>
              <a:gd name="connsiteX25" fmla="*/ 3413163 w 6826326"/>
              <a:gd name="connsiteY25" fmla="*/ 4744672 h 4744672"/>
              <a:gd name="connsiteX26" fmla="*/ 3049092 w 6826326"/>
              <a:gd name="connsiteY26" fmla="*/ 4744672 h 4744672"/>
              <a:gd name="connsiteX27" fmla="*/ 2548495 w 6826326"/>
              <a:gd name="connsiteY27" fmla="*/ 4744672 h 4744672"/>
              <a:gd name="connsiteX28" fmla="*/ 1911371 w 6826326"/>
              <a:gd name="connsiteY28" fmla="*/ 4744672 h 4744672"/>
              <a:gd name="connsiteX29" fmla="*/ 1479037 w 6826326"/>
              <a:gd name="connsiteY29" fmla="*/ 4744672 h 4744672"/>
              <a:gd name="connsiteX30" fmla="*/ 773650 w 6826326"/>
              <a:gd name="connsiteY30" fmla="*/ 4744672 h 4744672"/>
              <a:gd name="connsiteX31" fmla="*/ 0 w 6826326"/>
              <a:gd name="connsiteY31" fmla="*/ 4744672 h 4744672"/>
              <a:gd name="connsiteX32" fmla="*/ 0 w 6826326"/>
              <a:gd name="connsiteY32" fmla="*/ 4151588 h 4744672"/>
              <a:gd name="connsiteX33" fmla="*/ 0 w 6826326"/>
              <a:gd name="connsiteY33" fmla="*/ 3700844 h 4744672"/>
              <a:gd name="connsiteX34" fmla="*/ 0 w 6826326"/>
              <a:gd name="connsiteY34" fmla="*/ 3107760 h 4744672"/>
              <a:gd name="connsiteX35" fmla="*/ 0 w 6826326"/>
              <a:gd name="connsiteY35" fmla="*/ 2609570 h 4744672"/>
              <a:gd name="connsiteX36" fmla="*/ 0 w 6826326"/>
              <a:gd name="connsiteY36" fmla="*/ 2111379 h 4744672"/>
              <a:gd name="connsiteX37" fmla="*/ 0 w 6826326"/>
              <a:gd name="connsiteY37" fmla="*/ 1613188 h 4744672"/>
              <a:gd name="connsiteX38" fmla="*/ 0 w 6826326"/>
              <a:gd name="connsiteY38" fmla="*/ 1114998 h 4744672"/>
              <a:gd name="connsiteX39" fmla="*/ 0 w 6826326"/>
              <a:gd name="connsiteY39" fmla="*/ 569361 h 4744672"/>
              <a:gd name="connsiteX40" fmla="*/ 0 w 6826326"/>
              <a:gd name="connsiteY40" fmla="*/ 0 h 474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826326" h="4744672" fill="none" extrusionOk="0">
                <a:moveTo>
                  <a:pt x="0" y="0"/>
                </a:moveTo>
                <a:cubicBezTo>
                  <a:pt x="207559" y="-17679"/>
                  <a:pt x="430686" y="53219"/>
                  <a:pt x="637124" y="0"/>
                </a:cubicBezTo>
                <a:cubicBezTo>
                  <a:pt x="843562" y="-53219"/>
                  <a:pt x="838462" y="33705"/>
                  <a:pt x="1001194" y="0"/>
                </a:cubicBezTo>
                <a:cubicBezTo>
                  <a:pt x="1163926" y="-33705"/>
                  <a:pt x="1476271" y="21905"/>
                  <a:pt x="1706582" y="0"/>
                </a:cubicBezTo>
                <a:cubicBezTo>
                  <a:pt x="1936893" y="-21905"/>
                  <a:pt x="2079799" y="14991"/>
                  <a:pt x="2275442" y="0"/>
                </a:cubicBezTo>
                <a:cubicBezTo>
                  <a:pt x="2471085" y="-14991"/>
                  <a:pt x="2546191" y="3219"/>
                  <a:pt x="2639513" y="0"/>
                </a:cubicBezTo>
                <a:cubicBezTo>
                  <a:pt x="2732835" y="-3219"/>
                  <a:pt x="2997803" y="23428"/>
                  <a:pt x="3208373" y="0"/>
                </a:cubicBezTo>
                <a:cubicBezTo>
                  <a:pt x="3418943" y="-23428"/>
                  <a:pt x="3666003" y="66896"/>
                  <a:pt x="3913760" y="0"/>
                </a:cubicBezTo>
                <a:cubicBezTo>
                  <a:pt x="4161517" y="-66896"/>
                  <a:pt x="4235469" y="105"/>
                  <a:pt x="4414357" y="0"/>
                </a:cubicBezTo>
                <a:cubicBezTo>
                  <a:pt x="4593245" y="-105"/>
                  <a:pt x="4744016" y="36717"/>
                  <a:pt x="4914955" y="0"/>
                </a:cubicBezTo>
                <a:cubicBezTo>
                  <a:pt x="5085894" y="-36717"/>
                  <a:pt x="5317189" y="40111"/>
                  <a:pt x="5483815" y="0"/>
                </a:cubicBezTo>
                <a:cubicBezTo>
                  <a:pt x="5650441" y="-40111"/>
                  <a:pt x="5858660" y="1493"/>
                  <a:pt x="6120939" y="0"/>
                </a:cubicBezTo>
                <a:cubicBezTo>
                  <a:pt x="6383218" y="-1493"/>
                  <a:pt x="6521645" y="81142"/>
                  <a:pt x="6826326" y="0"/>
                </a:cubicBezTo>
                <a:cubicBezTo>
                  <a:pt x="6826784" y="231225"/>
                  <a:pt x="6777177" y="459978"/>
                  <a:pt x="6826326" y="640531"/>
                </a:cubicBezTo>
                <a:cubicBezTo>
                  <a:pt x="6875475" y="821084"/>
                  <a:pt x="6812640" y="1027913"/>
                  <a:pt x="6826326" y="1186168"/>
                </a:cubicBezTo>
                <a:cubicBezTo>
                  <a:pt x="6840012" y="1344423"/>
                  <a:pt x="6805041" y="1520598"/>
                  <a:pt x="6826326" y="1684359"/>
                </a:cubicBezTo>
                <a:cubicBezTo>
                  <a:pt x="6847611" y="1848120"/>
                  <a:pt x="6766949" y="2134938"/>
                  <a:pt x="6826326" y="2277443"/>
                </a:cubicBezTo>
                <a:cubicBezTo>
                  <a:pt x="6885703" y="2419948"/>
                  <a:pt x="6778635" y="2645421"/>
                  <a:pt x="6826326" y="2917973"/>
                </a:cubicBezTo>
                <a:cubicBezTo>
                  <a:pt x="6874017" y="3190525"/>
                  <a:pt x="6825692" y="3290187"/>
                  <a:pt x="6826326" y="3605951"/>
                </a:cubicBezTo>
                <a:cubicBezTo>
                  <a:pt x="6826960" y="3921715"/>
                  <a:pt x="6787047" y="4284819"/>
                  <a:pt x="6826326" y="4744672"/>
                </a:cubicBezTo>
                <a:cubicBezTo>
                  <a:pt x="6617183" y="4800520"/>
                  <a:pt x="6461169" y="4698979"/>
                  <a:pt x="6120939" y="4744672"/>
                </a:cubicBezTo>
                <a:cubicBezTo>
                  <a:pt x="5780709" y="4790365"/>
                  <a:pt x="5742689" y="4726510"/>
                  <a:pt x="5620342" y="4744672"/>
                </a:cubicBezTo>
                <a:cubicBezTo>
                  <a:pt x="5497995" y="4762834"/>
                  <a:pt x="5318863" y="4743380"/>
                  <a:pt x="5119745" y="4744672"/>
                </a:cubicBezTo>
                <a:cubicBezTo>
                  <a:pt x="4920627" y="4745964"/>
                  <a:pt x="4832509" y="4723431"/>
                  <a:pt x="4619147" y="4744672"/>
                </a:cubicBezTo>
                <a:cubicBezTo>
                  <a:pt x="4405785" y="4765913"/>
                  <a:pt x="4221778" y="4683809"/>
                  <a:pt x="3982023" y="4744672"/>
                </a:cubicBezTo>
                <a:cubicBezTo>
                  <a:pt x="3742268" y="4805535"/>
                  <a:pt x="3566090" y="4695331"/>
                  <a:pt x="3413163" y="4744672"/>
                </a:cubicBezTo>
                <a:cubicBezTo>
                  <a:pt x="3260236" y="4794013"/>
                  <a:pt x="3161284" y="4744528"/>
                  <a:pt x="3049092" y="4744672"/>
                </a:cubicBezTo>
                <a:cubicBezTo>
                  <a:pt x="2936900" y="4744816"/>
                  <a:pt x="2653260" y="4728449"/>
                  <a:pt x="2548495" y="4744672"/>
                </a:cubicBezTo>
                <a:cubicBezTo>
                  <a:pt x="2443730" y="4760895"/>
                  <a:pt x="2199299" y="4715983"/>
                  <a:pt x="1911371" y="4744672"/>
                </a:cubicBezTo>
                <a:cubicBezTo>
                  <a:pt x="1623443" y="4773361"/>
                  <a:pt x="1575107" y="4696189"/>
                  <a:pt x="1479037" y="4744672"/>
                </a:cubicBezTo>
                <a:cubicBezTo>
                  <a:pt x="1382967" y="4793155"/>
                  <a:pt x="1015273" y="4660690"/>
                  <a:pt x="773650" y="4744672"/>
                </a:cubicBezTo>
                <a:cubicBezTo>
                  <a:pt x="532027" y="4828654"/>
                  <a:pt x="279174" y="4739416"/>
                  <a:pt x="0" y="4744672"/>
                </a:cubicBezTo>
                <a:cubicBezTo>
                  <a:pt x="-15258" y="4561185"/>
                  <a:pt x="14490" y="4357891"/>
                  <a:pt x="0" y="4151588"/>
                </a:cubicBezTo>
                <a:cubicBezTo>
                  <a:pt x="-14490" y="3945285"/>
                  <a:pt x="40284" y="3854022"/>
                  <a:pt x="0" y="3700844"/>
                </a:cubicBezTo>
                <a:cubicBezTo>
                  <a:pt x="-40284" y="3547666"/>
                  <a:pt x="18564" y="3327009"/>
                  <a:pt x="0" y="3107760"/>
                </a:cubicBezTo>
                <a:cubicBezTo>
                  <a:pt x="-18564" y="2888511"/>
                  <a:pt x="49999" y="2838031"/>
                  <a:pt x="0" y="2609570"/>
                </a:cubicBezTo>
                <a:cubicBezTo>
                  <a:pt x="-49999" y="2381109"/>
                  <a:pt x="59005" y="2312112"/>
                  <a:pt x="0" y="2111379"/>
                </a:cubicBezTo>
                <a:cubicBezTo>
                  <a:pt x="-59005" y="1910646"/>
                  <a:pt x="42813" y="1722539"/>
                  <a:pt x="0" y="1613188"/>
                </a:cubicBezTo>
                <a:cubicBezTo>
                  <a:pt x="-42813" y="1503837"/>
                  <a:pt x="8545" y="1304539"/>
                  <a:pt x="0" y="1114998"/>
                </a:cubicBezTo>
                <a:cubicBezTo>
                  <a:pt x="-8545" y="925457"/>
                  <a:pt x="10226" y="836453"/>
                  <a:pt x="0" y="569361"/>
                </a:cubicBezTo>
                <a:cubicBezTo>
                  <a:pt x="-10226" y="302269"/>
                  <a:pt x="45375" y="163256"/>
                  <a:pt x="0" y="0"/>
                </a:cubicBezTo>
                <a:close/>
              </a:path>
              <a:path w="6826326" h="4744672" stroke="0" extrusionOk="0">
                <a:moveTo>
                  <a:pt x="0" y="0"/>
                </a:moveTo>
                <a:cubicBezTo>
                  <a:pt x="152494" y="-34518"/>
                  <a:pt x="255553" y="53121"/>
                  <a:pt x="500597" y="0"/>
                </a:cubicBezTo>
                <a:cubicBezTo>
                  <a:pt x="745641" y="-53121"/>
                  <a:pt x="786674" y="35764"/>
                  <a:pt x="864668" y="0"/>
                </a:cubicBezTo>
                <a:cubicBezTo>
                  <a:pt x="942662" y="-35764"/>
                  <a:pt x="1306277" y="45652"/>
                  <a:pt x="1570055" y="0"/>
                </a:cubicBezTo>
                <a:cubicBezTo>
                  <a:pt x="1833833" y="-45652"/>
                  <a:pt x="1931779" y="57133"/>
                  <a:pt x="2070652" y="0"/>
                </a:cubicBezTo>
                <a:cubicBezTo>
                  <a:pt x="2209525" y="-57133"/>
                  <a:pt x="2323610" y="36451"/>
                  <a:pt x="2571249" y="0"/>
                </a:cubicBezTo>
                <a:cubicBezTo>
                  <a:pt x="2818888" y="-36451"/>
                  <a:pt x="3014501" y="58064"/>
                  <a:pt x="3276636" y="0"/>
                </a:cubicBezTo>
                <a:cubicBezTo>
                  <a:pt x="3538771" y="-58064"/>
                  <a:pt x="3506360" y="16353"/>
                  <a:pt x="3708970" y="0"/>
                </a:cubicBezTo>
                <a:cubicBezTo>
                  <a:pt x="3911580" y="-16353"/>
                  <a:pt x="4249412" y="33797"/>
                  <a:pt x="4414357" y="0"/>
                </a:cubicBezTo>
                <a:cubicBezTo>
                  <a:pt x="4579302" y="-33797"/>
                  <a:pt x="4898838" y="45770"/>
                  <a:pt x="5119745" y="0"/>
                </a:cubicBezTo>
                <a:cubicBezTo>
                  <a:pt x="5340652" y="-45770"/>
                  <a:pt x="5433083" y="60457"/>
                  <a:pt x="5688605" y="0"/>
                </a:cubicBezTo>
                <a:cubicBezTo>
                  <a:pt x="5944127" y="-60457"/>
                  <a:pt x="6553903" y="30311"/>
                  <a:pt x="6826326" y="0"/>
                </a:cubicBezTo>
                <a:cubicBezTo>
                  <a:pt x="6832044" y="176771"/>
                  <a:pt x="6818574" y="330812"/>
                  <a:pt x="6826326" y="545637"/>
                </a:cubicBezTo>
                <a:cubicBezTo>
                  <a:pt x="6834078" y="760462"/>
                  <a:pt x="6817360" y="798361"/>
                  <a:pt x="6826326" y="996381"/>
                </a:cubicBezTo>
                <a:cubicBezTo>
                  <a:pt x="6835292" y="1194401"/>
                  <a:pt x="6791788" y="1302069"/>
                  <a:pt x="6826326" y="1589465"/>
                </a:cubicBezTo>
                <a:cubicBezTo>
                  <a:pt x="6860864" y="1876861"/>
                  <a:pt x="6810098" y="1986568"/>
                  <a:pt x="6826326" y="2182549"/>
                </a:cubicBezTo>
                <a:cubicBezTo>
                  <a:pt x="6842554" y="2378530"/>
                  <a:pt x="6770668" y="2502491"/>
                  <a:pt x="6826326" y="2775633"/>
                </a:cubicBezTo>
                <a:cubicBezTo>
                  <a:pt x="6881984" y="3048775"/>
                  <a:pt x="6777552" y="3253581"/>
                  <a:pt x="6826326" y="3416164"/>
                </a:cubicBezTo>
                <a:cubicBezTo>
                  <a:pt x="6875100" y="3578747"/>
                  <a:pt x="6758493" y="3862700"/>
                  <a:pt x="6826326" y="4056695"/>
                </a:cubicBezTo>
                <a:cubicBezTo>
                  <a:pt x="6894159" y="4250690"/>
                  <a:pt x="6804469" y="4497859"/>
                  <a:pt x="6826326" y="4744672"/>
                </a:cubicBezTo>
                <a:cubicBezTo>
                  <a:pt x="6730744" y="4776879"/>
                  <a:pt x="6597320" y="4742601"/>
                  <a:pt x="6462255" y="4744672"/>
                </a:cubicBezTo>
                <a:cubicBezTo>
                  <a:pt x="6327190" y="4746743"/>
                  <a:pt x="5994597" y="4665806"/>
                  <a:pt x="5756868" y="4744672"/>
                </a:cubicBezTo>
                <a:cubicBezTo>
                  <a:pt x="5519139" y="4823538"/>
                  <a:pt x="5402986" y="4728819"/>
                  <a:pt x="5188008" y="4744672"/>
                </a:cubicBezTo>
                <a:cubicBezTo>
                  <a:pt x="4973030" y="4760525"/>
                  <a:pt x="4863358" y="4694835"/>
                  <a:pt x="4755674" y="4744672"/>
                </a:cubicBezTo>
                <a:cubicBezTo>
                  <a:pt x="4647990" y="4794509"/>
                  <a:pt x="4307931" y="4721690"/>
                  <a:pt x="4186813" y="4744672"/>
                </a:cubicBezTo>
                <a:cubicBezTo>
                  <a:pt x="4065695" y="4767654"/>
                  <a:pt x="3965823" y="4730886"/>
                  <a:pt x="3822743" y="4744672"/>
                </a:cubicBezTo>
                <a:cubicBezTo>
                  <a:pt x="3679663" y="4758458"/>
                  <a:pt x="3627569" y="4735878"/>
                  <a:pt x="3458672" y="4744672"/>
                </a:cubicBezTo>
                <a:cubicBezTo>
                  <a:pt x="3289775" y="4753466"/>
                  <a:pt x="3060775" y="4689240"/>
                  <a:pt x="2889811" y="4744672"/>
                </a:cubicBezTo>
                <a:cubicBezTo>
                  <a:pt x="2718847" y="4800104"/>
                  <a:pt x="2588866" y="4713756"/>
                  <a:pt x="2457477" y="4744672"/>
                </a:cubicBezTo>
                <a:cubicBezTo>
                  <a:pt x="2326088" y="4775588"/>
                  <a:pt x="2072662" y="4724693"/>
                  <a:pt x="1820354" y="4744672"/>
                </a:cubicBezTo>
                <a:cubicBezTo>
                  <a:pt x="1568046" y="4764651"/>
                  <a:pt x="1527982" y="4741953"/>
                  <a:pt x="1388020" y="4744672"/>
                </a:cubicBezTo>
                <a:cubicBezTo>
                  <a:pt x="1248058" y="4747391"/>
                  <a:pt x="925772" y="4718074"/>
                  <a:pt x="750896" y="4744672"/>
                </a:cubicBezTo>
                <a:cubicBezTo>
                  <a:pt x="576020" y="4771270"/>
                  <a:pt x="317067" y="4664349"/>
                  <a:pt x="0" y="4744672"/>
                </a:cubicBezTo>
                <a:cubicBezTo>
                  <a:pt x="-51297" y="4543409"/>
                  <a:pt x="39479" y="4298835"/>
                  <a:pt x="0" y="4104141"/>
                </a:cubicBezTo>
                <a:cubicBezTo>
                  <a:pt x="-39479" y="3909447"/>
                  <a:pt x="55954" y="3691716"/>
                  <a:pt x="0" y="3463611"/>
                </a:cubicBezTo>
                <a:cubicBezTo>
                  <a:pt x="-55954" y="3235506"/>
                  <a:pt x="73064" y="2925237"/>
                  <a:pt x="0" y="2775633"/>
                </a:cubicBezTo>
                <a:cubicBezTo>
                  <a:pt x="-73064" y="2626029"/>
                  <a:pt x="28692" y="2339803"/>
                  <a:pt x="0" y="2229996"/>
                </a:cubicBezTo>
                <a:cubicBezTo>
                  <a:pt x="-28692" y="2120189"/>
                  <a:pt x="45697" y="1805722"/>
                  <a:pt x="0" y="1542018"/>
                </a:cubicBezTo>
                <a:cubicBezTo>
                  <a:pt x="-45697" y="1278314"/>
                  <a:pt x="35094" y="1266977"/>
                  <a:pt x="0" y="1043828"/>
                </a:cubicBezTo>
                <a:cubicBezTo>
                  <a:pt x="-35094" y="820679"/>
                  <a:pt x="24788" y="811958"/>
                  <a:pt x="0" y="593084"/>
                </a:cubicBezTo>
                <a:cubicBezTo>
                  <a:pt x="-24788" y="374210"/>
                  <a:pt x="64141" y="236552"/>
                  <a:pt x="0" y="0"/>
                </a:cubicBezTo>
                <a:close/>
              </a:path>
            </a:pathLst>
          </a:custGeom>
          <a:ln w="762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2" name="Picture 2">
            <a:extLst>
              <a:ext uri="{FF2B5EF4-FFF2-40B4-BE49-F238E27FC236}">
                <a16:creationId xmlns:a16="http://schemas.microsoft.com/office/drawing/2014/main" id="{8F9A4C20-C40A-B2F8-D3CA-98BD6916A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9961" y="4288845"/>
            <a:ext cx="690757" cy="74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50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4DED6C-CA5A-F0CE-5445-C98E1491A46F}"/>
              </a:ext>
            </a:extLst>
          </p:cNvPr>
          <p:cNvSpPr>
            <a:spLocks noGrp="1"/>
          </p:cNvSpPr>
          <p:nvPr>
            <p:ph type="title"/>
          </p:nvPr>
        </p:nvSpPr>
        <p:spPr>
          <a:xfrm>
            <a:off x="4572000" y="987001"/>
            <a:ext cx="3585471" cy="841800"/>
          </a:xfrm>
        </p:spPr>
        <p:txBody>
          <a:bodyPr/>
          <a:lstStyle/>
          <a:p>
            <a:pPr algn="r"/>
            <a:r>
              <a:rPr lang="fr-CA" dirty="0">
                <a:latin typeface="Century Gothic" panose="020B0502020202020204" pitchFamily="34" charset="0"/>
              </a:rPr>
              <a:t>Public cible</a:t>
            </a:r>
          </a:p>
        </p:txBody>
      </p:sp>
      <p:sp>
        <p:nvSpPr>
          <p:cNvPr id="3" name="Sous-titre 2">
            <a:extLst>
              <a:ext uri="{FF2B5EF4-FFF2-40B4-BE49-F238E27FC236}">
                <a16:creationId xmlns:a16="http://schemas.microsoft.com/office/drawing/2014/main" id="{3F6C52F1-0591-6BB6-771B-045386D98D2C}"/>
              </a:ext>
            </a:extLst>
          </p:cNvPr>
          <p:cNvSpPr>
            <a:spLocks noGrp="1"/>
          </p:cNvSpPr>
          <p:nvPr>
            <p:ph type="subTitle" idx="1"/>
          </p:nvPr>
        </p:nvSpPr>
        <p:spPr>
          <a:xfrm>
            <a:off x="417382" y="1828801"/>
            <a:ext cx="6502401" cy="3184070"/>
          </a:xfrm>
        </p:spPr>
        <p:txBody>
          <a:bodyPr/>
          <a:lstStyle/>
          <a:p>
            <a:pPr algn="l" rtl="0" fontAlgn="base"/>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a:t>
            </a:r>
          </a:p>
          <a:p>
            <a:pPr algn="l" rtl="0" fontAlgn="base"/>
            <a:r>
              <a:rPr lang="fr-CA" sz="2000" dirty="0">
                <a:solidFill>
                  <a:schemeClr val="tx1"/>
                </a:solidFill>
                <a:latin typeface="Lato" panose="020F0502020204030203" pitchFamily="34" charset="0"/>
                <a:ea typeface="Lato" panose="020F0502020204030203" pitchFamily="34" charset="0"/>
                <a:cs typeface="Lato" panose="020F0502020204030203" pitchFamily="34" charset="0"/>
              </a:rPr>
              <a:t>	Cet </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atelier sur l’insécurité linguistique est destiné aux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enseignant.e.s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de français langue seconde (français immersion, français intensif) des niveaux intermédiaire et secondaire (7</a:t>
            </a:r>
            <a:r>
              <a:rPr lang="fr-CA" sz="2000" b="0" i="0" baseline="30000" dirty="0">
                <a:solidFill>
                  <a:schemeClr val="tx1"/>
                </a:solidFill>
                <a:effectLst/>
                <a:latin typeface="Lato" panose="020F0502020204030203" pitchFamily="34" charset="0"/>
                <a:ea typeface="Lato" panose="020F0502020204030203" pitchFamily="34" charset="0"/>
                <a:cs typeface="Lato" panose="020F0502020204030203" pitchFamily="34" charset="0"/>
              </a:rPr>
              <a:t>e</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à 12</a:t>
            </a:r>
            <a:r>
              <a:rPr lang="fr-CA" sz="2000" b="0" i="0" baseline="30000" dirty="0">
                <a:solidFill>
                  <a:schemeClr val="tx1"/>
                </a:solidFill>
                <a:effectLst/>
                <a:latin typeface="Lato" panose="020F0502020204030203" pitchFamily="34" charset="0"/>
                <a:ea typeface="Lato" panose="020F0502020204030203" pitchFamily="34" charset="0"/>
                <a:cs typeface="Lato" panose="020F0502020204030203" pitchFamily="34" charset="0"/>
              </a:rPr>
              <a:t>e</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années). Les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enseignant.e.s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peuvent aussi l’utiliser auprès d’</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étudiant.e.s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francophones en milieu minoritaire (niveaux 7</a:t>
            </a:r>
            <a:r>
              <a:rPr lang="fr-CA" sz="2000" b="0" i="0" baseline="30000" dirty="0">
                <a:solidFill>
                  <a:schemeClr val="tx1"/>
                </a:solidFill>
                <a:effectLst/>
                <a:latin typeface="Lato" panose="020F0502020204030203" pitchFamily="34" charset="0"/>
                <a:ea typeface="Lato" panose="020F0502020204030203" pitchFamily="34" charset="0"/>
                <a:cs typeface="Lato" panose="020F0502020204030203" pitchFamily="34" charset="0"/>
              </a:rPr>
              <a:t>e</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à 12</a:t>
            </a:r>
            <a:r>
              <a:rPr lang="fr-CA" sz="2000" b="0" i="0" baseline="30000" dirty="0">
                <a:solidFill>
                  <a:schemeClr val="tx1"/>
                </a:solidFill>
                <a:effectLst/>
                <a:latin typeface="Lato" panose="020F0502020204030203" pitchFamily="34" charset="0"/>
                <a:ea typeface="Lato" panose="020F0502020204030203" pitchFamily="34" charset="0"/>
                <a:cs typeface="Lato" panose="020F0502020204030203" pitchFamily="34" charset="0"/>
              </a:rPr>
              <a:t>e</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 Enfin, la REL est destinée aux </a:t>
            </a:r>
            <a:r>
              <a:rPr lang="fr-CA" sz="2000" b="0" i="0" dirty="0" err="1">
                <a:solidFill>
                  <a:schemeClr val="tx1"/>
                </a:solidFill>
                <a:effectLst/>
                <a:latin typeface="Lato" panose="020F0502020204030203" pitchFamily="34" charset="0"/>
                <a:ea typeface="Lato" panose="020F0502020204030203" pitchFamily="34" charset="0"/>
                <a:cs typeface="Lato" panose="020F0502020204030203" pitchFamily="34" charset="0"/>
              </a:rPr>
              <a:t>professeur.e.s</a:t>
            </a:r>
            <a:r>
              <a:rPr lang="fr-CA" sz="2000" b="0" i="0" dirty="0">
                <a:solidFill>
                  <a:schemeClr val="tx1"/>
                </a:solidFill>
                <a:effectLst/>
                <a:latin typeface="Lato" panose="020F0502020204030203" pitchFamily="34" charset="0"/>
                <a:ea typeface="Lato" panose="020F0502020204030203" pitchFamily="34" charset="0"/>
                <a:cs typeface="Lato" panose="020F0502020204030203" pitchFamily="34" charset="0"/>
              </a:rPr>
              <a:t> de niveau postsecondaire offrant un cours de français langue seconde.</a:t>
            </a:r>
          </a:p>
          <a:p>
            <a:endParaRPr lang="fr-CA" sz="20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0145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A5BE-7C80-5F4D-872E-371DFDF1C53B}"/>
              </a:ext>
            </a:extLst>
          </p:cNvPr>
          <p:cNvSpPr>
            <a:spLocks noGrp="1"/>
          </p:cNvSpPr>
          <p:nvPr>
            <p:ph type="title"/>
          </p:nvPr>
        </p:nvSpPr>
        <p:spPr>
          <a:xfrm>
            <a:off x="1681350" y="1939425"/>
            <a:ext cx="5781300" cy="1264650"/>
          </a:xfrm>
        </p:spPr>
        <p:txBody>
          <a:bodyPr/>
          <a:lstStyle/>
          <a:p>
            <a:r>
              <a:rPr lang="fr-CA" sz="7200" dirty="0">
                <a:latin typeface="Century Gothic" panose="020B0502020202020204" pitchFamily="34" charset="0"/>
              </a:rPr>
              <a:t>La boucle...</a:t>
            </a:r>
          </a:p>
        </p:txBody>
      </p:sp>
    </p:spTree>
    <p:extLst>
      <p:ext uri="{BB962C8B-B14F-4D97-AF65-F5344CB8AC3E}">
        <p14:creationId xmlns:p14="http://schemas.microsoft.com/office/powerpoint/2010/main" val="2082214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8" name="Google Shape;1178;p55"/>
          <p:cNvPicPr preferRelativeResize="0"/>
          <p:nvPr/>
        </p:nvPicPr>
        <p:blipFill>
          <a:blip r:embed="rId3">
            <a:alphaModFix amt="83000"/>
          </a:blip>
          <a:stretch>
            <a:fillRect/>
          </a:stretch>
        </p:blipFill>
        <p:spPr>
          <a:xfrm>
            <a:off x="2244296" y="2297075"/>
            <a:ext cx="392008" cy="2002074"/>
          </a:xfrm>
          <a:prstGeom prst="rect">
            <a:avLst/>
          </a:prstGeom>
          <a:noFill/>
          <a:ln>
            <a:noFill/>
          </a:ln>
        </p:spPr>
      </p:pic>
      <p:pic>
        <p:nvPicPr>
          <p:cNvPr id="1179" name="Google Shape;1179;p55"/>
          <p:cNvPicPr preferRelativeResize="0"/>
          <p:nvPr/>
        </p:nvPicPr>
        <p:blipFill>
          <a:blip r:embed="rId4">
            <a:alphaModFix amt="62000"/>
          </a:blip>
          <a:stretch>
            <a:fillRect/>
          </a:stretch>
        </p:blipFill>
        <p:spPr>
          <a:xfrm>
            <a:off x="2722596" y="2297075"/>
            <a:ext cx="392008" cy="2002074"/>
          </a:xfrm>
          <a:prstGeom prst="rect">
            <a:avLst/>
          </a:prstGeom>
          <a:noFill/>
          <a:ln>
            <a:noFill/>
          </a:ln>
        </p:spPr>
      </p:pic>
      <p:pic>
        <p:nvPicPr>
          <p:cNvPr id="1180" name="Google Shape;1180;p55"/>
          <p:cNvPicPr preferRelativeResize="0"/>
          <p:nvPr/>
        </p:nvPicPr>
        <p:blipFill>
          <a:blip r:embed="rId5">
            <a:alphaModFix/>
          </a:blip>
          <a:stretch>
            <a:fillRect/>
          </a:stretch>
        </p:blipFill>
        <p:spPr>
          <a:xfrm>
            <a:off x="3200909" y="2297075"/>
            <a:ext cx="392008" cy="2002074"/>
          </a:xfrm>
          <a:prstGeom prst="rect">
            <a:avLst/>
          </a:prstGeom>
          <a:noFill/>
          <a:ln>
            <a:noFill/>
          </a:ln>
        </p:spPr>
      </p:pic>
      <p:pic>
        <p:nvPicPr>
          <p:cNvPr id="1181" name="Google Shape;1181;p55"/>
          <p:cNvPicPr preferRelativeResize="0"/>
          <p:nvPr/>
        </p:nvPicPr>
        <p:blipFill>
          <a:blip r:embed="rId6">
            <a:alphaModFix amt="81000"/>
          </a:blip>
          <a:stretch>
            <a:fillRect/>
          </a:stretch>
        </p:blipFill>
        <p:spPr>
          <a:xfrm>
            <a:off x="3687146" y="2297075"/>
            <a:ext cx="392008" cy="2002074"/>
          </a:xfrm>
          <a:prstGeom prst="rect">
            <a:avLst/>
          </a:prstGeom>
          <a:noFill/>
          <a:ln>
            <a:noFill/>
          </a:ln>
        </p:spPr>
      </p:pic>
      <p:pic>
        <p:nvPicPr>
          <p:cNvPr id="1182" name="Google Shape;1182;p55"/>
          <p:cNvPicPr preferRelativeResize="0"/>
          <p:nvPr/>
        </p:nvPicPr>
        <p:blipFill>
          <a:blip r:embed="rId7">
            <a:alphaModFix amt="66000"/>
          </a:blip>
          <a:stretch>
            <a:fillRect/>
          </a:stretch>
        </p:blipFill>
        <p:spPr>
          <a:xfrm>
            <a:off x="4157534" y="2297075"/>
            <a:ext cx="392008" cy="2002074"/>
          </a:xfrm>
          <a:prstGeom prst="rect">
            <a:avLst/>
          </a:prstGeom>
          <a:noFill/>
          <a:ln>
            <a:noFill/>
          </a:ln>
        </p:spPr>
      </p:pic>
      <p:pic>
        <p:nvPicPr>
          <p:cNvPr id="1183" name="Google Shape;1183;p55"/>
          <p:cNvPicPr preferRelativeResize="0"/>
          <p:nvPr/>
        </p:nvPicPr>
        <p:blipFill>
          <a:blip r:embed="rId8">
            <a:alphaModFix amt="66000"/>
          </a:blip>
          <a:stretch>
            <a:fillRect/>
          </a:stretch>
        </p:blipFill>
        <p:spPr>
          <a:xfrm>
            <a:off x="5370551" y="2752539"/>
            <a:ext cx="1326075" cy="1212033"/>
          </a:xfrm>
          <a:prstGeom prst="rect">
            <a:avLst/>
          </a:prstGeom>
          <a:noFill/>
          <a:ln>
            <a:noFill/>
          </a:ln>
        </p:spPr>
      </p:pic>
      <p:pic>
        <p:nvPicPr>
          <p:cNvPr id="1184" name="Google Shape;1184;p55"/>
          <p:cNvPicPr preferRelativeResize="0"/>
          <p:nvPr/>
        </p:nvPicPr>
        <p:blipFill>
          <a:blip r:embed="rId9">
            <a:alphaModFix amt="85000"/>
          </a:blip>
          <a:stretch>
            <a:fillRect/>
          </a:stretch>
        </p:blipFill>
        <p:spPr>
          <a:xfrm>
            <a:off x="4429763" y="2792868"/>
            <a:ext cx="1237840" cy="1131386"/>
          </a:xfrm>
          <a:prstGeom prst="rect">
            <a:avLst/>
          </a:prstGeom>
          <a:noFill/>
          <a:ln>
            <a:noFill/>
          </a:ln>
        </p:spPr>
      </p:pic>
      <p:pic>
        <p:nvPicPr>
          <p:cNvPr id="1185" name="Google Shape;1185;p55"/>
          <p:cNvPicPr preferRelativeResize="0"/>
          <p:nvPr/>
        </p:nvPicPr>
        <p:blipFill>
          <a:blip r:embed="rId10">
            <a:alphaModFix amt="52000"/>
          </a:blip>
          <a:stretch>
            <a:fillRect/>
          </a:stretch>
        </p:blipFill>
        <p:spPr>
          <a:xfrm>
            <a:off x="6570239" y="2450938"/>
            <a:ext cx="1853771" cy="1694348"/>
          </a:xfrm>
          <a:prstGeom prst="rect">
            <a:avLst/>
          </a:prstGeom>
          <a:noFill/>
          <a:ln>
            <a:noFill/>
          </a:ln>
        </p:spPr>
      </p:pic>
      <p:pic>
        <p:nvPicPr>
          <p:cNvPr id="1186" name="Google Shape;1186;p55"/>
          <p:cNvPicPr preferRelativeResize="0"/>
          <p:nvPr/>
        </p:nvPicPr>
        <p:blipFill>
          <a:blip r:embed="rId11">
            <a:alphaModFix amt="69000"/>
          </a:blip>
          <a:stretch>
            <a:fillRect/>
          </a:stretch>
        </p:blipFill>
        <p:spPr>
          <a:xfrm>
            <a:off x="710792" y="2371226"/>
            <a:ext cx="1015867" cy="1853772"/>
          </a:xfrm>
          <a:prstGeom prst="rect">
            <a:avLst/>
          </a:prstGeom>
          <a:noFill/>
          <a:ln>
            <a:noFill/>
          </a:ln>
        </p:spPr>
      </p:pic>
      <p:pic>
        <p:nvPicPr>
          <p:cNvPr id="1187" name="Google Shape;1187;p55"/>
          <p:cNvPicPr preferRelativeResize="0"/>
          <p:nvPr/>
        </p:nvPicPr>
        <p:blipFill>
          <a:blip r:embed="rId12">
            <a:alphaModFix/>
          </a:blip>
          <a:stretch>
            <a:fillRect/>
          </a:stretch>
        </p:blipFill>
        <p:spPr>
          <a:xfrm>
            <a:off x="1649512" y="2371226"/>
            <a:ext cx="504226" cy="1853772"/>
          </a:xfrm>
          <a:prstGeom prst="rect">
            <a:avLst/>
          </a:prstGeom>
          <a:noFill/>
          <a:ln>
            <a:noFill/>
          </a:ln>
        </p:spPr>
      </p:pic>
      <p:grpSp>
        <p:nvGrpSpPr>
          <p:cNvPr id="65" name="Google Shape;4059;p62">
            <a:extLst>
              <a:ext uri="{FF2B5EF4-FFF2-40B4-BE49-F238E27FC236}">
                <a16:creationId xmlns:a16="http://schemas.microsoft.com/office/drawing/2014/main" id="{39F179E5-CB9A-0E46-A68F-BCF0331F6887}"/>
              </a:ext>
            </a:extLst>
          </p:cNvPr>
          <p:cNvGrpSpPr>
            <a:grpSpLocks noChangeAspect="1"/>
          </p:cNvGrpSpPr>
          <p:nvPr/>
        </p:nvGrpSpPr>
        <p:grpSpPr>
          <a:xfrm>
            <a:off x="562565" y="617496"/>
            <a:ext cx="7973954" cy="4248000"/>
            <a:chOff x="233350" y="949250"/>
            <a:chExt cx="7137300" cy="3802300"/>
          </a:xfrm>
        </p:grpSpPr>
        <p:sp>
          <p:nvSpPr>
            <p:cNvPr id="66" name="Google Shape;4060;p62">
              <a:extLst>
                <a:ext uri="{FF2B5EF4-FFF2-40B4-BE49-F238E27FC236}">
                  <a16:creationId xmlns:a16="http://schemas.microsoft.com/office/drawing/2014/main" id="{B0B02782-4B0B-B145-A2F1-6BA5C8992185}"/>
                </a:ext>
              </a:extLst>
            </p:cNvPr>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061;p62">
              <a:extLst>
                <a:ext uri="{FF2B5EF4-FFF2-40B4-BE49-F238E27FC236}">
                  <a16:creationId xmlns:a16="http://schemas.microsoft.com/office/drawing/2014/main" id="{7C35A092-AD84-E944-A50A-25A6562337B8}"/>
                </a:ext>
              </a:extLst>
            </p:cNvPr>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062;p62">
              <a:extLst>
                <a:ext uri="{FF2B5EF4-FFF2-40B4-BE49-F238E27FC236}">
                  <a16:creationId xmlns:a16="http://schemas.microsoft.com/office/drawing/2014/main" id="{EA33F059-F44B-9F4D-80CA-BC38372EC23B}"/>
                </a:ext>
              </a:extLst>
            </p:cNvPr>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063;p62">
              <a:extLst>
                <a:ext uri="{FF2B5EF4-FFF2-40B4-BE49-F238E27FC236}">
                  <a16:creationId xmlns:a16="http://schemas.microsoft.com/office/drawing/2014/main" id="{02DA78EB-3F75-EF45-B9F4-9BAB1D8C6FBD}"/>
                </a:ext>
              </a:extLst>
            </p:cNvPr>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064;p62">
              <a:extLst>
                <a:ext uri="{FF2B5EF4-FFF2-40B4-BE49-F238E27FC236}">
                  <a16:creationId xmlns:a16="http://schemas.microsoft.com/office/drawing/2014/main" id="{4598A103-5A04-8B43-83DF-C0B427C97D19}"/>
                </a:ext>
              </a:extLst>
            </p:cNvPr>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065;p62">
              <a:extLst>
                <a:ext uri="{FF2B5EF4-FFF2-40B4-BE49-F238E27FC236}">
                  <a16:creationId xmlns:a16="http://schemas.microsoft.com/office/drawing/2014/main" id="{E169B4AA-4F36-3C4F-BB49-E0F185D5CF44}"/>
                </a:ext>
              </a:extLst>
            </p:cNvPr>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066;p62">
              <a:extLst>
                <a:ext uri="{FF2B5EF4-FFF2-40B4-BE49-F238E27FC236}">
                  <a16:creationId xmlns:a16="http://schemas.microsoft.com/office/drawing/2014/main" id="{CCC03E52-7652-7A46-B24E-521ECAB4CA45}"/>
                </a:ext>
              </a:extLst>
            </p:cNvPr>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067;p62">
              <a:extLst>
                <a:ext uri="{FF2B5EF4-FFF2-40B4-BE49-F238E27FC236}">
                  <a16:creationId xmlns:a16="http://schemas.microsoft.com/office/drawing/2014/main" id="{F5B4C863-E5D6-3645-95DB-E4CD86CC0C94}"/>
                </a:ext>
              </a:extLst>
            </p:cNvPr>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068;p62">
              <a:extLst>
                <a:ext uri="{FF2B5EF4-FFF2-40B4-BE49-F238E27FC236}">
                  <a16:creationId xmlns:a16="http://schemas.microsoft.com/office/drawing/2014/main" id="{C127E702-B8CE-7446-B4FE-4B3517652BC5}"/>
                </a:ext>
              </a:extLst>
            </p:cNvPr>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069;p62">
              <a:extLst>
                <a:ext uri="{FF2B5EF4-FFF2-40B4-BE49-F238E27FC236}">
                  <a16:creationId xmlns:a16="http://schemas.microsoft.com/office/drawing/2014/main" id="{C2F8AFD6-38E2-3A42-988B-9E7732D9BF14}"/>
                </a:ext>
              </a:extLst>
            </p:cNvPr>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070;p62">
              <a:extLst>
                <a:ext uri="{FF2B5EF4-FFF2-40B4-BE49-F238E27FC236}">
                  <a16:creationId xmlns:a16="http://schemas.microsoft.com/office/drawing/2014/main" id="{D33EE466-BDD4-244B-A68D-182C10DB6C63}"/>
                </a:ext>
              </a:extLst>
            </p:cNvPr>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071;p62">
              <a:extLst>
                <a:ext uri="{FF2B5EF4-FFF2-40B4-BE49-F238E27FC236}">
                  <a16:creationId xmlns:a16="http://schemas.microsoft.com/office/drawing/2014/main" id="{D3691F7B-3302-D04F-9274-358A168BACFC}"/>
                </a:ext>
              </a:extLst>
            </p:cNvPr>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072;p62">
              <a:extLst>
                <a:ext uri="{FF2B5EF4-FFF2-40B4-BE49-F238E27FC236}">
                  <a16:creationId xmlns:a16="http://schemas.microsoft.com/office/drawing/2014/main" id="{38E6C4B6-DE41-F942-A0FB-27EA6F7734D6}"/>
                </a:ext>
              </a:extLst>
            </p:cNvPr>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073;p62">
              <a:extLst>
                <a:ext uri="{FF2B5EF4-FFF2-40B4-BE49-F238E27FC236}">
                  <a16:creationId xmlns:a16="http://schemas.microsoft.com/office/drawing/2014/main" id="{2676ACBA-BAA6-3945-8010-FF3CAF137078}"/>
                </a:ext>
              </a:extLst>
            </p:cNvPr>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074;p62">
              <a:extLst>
                <a:ext uri="{FF2B5EF4-FFF2-40B4-BE49-F238E27FC236}">
                  <a16:creationId xmlns:a16="http://schemas.microsoft.com/office/drawing/2014/main" id="{5C40287D-19C0-FF46-A110-784BD96E0758}"/>
                </a:ext>
              </a:extLst>
            </p:cNvPr>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075;p62">
              <a:extLst>
                <a:ext uri="{FF2B5EF4-FFF2-40B4-BE49-F238E27FC236}">
                  <a16:creationId xmlns:a16="http://schemas.microsoft.com/office/drawing/2014/main" id="{743AFB0D-38A8-8748-96C7-AB42CCE0CE84}"/>
                </a:ext>
              </a:extLst>
            </p:cNvPr>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076;p62">
              <a:extLst>
                <a:ext uri="{FF2B5EF4-FFF2-40B4-BE49-F238E27FC236}">
                  <a16:creationId xmlns:a16="http://schemas.microsoft.com/office/drawing/2014/main" id="{80FB09BC-A90A-1E47-BB9B-4E0F60E7326E}"/>
                </a:ext>
              </a:extLst>
            </p:cNvPr>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077;p62">
              <a:extLst>
                <a:ext uri="{FF2B5EF4-FFF2-40B4-BE49-F238E27FC236}">
                  <a16:creationId xmlns:a16="http://schemas.microsoft.com/office/drawing/2014/main" id="{F636FCBD-3613-7D4C-94B2-F849ABD12364}"/>
                </a:ext>
              </a:extLst>
            </p:cNvPr>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078;p62">
              <a:extLst>
                <a:ext uri="{FF2B5EF4-FFF2-40B4-BE49-F238E27FC236}">
                  <a16:creationId xmlns:a16="http://schemas.microsoft.com/office/drawing/2014/main" id="{AF93A5C4-0F0F-3645-A02B-69E08099BCF2}"/>
                </a:ext>
              </a:extLst>
            </p:cNvPr>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079;p62">
              <a:extLst>
                <a:ext uri="{FF2B5EF4-FFF2-40B4-BE49-F238E27FC236}">
                  <a16:creationId xmlns:a16="http://schemas.microsoft.com/office/drawing/2014/main" id="{99717089-9517-A643-9056-D6A10D7E4A17}"/>
                </a:ext>
              </a:extLst>
            </p:cNvPr>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080;p62">
              <a:extLst>
                <a:ext uri="{FF2B5EF4-FFF2-40B4-BE49-F238E27FC236}">
                  <a16:creationId xmlns:a16="http://schemas.microsoft.com/office/drawing/2014/main" id="{D1F5111D-B3FB-7C42-AEA1-117BEA15BB84}"/>
                </a:ext>
              </a:extLst>
            </p:cNvPr>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081;p62">
              <a:extLst>
                <a:ext uri="{FF2B5EF4-FFF2-40B4-BE49-F238E27FC236}">
                  <a16:creationId xmlns:a16="http://schemas.microsoft.com/office/drawing/2014/main" id="{5B43E9E3-3929-114D-9D8B-C33B3801C23F}"/>
                </a:ext>
              </a:extLst>
            </p:cNvPr>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082;p62">
              <a:extLst>
                <a:ext uri="{FF2B5EF4-FFF2-40B4-BE49-F238E27FC236}">
                  <a16:creationId xmlns:a16="http://schemas.microsoft.com/office/drawing/2014/main" id="{E797B589-986C-234B-B311-BFAD75B3931A}"/>
                </a:ext>
              </a:extLst>
            </p:cNvPr>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083;p62">
              <a:extLst>
                <a:ext uri="{FF2B5EF4-FFF2-40B4-BE49-F238E27FC236}">
                  <a16:creationId xmlns:a16="http://schemas.microsoft.com/office/drawing/2014/main" id="{5FCD3048-2E51-9F40-80F4-D62194CBD485}"/>
                </a:ext>
              </a:extLst>
            </p:cNvPr>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084;p62">
              <a:extLst>
                <a:ext uri="{FF2B5EF4-FFF2-40B4-BE49-F238E27FC236}">
                  <a16:creationId xmlns:a16="http://schemas.microsoft.com/office/drawing/2014/main" id="{275EB557-9CA3-0143-B599-5FF364102746}"/>
                </a:ext>
              </a:extLst>
            </p:cNvPr>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085;p62">
              <a:extLst>
                <a:ext uri="{FF2B5EF4-FFF2-40B4-BE49-F238E27FC236}">
                  <a16:creationId xmlns:a16="http://schemas.microsoft.com/office/drawing/2014/main" id="{E168E8B7-F2B1-0345-AF62-FA669D5612FF}"/>
                </a:ext>
              </a:extLst>
            </p:cNvPr>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086;p62">
              <a:extLst>
                <a:ext uri="{FF2B5EF4-FFF2-40B4-BE49-F238E27FC236}">
                  <a16:creationId xmlns:a16="http://schemas.microsoft.com/office/drawing/2014/main" id="{C845AA40-968E-4F4F-B797-9397BA158833}"/>
                </a:ext>
              </a:extLst>
            </p:cNvPr>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087;p62">
              <a:extLst>
                <a:ext uri="{FF2B5EF4-FFF2-40B4-BE49-F238E27FC236}">
                  <a16:creationId xmlns:a16="http://schemas.microsoft.com/office/drawing/2014/main" id="{73C13DE2-D3B1-BF45-AA2D-3D69A7DD22F3}"/>
                </a:ext>
              </a:extLst>
            </p:cNvPr>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088;p62">
              <a:extLst>
                <a:ext uri="{FF2B5EF4-FFF2-40B4-BE49-F238E27FC236}">
                  <a16:creationId xmlns:a16="http://schemas.microsoft.com/office/drawing/2014/main" id="{5371E0A5-A479-EB4F-BFD4-B549BE5B61EE}"/>
                </a:ext>
              </a:extLst>
            </p:cNvPr>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089;p62">
              <a:extLst>
                <a:ext uri="{FF2B5EF4-FFF2-40B4-BE49-F238E27FC236}">
                  <a16:creationId xmlns:a16="http://schemas.microsoft.com/office/drawing/2014/main" id="{398D235C-26FF-5E43-B1B5-E89E7A9A5B0B}"/>
                </a:ext>
              </a:extLst>
            </p:cNvPr>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090;p62">
              <a:extLst>
                <a:ext uri="{FF2B5EF4-FFF2-40B4-BE49-F238E27FC236}">
                  <a16:creationId xmlns:a16="http://schemas.microsoft.com/office/drawing/2014/main" id="{C722027B-9383-964A-A4A0-FFD229F7ADF2}"/>
                </a:ext>
              </a:extLst>
            </p:cNvPr>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091;p62">
              <a:extLst>
                <a:ext uri="{FF2B5EF4-FFF2-40B4-BE49-F238E27FC236}">
                  <a16:creationId xmlns:a16="http://schemas.microsoft.com/office/drawing/2014/main" id="{FC7BE461-494C-BD4D-9A1C-ACB73B9ACE24}"/>
                </a:ext>
              </a:extLst>
            </p:cNvPr>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092;p62">
              <a:extLst>
                <a:ext uri="{FF2B5EF4-FFF2-40B4-BE49-F238E27FC236}">
                  <a16:creationId xmlns:a16="http://schemas.microsoft.com/office/drawing/2014/main" id="{C987D632-8900-4544-834F-FC0536CCEFC7}"/>
                </a:ext>
              </a:extLst>
            </p:cNvPr>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093;p62">
              <a:extLst>
                <a:ext uri="{FF2B5EF4-FFF2-40B4-BE49-F238E27FC236}">
                  <a16:creationId xmlns:a16="http://schemas.microsoft.com/office/drawing/2014/main" id="{A402095C-9FF7-D448-ACF9-7F776AA18B43}"/>
                </a:ext>
              </a:extLst>
            </p:cNvPr>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094;p62">
              <a:extLst>
                <a:ext uri="{FF2B5EF4-FFF2-40B4-BE49-F238E27FC236}">
                  <a16:creationId xmlns:a16="http://schemas.microsoft.com/office/drawing/2014/main" id="{817FAF89-AB40-684E-8AB2-C014401C996E}"/>
                </a:ext>
              </a:extLst>
            </p:cNvPr>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095;p62">
              <a:extLst>
                <a:ext uri="{FF2B5EF4-FFF2-40B4-BE49-F238E27FC236}">
                  <a16:creationId xmlns:a16="http://schemas.microsoft.com/office/drawing/2014/main" id="{0744E929-A0A6-6446-8399-5396CBDCADAF}"/>
                </a:ext>
              </a:extLst>
            </p:cNvPr>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096;p62">
              <a:extLst>
                <a:ext uri="{FF2B5EF4-FFF2-40B4-BE49-F238E27FC236}">
                  <a16:creationId xmlns:a16="http://schemas.microsoft.com/office/drawing/2014/main" id="{C7AA4A3B-F41C-2C46-96FA-7717DC62A778}"/>
                </a:ext>
              </a:extLst>
            </p:cNvPr>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097;p62">
              <a:extLst>
                <a:ext uri="{FF2B5EF4-FFF2-40B4-BE49-F238E27FC236}">
                  <a16:creationId xmlns:a16="http://schemas.microsoft.com/office/drawing/2014/main" id="{4936DED7-E61A-AE4E-9CA1-17C4525A83BE}"/>
                </a:ext>
              </a:extLst>
            </p:cNvPr>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098;p62">
              <a:extLst>
                <a:ext uri="{FF2B5EF4-FFF2-40B4-BE49-F238E27FC236}">
                  <a16:creationId xmlns:a16="http://schemas.microsoft.com/office/drawing/2014/main" id="{667E1A3C-7961-F84E-83C6-9A200D98DC71}"/>
                </a:ext>
              </a:extLst>
            </p:cNvPr>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099;p62">
              <a:extLst>
                <a:ext uri="{FF2B5EF4-FFF2-40B4-BE49-F238E27FC236}">
                  <a16:creationId xmlns:a16="http://schemas.microsoft.com/office/drawing/2014/main" id="{6C89D034-8E35-6B45-AC77-E87FAA41624D}"/>
                </a:ext>
              </a:extLst>
            </p:cNvPr>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100;p62">
              <a:extLst>
                <a:ext uri="{FF2B5EF4-FFF2-40B4-BE49-F238E27FC236}">
                  <a16:creationId xmlns:a16="http://schemas.microsoft.com/office/drawing/2014/main" id="{E06167C6-3864-9541-BA28-B8447B09E647}"/>
                </a:ext>
              </a:extLst>
            </p:cNvPr>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101;p62">
              <a:extLst>
                <a:ext uri="{FF2B5EF4-FFF2-40B4-BE49-F238E27FC236}">
                  <a16:creationId xmlns:a16="http://schemas.microsoft.com/office/drawing/2014/main" id="{C8E15ACD-942D-AC42-A8D3-36706FCF6A1C}"/>
                </a:ext>
              </a:extLst>
            </p:cNvPr>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102;p62">
              <a:extLst>
                <a:ext uri="{FF2B5EF4-FFF2-40B4-BE49-F238E27FC236}">
                  <a16:creationId xmlns:a16="http://schemas.microsoft.com/office/drawing/2014/main" id="{F53DAECB-40C1-DF47-8386-1128A993F461}"/>
                </a:ext>
              </a:extLst>
            </p:cNvPr>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103;p62">
              <a:extLst>
                <a:ext uri="{FF2B5EF4-FFF2-40B4-BE49-F238E27FC236}">
                  <a16:creationId xmlns:a16="http://schemas.microsoft.com/office/drawing/2014/main" id="{E89A7ED9-AD17-FE4F-840E-40096F453AD5}"/>
                </a:ext>
              </a:extLst>
            </p:cNvPr>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104;p62">
              <a:extLst>
                <a:ext uri="{FF2B5EF4-FFF2-40B4-BE49-F238E27FC236}">
                  <a16:creationId xmlns:a16="http://schemas.microsoft.com/office/drawing/2014/main" id="{A2FEC7DB-C447-DA42-B3C8-5AE40BE2D7DD}"/>
                </a:ext>
              </a:extLst>
            </p:cNvPr>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105;p62">
              <a:extLst>
                <a:ext uri="{FF2B5EF4-FFF2-40B4-BE49-F238E27FC236}">
                  <a16:creationId xmlns:a16="http://schemas.microsoft.com/office/drawing/2014/main" id="{A2EBB028-E3BE-1341-9069-8EE3883FE651}"/>
                </a:ext>
              </a:extLst>
            </p:cNvPr>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106;p62">
              <a:extLst>
                <a:ext uri="{FF2B5EF4-FFF2-40B4-BE49-F238E27FC236}">
                  <a16:creationId xmlns:a16="http://schemas.microsoft.com/office/drawing/2014/main" id="{3D68EF04-C718-BD44-A379-2D39403B7ED7}"/>
                </a:ext>
              </a:extLst>
            </p:cNvPr>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107;p62">
              <a:extLst>
                <a:ext uri="{FF2B5EF4-FFF2-40B4-BE49-F238E27FC236}">
                  <a16:creationId xmlns:a16="http://schemas.microsoft.com/office/drawing/2014/main" id="{28A3CAE3-8B8E-854F-BDB2-0987B38D3F85}"/>
                </a:ext>
              </a:extLst>
            </p:cNvPr>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108;p62">
              <a:extLst>
                <a:ext uri="{FF2B5EF4-FFF2-40B4-BE49-F238E27FC236}">
                  <a16:creationId xmlns:a16="http://schemas.microsoft.com/office/drawing/2014/main" id="{C8BED453-1ED6-7D45-BD21-4EF4A829F4BB}"/>
                </a:ext>
              </a:extLst>
            </p:cNvPr>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109;p62">
              <a:extLst>
                <a:ext uri="{FF2B5EF4-FFF2-40B4-BE49-F238E27FC236}">
                  <a16:creationId xmlns:a16="http://schemas.microsoft.com/office/drawing/2014/main" id="{CB3384A3-CB18-B248-B769-199CFF4C0FF2}"/>
                </a:ext>
              </a:extLst>
            </p:cNvPr>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110;p62">
              <a:extLst>
                <a:ext uri="{FF2B5EF4-FFF2-40B4-BE49-F238E27FC236}">
                  <a16:creationId xmlns:a16="http://schemas.microsoft.com/office/drawing/2014/main" id="{22B3B343-2881-1349-B9B0-F3BC7B921EAF}"/>
                </a:ext>
              </a:extLst>
            </p:cNvPr>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noFill/>
            <a:ln w="1270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77" name="Google Shape;1177;p55"/>
          <p:cNvSpPr txBox="1">
            <a:spLocks noGrp="1"/>
          </p:cNvSpPr>
          <p:nvPr>
            <p:ph type="title"/>
          </p:nvPr>
        </p:nvSpPr>
        <p:spPr>
          <a:xfrm>
            <a:off x="1158802" y="611270"/>
            <a:ext cx="6826395" cy="1587537"/>
          </a:xfrm>
          <a:prstGeom prst="rect">
            <a:avLst/>
          </a:prstGeom>
          <a:effectLst>
            <a:glow rad="127000">
              <a:schemeClr val="accent3">
                <a:satMod val="175000"/>
                <a:alpha val="40000"/>
              </a:schemeClr>
            </a:glow>
          </a:effectLst>
        </p:spPr>
        <p:txBody>
          <a:bodyPr spcFirstLastPara="1" wrap="square" lIns="91425" tIns="91425" rIns="91425" bIns="91425" anchor="ctr" anchorCtr="0">
            <a:noAutofit/>
          </a:bodyPr>
          <a:lstStyle/>
          <a:p>
            <a:pPr marL="0" lvl="0" indent="0" algn="ctr" rtl="0">
              <a:spcBef>
                <a:spcPts val="0"/>
              </a:spcBef>
              <a:spcAft>
                <a:spcPts val="0"/>
              </a:spcAft>
              <a:buNone/>
            </a:pPr>
            <a:r>
              <a:rPr lang="fr" sz="4000" dirty="0">
                <a:ln w="9525">
                  <a:solidFill>
                    <a:schemeClr val="bg1"/>
                  </a:solidFill>
                  <a:prstDash val="solid"/>
                </a:ln>
                <a:solidFill>
                  <a:schemeClr val="tx1">
                    <a:lumMod val="40000"/>
                    <a:lumOff val="60000"/>
                  </a:schemeClr>
                </a:solidFill>
                <a:effectLst>
                  <a:outerShdw dist="38100" dir="2700000" algn="bl" rotWithShape="0">
                    <a:schemeClr val="accent5"/>
                  </a:outerShdw>
                </a:effectLst>
                <a:latin typeface="Chalkduster" panose="03050602040202020205" pitchFamily="66" charset="77"/>
                <a:ea typeface="Brush Script MT" panose="03060802040406070304" pitchFamily="66" charset="-122"/>
                <a:cs typeface="Brush Script MT" panose="03060802040406070304" pitchFamily="66" charset="-122"/>
              </a:rPr>
              <a:t>Les couleurs et saveurs de la francophonie</a:t>
            </a:r>
            <a:endParaRPr sz="4000" dirty="0">
              <a:ln w="9525">
                <a:solidFill>
                  <a:schemeClr val="bg1"/>
                </a:solidFill>
                <a:prstDash val="solid"/>
              </a:ln>
              <a:solidFill>
                <a:schemeClr val="tx1">
                  <a:lumMod val="40000"/>
                  <a:lumOff val="60000"/>
                </a:schemeClr>
              </a:solidFill>
              <a:effectLst>
                <a:outerShdw dist="38100" dir="2700000" algn="bl" rotWithShape="0">
                  <a:schemeClr val="accent5"/>
                </a:outerShdw>
              </a:effectLst>
              <a:latin typeface="Chalkduster" panose="03050602040202020205" pitchFamily="66" charset="77"/>
              <a:ea typeface="Brush Script MT" panose="03060802040406070304" pitchFamily="66" charset="-122"/>
              <a:cs typeface="Brush Script MT" panose="03060802040406070304" pitchFamily="66"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41"/>
          <p:cNvSpPr txBox="1">
            <a:spLocks noGrp="1"/>
          </p:cNvSpPr>
          <p:nvPr>
            <p:ph type="title"/>
          </p:nvPr>
        </p:nvSpPr>
        <p:spPr>
          <a:xfrm>
            <a:off x="6895070" y="2947053"/>
            <a:ext cx="1538130"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dirty="0"/>
              <a:t>~ Balzac</a:t>
            </a:r>
            <a:endParaRPr dirty="0"/>
          </a:p>
        </p:txBody>
      </p:sp>
      <p:sp>
        <p:nvSpPr>
          <p:cNvPr id="808" name="Google Shape;808;p41"/>
          <p:cNvSpPr txBox="1">
            <a:spLocks noGrp="1"/>
          </p:cNvSpPr>
          <p:nvPr>
            <p:ph type="subTitle" idx="1"/>
          </p:nvPr>
        </p:nvSpPr>
        <p:spPr>
          <a:xfrm>
            <a:off x="2273644" y="1186249"/>
            <a:ext cx="6159556" cy="1760801"/>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r" sz="4000" dirty="0"/>
              <a:t>“On ne fait pas d’omelette sans casser des œufs.”</a:t>
            </a:r>
            <a:endParaRPr sz="40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51A8-BE06-514F-B392-588143E5B0EB}"/>
              </a:ext>
            </a:extLst>
          </p:cNvPr>
          <p:cNvSpPr>
            <a:spLocks noGrp="1"/>
          </p:cNvSpPr>
          <p:nvPr>
            <p:ph type="title"/>
          </p:nvPr>
        </p:nvSpPr>
        <p:spPr>
          <a:xfrm>
            <a:off x="3003886" y="1865850"/>
            <a:ext cx="3136228" cy="705900"/>
          </a:xfrm>
        </p:spPr>
        <p:txBody>
          <a:bodyPr/>
          <a:lstStyle/>
          <a:p>
            <a:r>
              <a:rPr lang="fr-CA" dirty="0">
                <a:solidFill>
                  <a:schemeClr val="tx1"/>
                </a:solidFill>
                <a:latin typeface="Century Gothic" panose="020B0502020202020204" pitchFamily="34" charset="0"/>
              </a:rPr>
              <a:t>Merci!</a:t>
            </a:r>
          </a:p>
        </p:txBody>
      </p:sp>
    </p:spTree>
    <p:extLst>
      <p:ext uri="{BB962C8B-B14F-4D97-AF65-F5344CB8AC3E}">
        <p14:creationId xmlns:p14="http://schemas.microsoft.com/office/powerpoint/2010/main" val="3505205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56"/>
          <p:cNvSpPr txBox="1">
            <a:spLocks noGrp="1"/>
          </p:cNvSpPr>
          <p:nvPr>
            <p:ph type="body" idx="1"/>
          </p:nvPr>
        </p:nvSpPr>
        <p:spPr>
          <a:xfrm>
            <a:off x="720000" y="1363003"/>
            <a:ext cx="3852000" cy="3554986"/>
          </a:xfrm>
          <a:prstGeom prst="rect">
            <a:avLst/>
          </a:prstGeom>
        </p:spPr>
        <p:txBody>
          <a:bodyPr spcFirstLastPara="1" wrap="square" lIns="91425" tIns="91425" rIns="91425" bIns="91425" anchor="t" anchorCtr="0">
            <a:noAutofit/>
          </a:bodyPr>
          <a:lstStyle/>
          <a:p>
            <a:pPr marL="425450" lvl="0" indent="-285750">
              <a:spcBef>
                <a:spcPts val="1000"/>
              </a:spcBef>
              <a:buClr>
                <a:schemeClr val="bg1"/>
              </a:buClr>
              <a:buSzPts val="1400"/>
              <a:buFont typeface="Wingdings" pitchFamily="2" charset="2"/>
              <a:buChar char="ü"/>
            </a:pPr>
            <a:r>
              <a:rPr lang="fr-CA" sz="1400" b="1" dirty="0">
                <a:solidFill>
                  <a:schemeClr val="bg1"/>
                </a:solidFill>
                <a:uFill>
                  <a:noFill/>
                </a:uFill>
              </a:rPr>
              <a:t>Banque d’activités pédagogiques de l’ACELF</a:t>
            </a:r>
            <a:r>
              <a:rPr lang="fr-CA" sz="1400" dirty="0">
                <a:solidFill>
                  <a:schemeClr val="bg1"/>
                </a:solidFill>
                <a:uFill>
                  <a:noFill/>
                </a:uFill>
              </a:rPr>
              <a:t>: </a:t>
            </a:r>
            <a:r>
              <a:rPr lang="fr-CA" sz="1400" dirty="0">
                <a:solidFill>
                  <a:schemeClr val="bg1"/>
                </a:solidFill>
                <a:uFill>
                  <a:noFill/>
                </a:uFill>
                <a:hlinkClick r:id="rId3">
                  <a:extLst>
                    <a:ext uri="{A12FA001-AC4F-418D-AE19-62706E023703}">
                      <ahyp:hlinkClr xmlns:ahyp="http://schemas.microsoft.com/office/drawing/2018/hyperlinkcolor" val="tx"/>
                    </a:ext>
                  </a:extLst>
                </a:hlinkClick>
              </a:rPr>
              <a:t>https://acelf.ca/bap/</a:t>
            </a:r>
            <a:endParaRPr lang="fr-CA" sz="1400" dirty="0">
              <a:solidFill>
                <a:schemeClr val="bg1"/>
              </a:solidFill>
              <a:uFill>
                <a:noFill/>
              </a:uFill>
            </a:endParaRPr>
          </a:p>
          <a:p>
            <a:pPr marL="425450" lvl="0" indent="-285750">
              <a:spcBef>
                <a:spcPts val="1000"/>
              </a:spcBef>
              <a:buClr>
                <a:schemeClr val="bg1"/>
              </a:buClr>
              <a:buSzPts val="1400"/>
              <a:buFont typeface="Wingdings" pitchFamily="2" charset="2"/>
              <a:buChar char="ü"/>
            </a:pPr>
            <a:r>
              <a:rPr lang="fr-CA" sz="1400" b="1" dirty="0">
                <a:solidFill>
                  <a:schemeClr val="bg1"/>
                </a:solidFill>
              </a:rPr>
              <a:t>Regard sur le français</a:t>
            </a:r>
            <a:r>
              <a:rPr lang="fr-CA" sz="1400" dirty="0">
                <a:solidFill>
                  <a:schemeClr val="bg1"/>
                </a:solidFill>
              </a:rPr>
              <a:t>: un blogue de français langue seconde: </a:t>
            </a:r>
            <a:r>
              <a:rPr lang="fr-CA" sz="1400" dirty="0">
                <a:solidFill>
                  <a:schemeClr val="bg1"/>
                </a:solidFill>
                <a:hlinkClick r:id="rId4">
                  <a:extLst>
                    <a:ext uri="{A12FA001-AC4F-418D-AE19-62706E023703}">
                      <ahyp:hlinkClr xmlns:ahyp="http://schemas.microsoft.com/office/drawing/2018/hyperlinkcolor" val="tx"/>
                    </a:ext>
                  </a:extLst>
                </a:hlinkClick>
              </a:rPr>
              <a:t>https://regardsurlefrancais.com/2018/08/27/activite-pedagogique-decouvrez-les-emissions-francophones/</a:t>
            </a:r>
            <a:endParaRPr lang="fr-CA" sz="1400" dirty="0">
              <a:solidFill>
                <a:schemeClr val="bg1"/>
              </a:solidFill>
            </a:endParaRPr>
          </a:p>
          <a:p>
            <a:pPr marL="425450" lvl="0" indent="-285750">
              <a:spcBef>
                <a:spcPts val="1000"/>
              </a:spcBef>
              <a:buClr>
                <a:schemeClr val="bg1"/>
              </a:buClr>
              <a:buSzPts val="1400"/>
              <a:buFont typeface="Wingdings" pitchFamily="2" charset="2"/>
              <a:buChar char="ü"/>
            </a:pPr>
            <a:r>
              <a:rPr lang="fr-CA" sz="1400" b="1" dirty="0" err="1">
                <a:solidFill>
                  <a:schemeClr val="bg1"/>
                </a:solidFill>
              </a:rPr>
              <a:t>Idéllo</a:t>
            </a:r>
            <a:r>
              <a:rPr lang="fr-CA" sz="1400" dirty="0">
                <a:solidFill>
                  <a:schemeClr val="bg1"/>
                </a:solidFill>
              </a:rPr>
              <a:t>: français sans frontières: </a:t>
            </a:r>
            <a:r>
              <a:rPr lang="fr-CA" sz="1400" dirty="0">
                <a:solidFill>
                  <a:schemeClr val="bg1"/>
                </a:solidFill>
                <a:hlinkClick r:id="rId5">
                  <a:extLst>
                    <a:ext uri="{A12FA001-AC4F-418D-AE19-62706E023703}">
                      <ahyp:hlinkClr xmlns:ahyp="http://schemas.microsoft.com/office/drawing/2018/hyperlinkcolor" val="tx"/>
                    </a:ext>
                  </a:extLst>
                </a:hlinkClick>
              </a:rPr>
              <a:t>https://www.idello.org/fr/francaissansfrontieres</a:t>
            </a:r>
            <a:endParaRPr lang="fr-CA" sz="1400" dirty="0">
              <a:solidFill>
                <a:schemeClr val="bg1"/>
              </a:solidFill>
            </a:endParaRPr>
          </a:p>
          <a:p>
            <a:pPr marL="425450" lvl="0" indent="-285750">
              <a:spcBef>
                <a:spcPts val="1000"/>
              </a:spcBef>
              <a:buClr>
                <a:schemeClr val="bg1"/>
              </a:buClr>
              <a:buSzPts val="1400"/>
              <a:buFont typeface="Wingdings" pitchFamily="2" charset="2"/>
              <a:buChar char="ü"/>
            </a:pPr>
            <a:r>
              <a:rPr lang="fr-CA" sz="1400" b="1" dirty="0">
                <a:solidFill>
                  <a:schemeClr val="bg1"/>
                </a:solidFill>
              </a:rPr>
              <a:t>Blogue </a:t>
            </a:r>
            <a:r>
              <a:rPr lang="fr-CA" sz="1400" b="1" dirty="0" err="1">
                <a:solidFill>
                  <a:schemeClr val="bg1"/>
                </a:solidFill>
              </a:rPr>
              <a:t>Francosphère</a:t>
            </a:r>
            <a:r>
              <a:rPr lang="fr-CA" sz="1400" dirty="0">
                <a:solidFill>
                  <a:schemeClr val="bg1"/>
                </a:solidFill>
              </a:rPr>
              <a:t>: pour vivre une francophonie épanouie! </a:t>
            </a:r>
            <a:r>
              <a:rPr lang="fr-CA" sz="1400" dirty="0">
                <a:solidFill>
                  <a:schemeClr val="bg1"/>
                </a:solidFill>
                <a:hlinkClick r:id="rId6">
                  <a:extLst>
                    <a:ext uri="{A12FA001-AC4F-418D-AE19-62706E023703}">
                      <ahyp:hlinkClr xmlns:ahyp="http://schemas.microsoft.com/office/drawing/2018/hyperlinkcolor" val="tx"/>
                    </a:ext>
                  </a:extLst>
                </a:hlinkClick>
              </a:rPr>
              <a:t>https://acelf.ca/blogue/</a:t>
            </a:r>
            <a:endParaRPr lang="fr-CA" sz="1400" dirty="0">
              <a:solidFill>
                <a:schemeClr val="bg1"/>
              </a:solidFill>
            </a:endParaRPr>
          </a:p>
          <a:p>
            <a:pPr marL="425450" lvl="0" indent="-285750">
              <a:spcBef>
                <a:spcPts val="1000"/>
              </a:spcBef>
              <a:buClr>
                <a:schemeClr val="bg1"/>
              </a:buClr>
              <a:buSzPts val="1400"/>
              <a:buFont typeface="Wingdings" pitchFamily="2" charset="2"/>
              <a:buChar char="ü"/>
            </a:pPr>
            <a:endParaRPr sz="1400" dirty="0">
              <a:solidFill>
                <a:schemeClr val="bg1"/>
              </a:solidFill>
            </a:endParaRPr>
          </a:p>
          <a:p>
            <a:pPr marL="0" lvl="0" indent="0" algn="l" rtl="0">
              <a:spcBef>
                <a:spcPts val="1000"/>
              </a:spcBef>
              <a:spcAft>
                <a:spcPts val="0"/>
              </a:spcAft>
              <a:buNone/>
            </a:pPr>
            <a:endParaRPr sz="1400" dirty="0">
              <a:solidFill>
                <a:schemeClr val="bg1"/>
              </a:solidFill>
            </a:endParaRPr>
          </a:p>
        </p:txBody>
      </p:sp>
      <p:sp>
        <p:nvSpPr>
          <p:cNvPr id="1193" name="Google Shape;1193;p56"/>
          <p:cNvSpPr txBox="1">
            <a:spLocks noGrp="1"/>
          </p:cNvSpPr>
          <p:nvPr>
            <p:ph type="body" idx="2"/>
          </p:nvPr>
        </p:nvSpPr>
        <p:spPr>
          <a:xfrm>
            <a:off x="4572000" y="1363003"/>
            <a:ext cx="3861300" cy="3577244"/>
          </a:xfrm>
          <a:prstGeom prst="rect">
            <a:avLst/>
          </a:prstGeom>
        </p:spPr>
        <p:txBody>
          <a:bodyPr spcFirstLastPara="1" wrap="square" lIns="91425" tIns="91425" rIns="91425" bIns="91425" anchor="t" anchorCtr="0">
            <a:noAutofit/>
          </a:bodyPr>
          <a:lstStyle/>
          <a:p>
            <a:pPr marL="424800" lvl="0" indent="-285750">
              <a:spcBef>
                <a:spcPts val="1000"/>
              </a:spcBef>
              <a:buFont typeface="Wingdings" pitchFamily="2" charset="2"/>
              <a:buChar char="ü"/>
            </a:pPr>
            <a:r>
              <a:rPr lang="fr-CA" sz="1400" b="1" dirty="0">
                <a:solidFill>
                  <a:schemeClr val="bg1"/>
                </a:solidFill>
                <a:latin typeface="Lato"/>
                <a:ea typeface="Lato"/>
                <a:cs typeface="Lato"/>
                <a:sym typeface="Lato"/>
              </a:rPr>
              <a:t>Ma rentrée </a:t>
            </a:r>
            <a:r>
              <a:rPr lang="fr-CA" sz="1400" b="1" dirty="0" err="1">
                <a:solidFill>
                  <a:schemeClr val="bg1"/>
                </a:solidFill>
                <a:latin typeface="Lato"/>
                <a:ea typeface="Lato"/>
                <a:cs typeface="Lato"/>
                <a:sym typeface="Lato"/>
              </a:rPr>
              <a:t>Francosphère</a:t>
            </a:r>
            <a:r>
              <a:rPr lang="fr-CA" sz="1400" dirty="0">
                <a:solidFill>
                  <a:schemeClr val="bg1"/>
                </a:solidFill>
                <a:latin typeface="Lato"/>
                <a:ea typeface="Lato"/>
                <a:cs typeface="Lato"/>
                <a:sym typeface="Lato"/>
              </a:rPr>
              <a:t>: </a:t>
            </a:r>
            <a:r>
              <a:rPr lang="fr-CA" sz="1400" dirty="0">
                <a:solidFill>
                  <a:schemeClr val="bg1"/>
                </a:solidFill>
                <a:latin typeface="Lato"/>
                <a:ea typeface="Lato"/>
                <a:cs typeface="Lato"/>
                <a:sym typeface="Lato"/>
                <a:hlinkClick r:id="rId7">
                  <a:extLst>
                    <a:ext uri="{A12FA001-AC4F-418D-AE19-62706E023703}">
                      <ahyp:hlinkClr xmlns:ahyp="http://schemas.microsoft.com/office/drawing/2018/hyperlinkcolor" val="tx"/>
                    </a:ext>
                  </a:extLst>
                </a:hlinkClick>
              </a:rPr>
              <a:t>https://acelf.ca/marentree/</a:t>
            </a:r>
            <a:endParaRPr lang="fr-CA" sz="1400" dirty="0">
              <a:solidFill>
                <a:schemeClr val="bg1"/>
              </a:solidFill>
              <a:latin typeface="Lato"/>
              <a:ea typeface="Lato"/>
              <a:cs typeface="Lato"/>
              <a:sym typeface="Lato"/>
            </a:endParaRPr>
          </a:p>
          <a:p>
            <a:pPr marL="424800" lvl="0" indent="-285750">
              <a:spcBef>
                <a:spcPts val="1000"/>
              </a:spcBef>
              <a:buFont typeface="Wingdings" pitchFamily="2" charset="2"/>
              <a:buChar char="ü"/>
            </a:pPr>
            <a:r>
              <a:rPr lang="fr-CA" sz="1400" b="1" dirty="0">
                <a:solidFill>
                  <a:schemeClr val="bg1"/>
                </a:solidFill>
                <a:latin typeface="Lato"/>
                <a:ea typeface="Lato"/>
                <a:cs typeface="Lato"/>
                <a:sym typeface="Lato"/>
              </a:rPr>
              <a:t>On est 33 millions</a:t>
            </a:r>
            <a:r>
              <a:rPr lang="fr-CA" sz="1400" dirty="0">
                <a:solidFill>
                  <a:schemeClr val="bg1"/>
                </a:solidFill>
                <a:latin typeface="Lato"/>
                <a:ea typeface="Lato"/>
                <a:cs typeface="Lato"/>
                <a:sym typeface="Lato"/>
              </a:rPr>
              <a:t>: un </a:t>
            </a:r>
            <a:r>
              <a:rPr lang="fr-CA" sz="1400" dirty="0" err="1">
                <a:solidFill>
                  <a:schemeClr val="bg1"/>
                </a:solidFill>
                <a:latin typeface="Lato"/>
                <a:ea typeface="Lato"/>
                <a:cs typeface="Lato"/>
                <a:sym typeface="Lato"/>
              </a:rPr>
              <a:t>balado</a:t>
            </a:r>
            <a:r>
              <a:rPr lang="fr-CA" sz="1400" dirty="0">
                <a:solidFill>
                  <a:schemeClr val="bg1"/>
                </a:solidFill>
                <a:latin typeface="Lato"/>
                <a:ea typeface="Lato"/>
                <a:cs typeface="Lato"/>
                <a:sym typeface="Lato"/>
              </a:rPr>
              <a:t> 100% Franco-Amérique! </a:t>
            </a:r>
            <a:r>
              <a:rPr lang="fr-CA" sz="1400" dirty="0">
                <a:solidFill>
                  <a:schemeClr val="bg1"/>
                </a:solidFill>
                <a:latin typeface="Lato"/>
                <a:ea typeface="Lato"/>
                <a:cs typeface="Lato"/>
                <a:sym typeface="Lato"/>
                <a:hlinkClick r:id="rId8">
                  <a:extLst>
                    <a:ext uri="{A12FA001-AC4F-418D-AE19-62706E023703}">
                      <ahyp:hlinkClr xmlns:ahyp="http://schemas.microsoft.com/office/drawing/2018/hyperlinkcolor" val="tx"/>
                    </a:ext>
                  </a:extLst>
                </a:hlinkClick>
              </a:rPr>
              <a:t>https://francophoniedesameriques.com/zone-franco/canal-cfameriques/on-est-33-millions</a:t>
            </a:r>
            <a:endParaRPr lang="fr-CA" sz="1400" dirty="0">
              <a:solidFill>
                <a:schemeClr val="bg1"/>
              </a:solidFill>
              <a:latin typeface="Lato"/>
              <a:ea typeface="Lato"/>
              <a:cs typeface="Lato"/>
              <a:sym typeface="Lato"/>
            </a:endParaRPr>
          </a:p>
          <a:p>
            <a:pPr marL="424800" lvl="0" indent="-285750">
              <a:spcBef>
                <a:spcPts val="1000"/>
              </a:spcBef>
              <a:buFont typeface="Wingdings" pitchFamily="2" charset="2"/>
              <a:buChar char="ü"/>
            </a:pPr>
            <a:r>
              <a:rPr lang="fr-CA" sz="1400" b="1" dirty="0">
                <a:solidFill>
                  <a:schemeClr val="bg1"/>
                </a:solidFill>
                <a:latin typeface="Lato"/>
                <a:ea typeface="Lato"/>
                <a:cs typeface="Lato"/>
                <a:sym typeface="Lato"/>
              </a:rPr>
              <a:t>Français pour l’avenir</a:t>
            </a:r>
            <a:r>
              <a:rPr lang="fr-CA" sz="1400" dirty="0">
                <a:solidFill>
                  <a:schemeClr val="bg1"/>
                </a:solidFill>
                <a:latin typeface="Lato"/>
                <a:ea typeface="Lato"/>
                <a:cs typeface="Lato"/>
                <a:sym typeface="Lato"/>
              </a:rPr>
              <a:t>: session franc-connexion: </a:t>
            </a:r>
            <a:r>
              <a:rPr lang="fr-CA" sz="1400" dirty="0">
                <a:solidFill>
                  <a:schemeClr val="bg1"/>
                </a:solidFill>
                <a:latin typeface="Lato"/>
                <a:ea typeface="Lato"/>
                <a:cs typeface="Lato"/>
                <a:sym typeface="Lato"/>
                <a:hlinkClick r:id="rId9">
                  <a:extLst>
                    <a:ext uri="{A12FA001-AC4F-418D-AE19-62706E023703}">
                      <ahyp:hlinkClr xmlns:ahyp="http://schemas.microsoft.com/office/drawing/2018/hyperlinkcolor" val="tx"/>
                    </a:ext>
                  </a:extLst>
                </a:hlinkClick>
              </a:rPr>
              <a:t>https://www.french-future.org/fr/programmes/sessions-franconnexion/</a:t>
            </a:r>
            <a:endParaRPr lang="fr-CA" sz="1400" dirty="0">
              <a:solidFill>
                <a:schemeClr val="bg1"/>
              </a:solidFill>
              <a:latin typeface="Lato"/>
              <a:ea typeface="Lato"/>
              <a:cs typeface="Lato"/>
              <a:sym typeface="Lato"/>
            </a:endParaRPr>
          </a:p>
          <a:p>
            <a:pPr marL="424800" lvl="0" indent="-285750">
              <a:spcBef>
                <a:spcPts val="1000"/>
              </a:spcBef>
              <a:buFont typeface="Wingdings" pitchFamily="2" charset="2"/>
              <a:buChar char="ü"/>
            </a:pPr>
            <a:r>
              <a:rPr lang="fr-CA" sz="1400" b="1" dirty="0">
                <a:solidFill>
                  <a:schemeClr val="bg1"/>
                </a:solidFill>
                <a:latin typeface="Lato"/>
                <a:ea typeface="Lato"/>
                <a:cs typeface="Lato"/>
                <a:sym typeface="Lato"/>
              </a:rPr>
              <a:t>Office national du film Éducation </a:t>
            </a:r>
            <a:r>
              <a:rPr lang="fr-CA" sz="1400" dirty="0">
                <a:solidFill>
                  <a:schemeClr val="bg1"/>
                </a:solidFill>
                <a:latin typeface="Lato"/>
                <a:ea typeface="Lato"/>
                <a:cs typeface="Lato"/>
                <a:sym typeface="Lato"/>
              </a:rPr>
              <a:t>(ONF): https://</a:t>
            </a:r>
            <a:r>
              <a:rPr lang="fr-CA" sz="1400" dirty="0" err="1">
                <a:solidFill>
                  <a:schemeClr val="bg1"/>
                </a:solidFill>
                <a:latin typeface="Lato"/>
                <a:ea typeface="Lato"/>
                <a:cs typeface="Lato"/>
                <a:sym typeface="Lato"/>
              </a:rPr>
              <a:t>www.onf.ca</a:t>
            </a:r>
            <a:r>
              <a:rPr lang="fr-CA" sz="1400" dirty="0">
                <a:solidFill>
                  <a:schemeClr val="bg1"/>
                </a:solidFill>
                <a:latin typeface="Lato"/>
                <a:ea typeface="Lato"/>
                <a:cs typeface="Lato"/>
                <a:sym typeface="Lato"/>
              </a:rPr>
              <a:t>/</a:t>
            </a:r>
            <a:r>
              <a:rPr lang="fr-CA" sz="1400" dirty="0" err="1">
                <a:solidFill>
                  <a:schemeClr val="bg1"/>
                </a:solidFill>
                <a:latin typeface="Lato"/>
                <a:ea typeface="Lato"/>
                <a:cs typeface="Lato"/>
                <a:sym typeface="Lato"/>
              </a:rPr>
              <a:t>education</a:t>
            </a:r>
            <a:r>
              <a:rPr lang="fr-CA" sz="1400" dirty="0">
                <a:solidFill>
                  <a:schemeClr val="bg1"/>
                </a:solidFill>
                <a:latin typeface="Lato"/>
                <a:ea typeface="Lato"/>
                <a:cs typeface="Lato"/>
                <a:sym typeface="Lato"/>
              </a:rPr>
              <a:t>/</a:t>
            </a:r>
            <a:endParaRPr sz="1400" dirty="0">
              <a:solidFill>
                <a:schemeClr val="bg1"/>
              </a:solidFill>
              <a:latin typeface="Lato"/>
              <a:ea typeface="Lato"/>
              <a:cs typeface="Lato"/>
              <a:sym typeface="Lato"/>
            </a:endParaRPr>
          </a:p>
        </p:txBody>
      </p:sp>
      <p:sp>
        <p:nvSpPr>
          <p:cNvPr id="1194" name="Google Shape;1194;p56"/>
          <p:cNvSpPr txBox="1">
            <a:spLocks noGrp="1"/>
          </p:cNvSpPr>
          <p:nvPr>
            <p:ph type="title"/>
          </p:nvPr>
        </p:nvSpPr>
        <p:spPr>
          <a:xfrm>
            <a:off x="3179576" y="418851"/>
            <a:ext cx="2784851"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Ressources</a:t>
            </a:r>
            <a:endParaRPr dirty="0">
              <a:latin typeface="Century Gothic" panose="020B0502020202020204" pitchFamily="34" charset="0"/>
            </a:endParaRPr>
          </a:p>
        </p:txBody>
      </p:sp>
      <p:grpSp>
        <p:nvGrpSpPr>
          <p:cNvPr id="28" name="Google Shape;12138;p71">
            <a:extLst>
              <a:ext uri="{FF2B5EF4-FFF2-40B4-BE49-F238E27FC236}">
                <a16:creationId xmlns:a16="http://schemas.microsoft.com/office/drawing/2014/main" id="{B7C4E76D-B58C-9340-87A3-74F11DE9EFB6}"/>
              </a:ext>
            </a:extLst>
          </p:cNvPr>
          <p:cNvGrpSpPr/>
          <p:nvPr/>
        </p:nvGrpSpPr>
        <p:grpSpPr>
          <a:xfrm>
            <a:off x="2373830" y="325491"/>
            <a:ext cx="814213" cy="811768"/>
            <a:chOff x="853950" y="2894720"/>
            <a:chExt cx="364104" cy="353290"/>
          </a:xfrm>
        </p:grpSpPr>
        <p:sp>
          <p:nvSpPr>
            <p:cNvPr id="29" name="Google Shape;12139;p71">
              <a:extLst>
                <a:ext uri="{FF2B5EF4-FFF2-40B4-BE49-F238E27FC236}">
                  <a16:creationId xmlns:a16="http://schemas.microsoft.com/office/drawing/2014/main" id="{72C6B6C2-09D2-3749-ABDF-C1FBC4634AA2}"/>
                </a:ext>
              </a:extLst>
            </p:cNvPr>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140;p71">
              <a:extLst>
                <a:ext uri="{FF2B5EF4-FFF2-40B4-BE49-F238E27FC236}">
                  <a16:creationId xmlns:a16="http://schemas.microsoft.com/office/drawing/2014/main" id="{22A02121-1386-5B4D-A7B1-B11598288758}"/>
                </a:ext>
              </a:extLst>
            </p:cNvPr>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141;p71">
              <a:extLst>
                <a:ext uri="{FF2B5EF4-FFF2-40B4-BE49-F238E27FC236}">
                  <a16:creationId xmlns:a16="http://schemas.microsoft.com/office/drawing/2014/main" id="{69A2FBDD-B6A0-084D-ACA3-F7264CC18284}"/>
                </a:ext>
              </a:extLst>
            </p:cNvPr>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142;p71">
              <a:extLst>
                <a:ext uri="{FF2B5EF4-FFF2-40B4-BE49-F238E27FC236}">
                  <a16:creationId xmlns:a16="http://schemas.microsoft.com/office/drawing/2014/main" id="{6F936DA4-912B-0849-A3CA-8580631DE925}"/>
                </a:ext>
              </a:extLst>
            </p:cNvPr>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143;p71">
              <a:extLst>
                <a:ext uri="{FF2B5EF4-FFF2-40B4-BE49-F238E27FC236}">
                  <a16:creationId xmlns:a16="http://schemas.microsoft.com/office/drawing/2014/main" id="{2A67143E-9C07-354D-9FB4-DBB8C38BA268}"/>
                </a:ext>
              </a:extLst>
            </p:cNvPr>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144;p71">
              <a:extLst>
                <a:ext uri="{FF2B5EF4-FFF2-40B4-BE49-F238E27FC236}">
                  <a16:creationId xmlns:a16="http://schemas.microsoft.com/office/drawing/2014/main" id="{FEB9B91B-C3BB-184A-8E5C-7EB5CB649BF8}"/>
                </a:ext>
              </a:extLst>
            </p:cNvPr>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145;p71">
              <a:extLst>
                <a:ext uri="{FF2B5EF4-FFF2-40B4-BE49-F238E27FC236}">
                  <a16:creationId xmlns:a16="http://schemas.microsoft.com/office/drawing/2014/main" id="{1AA6D956-0F55-584F-9139-FF9D54455FD7}"/>
                </a:ext>
              </a:extLst>
            </p:cNvPr>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2419;p71">
            <a:extLst>
              <a:ext uri="{FF2B5EF4-FFF2-40B4-BE49-F238E27FC236}">
                <a16:creationId xmlns:a16="http://schemas.microsoft.com/office/drawing/2014/main" id="{6D2F4025-735F-F142-A32E-5FABF0E8560E}"/>
              </a:ext>
            </a:extLst>
          </p:cNvPr>
          <p:cNvGrpSpPr/>
          <p:nvPr/>
        </p:nvGrpSpPr>
        <p:grpSpPr>
          <a:xfrm>
            <a:off x="5955957" y="203252"/>
            <a:ext cx="815996" cy="853471"/>
            <a:chOff x="1768821" y="3361108"/>
            <a:chExt cx="278739" cy="339073"/>
          </a:xfrm>
        </p:grpSpPr>
        <p:sp>
          <p:nvSpPr>
            <p:cNvPr id="37" name="Google Shape;12420;p71">
              <a:extLst>
                <a:ext uri="{FF2B5EF4-FFF2-40B4-BE49-F238E27FC236}">
                  <a16:creationId xmlns:a16="http://schemas.microsoft.com/office/drawing/2014/main" id="{1E6259F9-BE04-7E43-900D-EE8886E150AE}"/>
                </a:ext>
              </a:extLst>
            </p:cNvPr>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21;p71">
              <a:extLst>
                <a:ext uri="{FF2B5EF4-FFF2-40B4-BE49-F238E27FC236}">
                  <a16:creationId xmlns:a16="http://schemas.microsoft.com/office/drawing/2014/main" id="{673B2BC0-B7A2-A342-B414-1023902E1B98}"/>
                </a:ext>
              </a:extLst>
            </p:cNvPr>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22;p71">
              <a:extLst>
                <a:ext uri="{FF2B5EF4-FFF2-40B4-BE49-F238E27FC236}">
                  <a16:creationId xmlns:a16="http://schemas.microsoft.com/office/drawing/2014/main" id="{B59F05FA-1885-7341-99F2-8F5870B52D67}"/>
                </a:ext>
              </a:extLst>
            </p:cNvPr>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423;p71">
              <a:extLst>
                <a:ext uri="{FF2B5EF4-FFF2-40B4-BE49-F238E27FC236}">
                  <a16:creationId xmlns:a16="http://schemas.microsoft.com/office/drawing/2014/main" id="{6DF6CC6A-5E51-C94C-96E8-A971310D67EF}"/>
                </a:ext>
              </a:extLst>
            </p:cNvPr>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24;p71">
              <a:extLst>
                <a:ext uri="{FF2B5EF4-FFF2-40B4-BE49-F238E27FC236}">
                  <a16:creationId xmlns:a16="http://schemas.microsoft.com/office/drawing/2014/main" id="{5C9341CA-A60E-1E4D-BBA2-D8ACBF30782F}"/>
                </a:ext>
              </a:extLst>
            </p:cNvPr>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25;p71">
              <a:extLst>
                <a:ext uri="{FF2B5EF4-FFF2-40B4-BE49-F238E27FC236}">
                  <a16:creationId xmlns:a16="http://schemas.microsoft.com/office/drawing/2014/main" id="{48ACB859-E458-964F-87F9-A6CCA1FF5572}"/>
                </a:ext>
              </a:extLst>
            </p:cNvPr>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26;p71">
              <a:extLst>
                <a:ext uri="{FF2B5EF4-FFF2-40B4-BE49-F238E27FC236}">
                  <a16:creationId xmlns:a16="http://schemas.microsoft.com/office/drawing/2014/main" id="{A4440E3B-4A76-BA45-BCD5-E54153FCA592}"/>
                </a:ext>
              </a:extLst>
            </p:cNvPr>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27;p71">
              <a:extLst>
                <a:ext uri="{FF2B5EF4-FFF2-40B4-BE49-F238E27FC236}">
                  <a16:creationId xmlns:a16="http://schemas.microsoft.com/office/drawing/2014/main" id="{1D6841FC-EC44-7240-8E04-7AFA3270BCAB}"/>
                </a:ext>
              </a:extLst>
            </p:cNvPr>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28;p71">
              <a:extLst>
                <a:ext uri="{FF2B5EF4-FFF2-40B4-BE49-F238E27FC236}">
                  <a16:creationId xmlns:a16="http://schemas.microsoft.com/office/drawing/2014/main" id="{DF11A38D-B884-2C47-9AC4-CC0F7149B761}"/>
                </a:ext>
              </a:extLst>
            </p:cNvPr>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29;p71">
              <a:extLst>
                <a:ext uri="{FF2B5EF4-FFF2-40B4-BE49-F238E27FC236}">
                  <a16:creationId xmlns:a16="http://schemas.microsoft.com/office/drawing/2014/main" id="{9B98AF74-4C47-E040-97CE-F8909A42D4CE}"/>
                </a:ext>
              </a:extLst>
            </p:cNvPr>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430;p71">
              <a:extLst>
                <a:ext uri="{FF2B5EF4-FFF2-40B4-BE49-F238E27FC236}">
                  <a16:creationId xmlns:a16="http://schemas.microsoft.com/office/drawing/2014/main" id="{7C55257C-DC93-3B4A-A25E-51112EB45090}"/>
                </a:ext>
              </a:extLst>
            </p:cNvPr>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56"/>
          <p:cNvSpPr txBox="1">
            <a:spLocks noGrp="1"/>
          </p:cNvSpPr>
          <p:nvPr>
            <p:ph type="body" idx="1"/>
          </p:nvPr>
        </p:nvSpPr>
        <p:spPr>
          <a:xfrm>
            <a:off x="720000" y="1068757"/>
            <a:ext cx="3852000" cy="3655892"/>
          </a:xfrm>
          <a:prstGeom prst="rect">
            <a:avLst/>
          </a:prstGeom>
        </p:spPr>
        <p:txBody>
          <a:bodyPr spcFirstLastPara="1" wrap="square" lIns="91425" tIns="91425" rIns="91425" bIns="91425" anchor="t" anchorCtr="0">
            <a:noAutofit/>
          </a:bodyPr>
          <a:lstStyle/>
          <a:p>
            <a:pPr marL="425450" indent="-285750">
              <a:spcBef>
                <a:spcPts val="1000"/>
              </a:spcBef>
              <a:buClr>
                <a:schemeClr val="bg1"/>
              </a:buClr>
              <a:buSzPts val="1400"/>
              <a:buFont typeface="Wingdings" pitchFamily="2" charset="2"/>
              <a:buChar char="ü"/>
            </a:pPr>
            <a:r>
              <a:rPr lang="fr-CA" sz="1400" dirty="0" err="1">
                <a:solidFill>
                  <a:schemeClr val="bg1"/>
                </a:solidFill>
                <a:uFill>
                  <a:noFill/>
                </a:uFill>
              </a:rPr>
              <a:t>ACELFCanada</a:t>
            </a:r>
            <a:r>
              <a:rPr lang="fr-CA" sz="1400" dirty="0">
                <a:solidFill>
                  <a:schemeClr val="bg1"/>
                </a:solidFill>
                <a:uFill>
                  <a:noFill/>
                </a:uFill>
              </a:rPr>
              <a:t>. (2018, 16 février). </a:t>
            </a:r>
            <a:r>
              <a:rPr lang="fr-CA" sz="1400" i="1" dirty="0">
                <a:solidFill>
                  <a:schemeClr val="bg1"/>
                </a:solidFill>
                <a:uFill>
                  <a:noFill/>
                </a:uFill>
              </a:rPr>
              <a:t>Comment vit-on l’insécurité linguistique? </a:t>
            </a:r>
            <a:r>
              <a:rPr lang="fr-CA" sz="1400" dirty="0">
                <a:solidFill>
                  <a:schemeClr val="bg1"/>
                </a:solidFill>
                <a:uFill>
                  <a:noFill/>
                </a:uFill>
              </a:rPr>
              <a:t>[vidéo]. YouTube.</a:t>
            </a:r>
            <a:r>
              <a:rPr lang="fr-CA" sz="1400" i="1" dirty="0">
                <a:solidFill>
                  <a:schemeClr val="bg1"/>
                </a:solidFill>
                <a:uFill>
                  <a:noFill/>
                </a:uFill>
              </a:rPr>
              <a:t> </a:t>
            </a:r>
            <a:r>
              <a:rPr lang="fr-CA" sz="1400" dirty="0">
                <a:solidFill>
                  <a:schemeClr val="bg1"/>
                </a:solidFill>
                <a:uFill>
                  <a:noFill/>
                </a:uFill>
                <a:hlinkClick r:id="rId3"/>
              </a:rPr>
              <a:t>https://www.youtube.com/watch?v=RJRz9MQTlw4&amp;t=3s</a:t>
            </a:r>
            <a:endParaRPr lang="fr-CA" sz="1400" dirty="0">
              <a:solidFill>
                <a:schemeClr val="bg1"/>
              </a:solidFill>
              <a:uFill>
                <a:noFill/>
              </a:uFill>
            </a:endParaRPr>
          </a:p>
          <a:p>
            <a:pPr marL="425450" indent="-285750">
              <a:spcBef>
                <a:spcPts val="1000"/>
              </a:spcBef>
              <a:buClr>
                <a:schemeClr val="bg1"/>
              </a:buClr>
              <a:buSzPts val="1400"/>
              <a:buFont typeface="Wingdings" pitchFamily="2" charset="2"/>
              <a:buChar char="ü"/>
            </a:pPr>
            <a:r>
              <a:rPr lang="fr-CA" sz="1400" dirty="0">
                <a:solidFill>
                  <a:schemeClr val="bg1"/>
                </a:solidFill>
                <a:uFill>
                  <a:noFill/>
                </a:uFill>
              </a:rPr>
              <a:t>Info ou Mytho? (2015, 18 mai). </a:t>
            </a:r>
            <a:r>
              <a:rPr lang="fr-CA" sz="1400" i="1" dirty="0">
                <a:solidFill>
                  <a:schemeClr val="bg1"/>
                </a:solidFill>
                <a:uFill>
                  <a:noFill/>
                </a:uFill>
              </a:rPr>
              <a:t>Comment est née la langue française?</a:t>
            </a:r>
            <a:r>
              <a:rPr lang="fr-CA" sz="1400" dirty="0">
                <a:solidFill>
                  <a:schemeClr val="bg1"/>
                </a:solidFill>
                <a:uFill>
                  <a:noFill/>
                </a:uFill>
              </a:rPr>
              <a:t> [vidéo]. YouTube.</a:t>
            </a:r>
            <a:r>
              <a:rPr lang="fr-CA" sz="1400" i="1" dirty="0">
                <a:solidFill>
                  <a:schemeClr val="bg1"/>
                </a:solidFill>
                <a:uFill>
                  <a:noFill/>
                </a:uFill>
              </a:rPr>
              <a:t> </a:t>
            </a:r>
            <a:r>
              <a:rPr lang="fr-CA" sz="1400" dirty="0">
                <a:solidFill>
                  <a:schemeClr val="bg1"/>
                </a:solidFill>
                <a:uFill>
                  <a:noFill/>
                </a:uFill>
                <a:hlinkClick r:id="rId4"/>
              </a:rPr>
              <a:t>https://www.youtube.com/watch?v=qNGWJiZx3YU</a:t>
            </a:r>
            <a:endParaRPr lang="fr-CA" sz="1400" dirty="0">
              <a:solidFill>
                <a:schemeClr val="bg1"/>
              </a:solidFill>
              <a:uFill>
                <a:noFill/>
              </a:uFill>
            </a:endParaRPr>
          </a:p>
          <a:p>
            <a:pPr marL="425450" indent="-285750">
              <a:spcBef>
                <a:spcPts val="1000"/>
              </a:spcBef>
              <a:buClr>
                <a:schemeClr val="bg1"/>
              </a:buClr>
              <a:buSzPts val="1400"/>
              <a:buFont typeface="Wingdings" pitchFamily="2" charset="2"/>
              <a:buChar char="ü"/>
            </a:pP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Plus TFO. (2019, 4 octobre). </a:t>
            </a:r>
            <a:r>
              <a:rPr lang="fr-CA" sz="1400" i="1"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Les accents - Encourager la création en français avec Dillon Orr</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[vidéo]. YouTube.</a:t>
            </a:r>
            <a:r>
              <a:rPr lang="fr-CA" sz="1400" i="1"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hlinkClick r:id="rId5"/>
              </a:rPr>
              <a:t>https://www.youtube.com/watch?v=P91fHnI9R64&amp;t=127s</a:t>
            </a:r>
            <a:endPar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endParaRPr>
          </a:p>
          <a:p>
            <a:pPr marL="425450" indent="-285750">
              <a:spcBef>
                <a:spcPts val="1000"/>
              </a:spcBef>
              <a:buClr>
                <a:schemeClr val="bg1"/>
              </a:buClr>
              <a:buSzPts val="1400"/>
              <a:buFont typeface="Wingdings" pitchFamily="2" charset="2"/>
              <a:buChar char="ü"/>
            </a:pPr>
            <a:endParaRPr lang="fr-CA" sz="1400" dirty="0">
              <a:solidFill>
                <a:schemeClr val="bg1"/>
              </a:solidFill>
              <a:uFill>
                <a:noFill/>
              </a:uFill>
            </a:endParaRPr>
          </a:p>
          <a:p>
            <a:pPr marL="0" lvl="0" indent="0" algn="l" rtl="0">
              <a:spcBef>
                <a:spcPts val="1000"/>
              </a:spcBef>
              <a:spcAft>
                <a:spcPts val="0"/>
              </a:spcAft>
              <a:buNone/>
            </a:pPr>
            <a:endParaRPr sz="1400" dirty="0">
              <a:solidFill>
                <a:schemeClr val="bg1"/>
              </a:solidFill>
            </a:endParaRPr>
          </a:p>
        </p:txBody>
      </p:sp>
      <p:sp>
        <p:nvSpPr>
          <p:cNvPr id="1193" name="Google Shape;1193;p56"/>
          <p:cNvSpPr txBox="1">
            <a:spLocks noGrp="1"/>
          </p:cNvSpPr>
          <p:nvPr>
            <p:ph type="body" idx="2"/>
          </p:nvPr>
        </p:nvSpPr>
        <p:spPr>
          <a:xfrm>
            <a:off x="4572000" y="1204649"/>
            <a:ext cx="3861300" cy="3502226"/>
          </a:xfrm>
          <a:prstGeom prst="rect">
            <a:avLst/>
          </a:prstGeom>
        </p:spPr>
        <p:txBody>
          <a:bodyPr spcFirstLastPara="1" wrap="square" lIns="91425" tIns="91425" rIns="91425" bIns="91425" anchor="t" anchorCtr="0">
            <a:noAutofit/>
          </a:bodyPr>
          <a:lstStyle/>
          <a:p>
            <a:pPr marL="424800" indent="-285750">
              <a:spcBef>
                <a:spcPts val="1000"/>
              </a:spcBef>
              <a:buFont typeface="Wingdings" pitchFamily="2" charset="2"/>
              <a:buChar char="ü"/>
            </a:pP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Rad. (2019, 21 mars). </a:t>
            </a:r>
            <a:r>
              <a:rPr lang="fr-CA" sz="1400" i="1"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5 francophones de l'Acadie ont un message pour le reste de la francophonie </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[vidéo] YouTube. </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hlinkClick r:id="rId6"/>
              </a:rPr>
              <a:t>https://www.youtube.com/watch?v=ZfsGjCAHYpw&amp;t=8s</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a:t>
            </a:r>
          </a:p>
          <a:p>
            <a:pPr marL="424800" indent="-285750">
              <a:spcBef>
                <a:spcPts val="1000"/>
              </a:spcBef>
              <a:buFont typeface="Wingdings" pitchFamily="2" charset="2"/>
              <a:buChar char="ü"/>
            </a:pP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Radio-Canada Info. (2019, 4 mars</a:t>
            </a:r>
            <a:r>
              <a:rPr lang="fr-CA" sz="1400" i="1"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Justin Trudeau et l’insécurité en français</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[vidéo]. YouTube.</a:t>
            </a:r>
            <a:r>
              <a:rPr lang="fr-CA" sz="1400" i="1" dirty="0">
                <a:solidFill>
                  <a:schemeClr val="bg1"/>
                </a:solidFill>
                <a:uFill>
                  <a:noFill/>
                </a:uFill>
                <a:latin typeface="Lato" panose="020F0502020204030203" pitchFamily="34" charset="0"/>
                <a:ea typeface="Lato" panose="020F0502020204030203" pitchFamily="34" charset="0"/>
                <a:cs typeface="Lato" panose="020F0502020204030203" pitchFamily="34" charset="0"/>
              </a:rPr>
              <a:t> </a:t>
            </a:r>
            <a:r>
              <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hlinkClick r:id="rId7"/>
              </a:rPr>
              <a:t>https://www.youtube.com/watch?v=VqBo7-dtLJA</a:t>
            </a:r>
            <a:endParaRPr lang="fr-CA" sz="1400" dirty="0">
              <a:solidFill>
                <a:schemeClr val="bg1"/>
              </a:solidFill>
              <a:uFill>
                <a:noFill/>
              </a:uFill>
              <a:latin typeface="Lato" panose="020F0502020204030203" pitchFamily="34" charset="0"/>
              <a:ea typeface="Lato" panose="020F0502020204030203" pitchFamily="34" charset="0"/>
              <a:cs typeface="Lato" panose="020F0502020204030203" pitchFamily="34" charset="0"/>
            </a:endParaRPr>
          </a:p>
        </p:txBody>
      </p:sp>
      <p:sp>
        <p:nvSpPr>
          <p:cNvPr id="1194" name="Google Shape;1194;p56"/>
          <p:cNvSpPr txBox="1">
            <a:spLocks noGrp="1"/>
          </p:cNvSpPr>
          <p:nvPr>
            <p:ph type="title"/>
          </p:nvPr>
        </p:nvSpPr>
        <p:spPr>
          <a:xfrm>
            <a:off x="3179576" y="418851"/>
            <a:ext cx="2784851"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Vidéoclips</a:t>
            </a:r>
            <a:endParaRPr dirty="0">
              <a:latin typeface="Century Gothic" panose="020B0502020202020204" pitchFamily="34" charset="0"/>
            </a:endParaRPr>
          </a:p>
        </p:txBody>
      </p:sp>
      <p:grpSp>
        <p:nvGrpSpPr>
          <p:cNvPr id="25" name="Google Shape;12042;p71">
            <a:extLst>
              <a:ext uri="{FF2B5EF4-FFF2-40B4-BE49-F238E27FC236}">
                <a16:creationId xmlns:a16="http://schemas.microsoft.com/office/drawing/2014/main" id="{A017CB8E-B76F-4E4A-9E33-768AEA7EE549}"/>
              </a:ext>
            </a:extLst>
          </p:cNvPr>
          <p:cNvGrpSpPr/>
          <p:nvPr/>
        </p:nvGrpSpPr>
        <p:grpSpPr>
          <a:xfrm>
            <a:off x="5964427" y="341645"/>
            <a:ext cx="677533" cy="501306"/>
            <a:chOff x="5283337" y="2478774"/>
            <a:chExt cx="358633" cy="243913"/>
          </a:xfrm>
        </p:grpSpPr>
        <p:sp>
          <p:nvSpPr>
            <p:cNvPr id="26" name="Google Shape;12043;p71">
              <a:extLst>
                <a:ext uri="{FF2B5EF4-FFF2-40B4-BE49-F238E27FC236}">
                  <a16:creationId xmlns:a16="http://schemas.microsoft.com/office/drawing/2014/main" id="{B22E0FFF-F2CD-734D-B571-F67F2775551F}"/>
                </a:ext>
              </a:extLst>
            </p:cNvPr>
            <p:cNvSpPr/>
            <p:nvPr/>
          </p:nvSpPr>
          <p:spPr>
            <a:xfrm>
              <a:off x="5386735" y="2511056"/>
              <a:ext cx="21596" cy="20387"/>
            </a:xfrm>
            <a:custGeom>
              <a:avLst/>
              <a:gdLst/>
              <a:ahLst/>
              <a:cxnLst/>
              <a:rect l="l" t="t" r="r" b="b"/>
              <a:pathLst>
                <a:path w="679" h="641" extrusionOk="0">
                  <a:moveTo>
                    <a:pt x="494" y="1"/>
                  </a:moveTo>
                  <a:cubicBezTo>
                    <a:pt x="453" y="1"/>
                    <a:pt x="411" y="16"/>
                    <a:pt x="381" y="46"/>
                  </a:cubicBezTo>
                  <a:lnTo>
                    <a:pt x="60" y="367"/>
                  </a:lnTo>
                  <a:cubicBezTo>
                    <a:pt x="0" y="427"/>
                    <a:pt x="0" y="534"/>
                    <a:pt x="60" y="593"/>
                  </a:cubicBezTo>
                  <a:cubicBezTo>
                    <a:pt x="84" y="617"/>
                    <a:pt x="131" y="641"/>
                    <a:pt x="179" y="641"/>
                  </a:cubicBezTo>
                  <a:cubicBezTo>
                    <a:pt x="214" y="641"/>
                    <a:pt x="262" y="617"/>
                    <a:pt x="298" y="593"/>
                  </a:cubicBezTo>
                  <a:lnTo>
                    <a:pt x="619" y="260"/>
                  </a:lnTo>
                  <a:cubicBezTo>
                    <a:pt x="679" y="200"/>
                    <a:pt x="679" y="105"/>
                    <a:pt x="607" y="46"/>
                  </a:cubicBezTo>
                  <a:cubicBezTo>
                    <a:pt x="578" y="16"/>
                    <a:pt x="536" y="1"/>
                    <a:pt x="49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044;p71">
              <a:extLst>
                <a:ext uri="{FF2B5EF4-FFF2-40B4-BE49-F238E27FC236}">
                  <a16:creationId xmlns:a16="http://schemas.microsoft.com/office/drawing/2014/main" id="{F2C3853B-8C52-694E-8603-57452634E091}"/>
                </a:ext>
              </a:extLst>
            </p:cNvPr>
            <p:cNvSpPr/>
            <p:nvPr/>
          </p:nvSpPr>
          <p:spPr>
            <a:xfrm>
              <a:off x="5321599" y="2575811"/>
              <a:ext cx="21977" cy="20387"/>
            </a:xfrm>
            <a:custGeom>
              <a:avLst/>
              <a:gdLst/>
              <a:ahLst/>
              <a:cxnLst/>
              <a:rect l="l" t="t" r="r" b="b"/>
              <a:pathLst>
                <a:path w="691" h="641" extrusionOk="0">
                  <a:moveTo>
                    <a:pt x="506" y="1"/>
                  </a:moveTo>
                  <a:cubicBezTo>
                    <a:pt x="465" y="1"/>
                    <a:pt x="423" y="16"/>
                    <a:pt x="393" y="46"/>
                  </a:cubicBezTo>
                  <a:lnTo>
                    <a:pt x="72" y="367"/>
                  </a:lnTo>
                  <a:cubicBezTo>
                    <a:pt x="0" y="427"/>
                    <a:pt x="0" y="534"/>
                    <a:pt x="72" y="593"/>
                  </a:cubicBezTo>
                  <a:cubicBezTo>
                    <a:pt x="96" y="629"/>
                    <a:pt x="143" y="641"/>
                    <a:pt x="179" y="641"/>
                  </a:cubicBezTo>
                  <a:cubicBezTo>
                    <a:pt x="227" y="641"/>
                    <a:pt x="274" y="629"/>
                    <a:pt x="298" y="593"/>
                  </a:cubicBezTo>
                  <a:lnTo>
                    <a:pt x="631" y="272"/>
                  </a:lnTo>
                  <a:cubicBezTo>
                    <a:pt x="691" y="212"/>
                    <a:pt x="691" y="105"/>
                    <a:pt x="619" y="46"/>
                  </a:cubicBezTo>
                  <a:cubicBezTo>
                    <a:pt x="590" y="16"/>
                    <a:pt x="548" y="1"/>
                    <a:pt x="50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045;p71">
              <a:extLst>
                <a:ext uri="{FF2B5EF4-FFF2-40B4-BE49-F238E27FC236}">
                  <a16:creationId xmlns:a16="http://schemas.microsoft.com/office/drawing/2014/main" id="{EDB177B5-AFDC-1847-8F72-8F4ACAB98F57}"/>
                </a:ext>
              </a:extLst>
            </p:cNvPr>
            <p:cNvSpPr/>
            <p:nvPr/>
          </p:nvSpPr>
          <p:spPr>
            <a:xfrm>
              <a:off x="5386735" y="2575811"/>
              <a:ext cx="21596" cy="20387"/>
            </a:xfrm>
            <a:custGeom>
              <a:avLst/>
              <a:gdLst/>
              <a:ahLst/>
              <a:cxnLst/>
              <a:rect l="l" t="t" r="r" b="b"/>
              <a:pathLst>
                <a:path w="679" h="641" extrusionOk="0">
                  <a:moveTo>
                    <a:pt x="168" y="1"/>
                  </a:moveTo>
                  <a:cubicBezTo>
                    <a:pt x="128" y="1"/>
                    <a:pt x="89" y="16"/>
                    <a:pt x="60" y="46"/>
                  </a:cubicBezTo>
                  <a:cubicBezTo>
                    <a:pt x="0" y="105"/>
                    <a:pt x="0" y="212"/>
                    <a:pt x="60" y="272"/>
                  </a:cubicBezTo>
                  <a:lnTo>
                    <a:pt x="381" y="593"/>
                  </a:lnTo>
                  <a:cubicBezTo>
                    <a:pt x="417" y="629"/>
                    <a:pt x="465" y="641"/>
                    <a:pt x="500" y="641"/>
                  </a:cubicBezTo>
                  <a:cubicBezTo>
                    <a:pt x="548" y="641"/>
                    <a:pt x="595" y="629"/>
                    <a:pt x="619" y="593"/>
                  </a:cubicBezTo>
                  <a:cubicBezTo>
                    <a:pt x="679" y="534"/>
                    <a:pt x="679" y="427"/>
                    <a:pt x="607" y="367"/>
                  </a:cubicBezTo>
                  <a:lnTo>
                    <a:pt x="286" y="46"/>
                  </a:lnTo>
                  <a:cubicBezTo>
                    <a:pt x="250" y="16"/>
                    <a:pt x="209" y="1"/>
                    <a:pt x="16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046;p71">
              <a:extLst>
                <a:ext uri="{FF2B5EF4-FFF2-40B4-BE49-F238E27FC236}">
                  <a16:creationId xmlns:a16="http://schemas.microsoft.com/office/drawing/2014/main" id="{61903CBD-7099-2A44-8FDA-7EDF3B863E18}"/>
                </a:ext>
              </a:extLst>
            </p:cNvPr>
            <p:cNvSpPr/>
            <p:nvPr/>
          </p:nvSpPr>
          <p:spPr>
            <a:xfrm>
              <a:off x="5321599" y="2511056"/>
              <a:ext cx="21977" cy="20387"/>
            </a:xfrm>
            <a:custGeom>
              <a:avLst/>
              <a:gdLst/>
              <a:ahLst/>
              <a:cxnLst/>
              <a:rect l="l" t="t" r="r" b="b"/>
              <a:pathLst>
                <a:path w="691" h="641" extrusionOk="0">
                  <a:moveTo>
                    <a:pt x="179" y="1"/>
                  </a:moveTo>
                  <a:cubicBezTo>
                    <a:pt x="140" y="1"/>
                    <a:pt x="101" y="16"/>
                    <a:pt x="72" y="46"/>
                  </a:cubicBezTo>
                  <a:cubicBezTo>
                    <a:pt x="0" y="105"/>
                    <a:pt x="0" y="200"/>
                    <a:pt x="72" y="260"/>
                  </a:cubicBezTo>
                  <a:lnTo>
                    <a:pt x="393" y="593"/>
                  </a:lnTo>
                  <a:cubicBezTo>
                    <a:pt x="429" y="617"/>
                    <a:pt x="465" y="641"/>
                    <a:pt x="512" y="641"/>
                  </a:cubicBezTo>
                  <a:cubicBezTo>
                    <a:pt x="560" y="641"/>
                    <a:pt x="596" y="617"/>
                    <a:pt x="631" y="593"/>
                  </a:cubicBezTo>
                  <a:cubicBezTo>
                    <a:pt x="691" y="534"/>
                    <a:pt x="691" y="427"/>
                    <a:pt x="619" y="367"/>
                  </a:cubicBezTo>
                  <a:lnTo>
                    <a:pt x="286" y="46"/>
                  </a:lnTo>
                  <a:cubicBezTo>
                    <a:pt x="256" y="16"/>
                    <a:pt x="218" y="1"/>
                    <a:pt x="17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047;p71">
              <a:extLst>
                <a:ext uri="{FF2B5EF4-FFF2-40B4-BE49-F238E27FC236}">
                  <a16:creationId xmlns:a16="http://schemas.microsoft.com/office/drawing/2014/main" id="{70D61384-A56D-3E4F-BFD5-E9A5890BEE40}"/>
                </a:ext>
              </a:extLst>
            </p:cNvPr>
            <p:cNvSpPr/>
            <p:nvPr/>
          </p:nvSpPr>
          <p:spPr>
            <a:xfrm>
              <a:off x="5522670" y="2520916"/>
              <a:ext cx="17079" cy="15457"/>
            </a:xfrm>
            <a:custGeom>
              <a:avLst/>
              <a:gdLst/>
              <a:ahLst/>
              <a:cxnLst/>
              <a:rect l="l" t="t" r="r" b="b"/>
              <a:pathLst>
                <a:path w="537" h="486" extrusionOk="0">
                  <a:moveTo>
                    <a:pt x="346" y="0"/>
                  </a:moveTo>
                  <a:cubicBezTo>
                    <a:pt x="307" y="0"/>
                    <a:pt x="268" y="15"/>
                    <a:pt x="239" y="45"/>
                  </a:cubicBezTo>
                  <a:lnTo>
                    <a:pt x="60" y="224"/>
                  </a:lnTo>
                  <a:cubicBezTo>
                    <a:pt x="1" y="283"/>
                    <a:pt x="1" y="390"/>
                    <a:pt x="60" y="450"/>
                  </a:cubicBezTo>
                  <a:cubicBezTo>
                    <a:pt x="84" y="474"/>
                    <a:pt x="131" y="486"/>
                    <a:pt x="179" y="486"/>
                  </a:cubicBezTo>
                  <a:cubicBezTo>
                    <a:pt x="215" y="486"/>
                    <a:pt x="262" y="474"/>
                    <a:pt x="298" y="450"/>
                  </a:cubicBezTo>
                  <a:lnTo>
                    <a:pt x="477" y="271"/>
                  </a:lnTo>
                  <a:cubicBezTo>
                    <a:pt x="536" y="212"/>
                    <a:pt x="536" y="105"/>
                    <a:pt x="453" y="45"/>
                  </a:cubicBezTo>
                  <a:cubicBezTo>
                    <a:pt x="423" y="15"/>
                    <a:pt x="384" y="0"/>
                    <a:pt x="3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048;p71">
              <a:extLst>
                <a:ext uri="{FF2B5EF4-FFF2-40B4-BE49-F238E27FC236}">
                  <a16:creationId xmlns:a16="http://schemas.microsoft.com/office/drawing/2014/main" id="{78B04271-BDAF-5547-978C-0DC13D3BD5BF}"/>
                </a:ext>
              </a:extLst>
            </p:cNvPr>
            <p:cNvSpPr/>
            <p:nvPr/>
          </p:nvSpPr>
          <p:spPr>
            <a:xfrm>
              <a:off x="5473054" y="2570531"/>
              <a:ext cx="16698" cy="15839"/>
            </a:xfrm>
            <a:custGeom>
              <a:avLst/>
              <a:gdLst/>
              <a:ahLst/>
              <a:cxnLst/>
              <a:rect l="l" t="t" r="r" b="b"/>
              <a:pathLst>
                <a:path w="525" h="498" extrusionOk="0">
                  <a:moveTo>
                    <a:pt x="358" y="0"/>
                  </a:moveTo>
                  <a:cubicBezTo>
                    <a:pt x="319" y="0"/>
                    <a:pt x="281" y="15"/>
                    <a:pt x="251" y="45"/>
                  </a:cubicBezTo>
                  <a:lnTo>
                    <a:pt x="72" y="223"/>
                  </a:lnTo>
                  <a:cubicBezTo>
                    <a:pt x="1" y="283"/>
                    <a:pt x="1" y="390"/>
                    <a:pt x="72" y="450"/>
                  </a:cubicBezTo>
                  <a:cubicBezTo>
                    <a:pt x="96" y="473"/>
                    <a:pt x="144" y="497"/>
                    <a:pt x="179" y="497"/>
                  </a:cubicBezTo>
                  <a:cubicBezTo>
                    <a:pt x="227" y="497"/>
                    <a:pt x="275" y="473"/>
                    <a:pt x="298" y="450"/>
                  </a:cubicBezTo>
                  <a:lnTo>
                    <a:pt x="477" y="271"/>
                  </a:lnTo>
                  <a:cubicBezTo>
                    <a:pt x="525" y="212"/>
                    <a:pt x="525" y="104"/>
                    <a:pt x="465" y="45"/>
                  </a:cubicBezTo>
                  <a:cubicBezTo>
                    <a:pt x="435" y="15"/>
                    <a:pt x="397" y="0"/>
                    <a:pt x="35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049;p71">
              <a:extLst>
                <a:ext uri="{FF2B5EF4-FFF2-40B4-BE49-F238E27FC236}">
                  <a16:creationId xmlns:a16="http://schemas.microsoft.com/office/drawing/2014/main" id="{A7A2623B-F821-E147-B046-28F35C83979F}"/>
                </a:ext>
              </a:extLst>
            </p:cNvPr>
            <p:cNvSpPr/>
            <p:nvPr/>
          </p:nvSpPr>
          <p:spPr>
            <a:xfrm>
              <a:off x="5522670" y="2570531"/>
              <a:ext cx="17079" cy="15839"/>
            </a:xfrm>
            <a:custGeom>
              <a:avLst/>
              <a:gdLst/>
              <a:ahLst/>
              <a:cxnLst/>
              <a:rect l="l" t="t" r="r" b="b"/>
              <a:pathLst>
                <a:path w="537" h="498" extrusionOk="0">
                  <a:moveTo>
                    <a:pt x="167" y="0"/>
                  </a:moveTo>
                  <a:cubicBezTo>
                    <a:pt x="129" y="0"/>
                    <a:pt x="90" y="15"/>
                    <a:pt x="60" y="45"/>
                  </a:cubicBezTo>
                  <a:cubicBezTo>
                    <a:pt x="1" y="104"/>
                    <a:pt x="1" y="212"/>
                    <a:pt x="60" y="271"/>
                  </a:cubicBezTo>
                  <a:lnTo>
                    <a:pt x="239" y="450"/>
                  </a:lnTo>
                  <a:cubicBezTo>
                    <a:pt x="262" y="473"/>
                    <a:pt x="310" y="497"/>
                    <a:pt x="358" y="497"/>
                  </a:cubicBezTo>
                  <a:cubicBezTo>
                    <a:pt x="393" y="497"/>
                    <a:pt x="441" y="473"/>
                    <a:pt x="477" y="450"/>
                  </a:cubicBezTo>
                  <a:cubicBezTo>
                    <a:pt x="536" y="390"/>
                    <a:pt x="536" y="283"/>
                    <a:pt x="453" y="223"/>
                  </a:cubicBezTo>
                  <a:lnTo>
                    <a:pt x="274" y="45"/>
                  </a:lnTo>
                  <a:cubicBezTo>
                    <a:pt x="245" y="15"/>
                    <a:pt x="206"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050;p71">
              <a:extLst>
                <a:ext uri="{FF2B5EF4-FFF2-40B4-BE49-F238E27FC236}">
                  <a16:creationId xmlns:a16="http://schemas.microsoft.com/office/drawing/2014/main" id="{D67E9592-8667-6849-B57D-FADAC4AB4DB6}"/>
                </a:ext>
              </a:extLst>
            </p:cNvPr>
            <p:cNvSpPr/>
            <p:nvPr/>
          </p:nvSpPr>
          <p:spPr>
            <a:xfrm>
              <a:off x="5473054" y="2520916"/>
              <a:ext cx="16698" cy="15457"/>
            </a:xfrm>
            <a:custGeom>
              <a:avLst/>
              <a:gdLst/>
              <a:ahLst/>
              <a:cxnLst/>
              <a:rect l="l" t="t" r="r" b="b"/>
              <a:pathLst>
                <a:path w="525" h="486" extrusionOk="0">
                  <a:moveTo>
                    <a:pt x="179" y="0"/>
                  </a:moveTo>
                  <a:cubicBezTo>
                    <a:pt x="141" y="0"/>
                    <a:pt x="102" y="15"/>
                    <a:pt x="72" y="45"/>
                  </a:cubicBezTo>
                  <a:cubicBezTo>
                    <a:pt x="1" y="105"/>
                    <a:pt x="1" y="212"/>
                    <a:pt x="72" y="271"/>
                  </a:cubicBezTo>
                  <a:lnTo>
                    <a:pt x="251" y="450"/>
                  </a:lnTo>
                  <a:cubicBezTo>
                    <a:pt x="275" y="474"/>
                    <a:pt x="322" y="486"/>
                    <a:pt x="370" y="486"/>
                  </a:cubicBezTo>
                  <a:cubicBezTo>
                    <a:pt x="406" y="486"/>
                    <a:pt x="453" y="474"/>
                    <a:pt x="477" y="450"/>
                  </a:cubicBezTo>
                  <a:cubicBezTo>
                    <a:pt x="525" y="390"/>
                    <a:pt x="525" y="283"/>
                    <a:pt x="465" y="224"/>
                  </a:cubicBezTo>
                  <a:lnTo>
                    <a:pt x="287" y="45"/>
                  </a:lnTo>
                  <a:cubicBezTo>
                    <a:pt x="257" y="15"/>
                    <a:pt x="218" y="0"/>
                    <a:pt x="17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051;p71">
              <a:extLst>
                <a:ext uri="{FF2B5EF4-FFF2-40B4-BE49-F238E27FC236}">
                  <a16:creationId xmlns:a16="http://schemas.microsoft.com/office/drawing/2014/main" id="{6345341F-2501-9B45-A0D5-719493F9DE42}"/>
                </a:ext>
              </a:extLst>
            </p:cNvPr>
            <p:cNvSpPr/>
            <p:nvPr/>
          </p:nvSpPr>
          <p:spPr>
            <a:xfrm>
              <a:off x="5343926" y="2638594"/>
              <a:ext cx="95860" cy="10623"/>
            </a:xfrm>
            <a:custGeom>
              <a:avLst/>
              <a:gdLst/>
              <a:ahLst/>
              <a:cxnLst/>
              <a:rect l="l" t="t" r="r" b="b"/>
              <a:pathLst>
                <a:path w="3014" h="334" extrusionOk="0">
                  <a:moveTo>
                    <a:pt x="167" y="0"/>
                  </a:moveTo>
                  <a:cubicBezTo>
                    <a:pt x="84" y="0"/>
                    <a:pt x="1" y="84"/>
                    <a:pt x="1" y="167"/>
                  </a:cubicBezTo>
                  <a:cubicBezTo>
                    <a:pt x="1" y="262"/>
                    <a:pt x="84" y="334"/>
                    <a:pt x="167" y="334"/>
                  </a:cubicBezTo>
                  <a:lnTo>
                    <a:pt x="2846" y="334"/>
                  </a:lnTo>
                  <a:cubicBezTo>
                    <a:pt x="2942" y="334"/>
                    <a:pt x="3013" y="262"/>
                    <a:pt x="3013" y="167"/>
                  </a:cubicBezTo>
                  <a:cubicBezTo>
                    <a:pt x="3013" y="84"/>
                    <a:pt x="2942"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052;p71">
              <a:extLst>
                <a:ext uri="{FF2B5EF4-FFF2-40B4-BE49-F238E27FC236}">
                  <a16:creationId xmlns:a16="http://schemas.microsoft.com/office/drawing/2014/main" id="{57B0F07E-22D0-8F40-8791-690925D80C7B}"/>
                </a:ext>
              </a:extLst>
            </p:cNvPr>
            <p:cNvSpPr/>
            <p:nvPr/>
          </p:nvSpPr>
          <p:spPr>
            <a:xfrm>
              <a:off x="5343926" y="2689323"/>
              <a:ext cx="20482" cy="10655"/>
            </a:xfrm>
            <a:custGeom>
              <a:avLst/>
              <a:gdLst/>
              <a:ahLst/>
              <a:cxnLst/>
              <a:rect l="l" t="t" r="r" b="b"/>
              <a:pathLst>
                <a:path w="644" h="335" extrusionOk="0">
                  <a:moveTo>
                    <a:pt x="167" y="1"/>
                  </a:moveTo>
                  <a:cubicBezTo>
                    <a:pt x="84" y="1"/>
                    <a:pt x="1" y="72"/>
                    <a:pt x="1" y="167"/>
                  </a:cubicBezTo>
                  <a:cubicBezTo>
                    <a:pt x="1" y="251"/>
                    <a:pt x="84" y="334"/>
                    <a:pt x="167" y="334"/>
                  </a:cubicBezTo>
                  <a:lnTo>
                    <a:pt x="477" y="334"/>
                  </a:lnTo>
                  <a:cubicBezTo>
                    <a:pt x="572" y="334"/>
                    <a:pt x="644" y="251"/>
                    <a:pt x="644" y="167"/>
                  </a:cubicBezTo>
                  <a:cubicBezTo>
                    <a:pt x="644" y="72"/>
                    <a:pt x="572" y="1"/>
                    <a:pt x="47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053;p71">
              <a:extLst>
                <a:ext uri="{FF2B5EF4-FFF2-40B4-BE49-F238E27FC236}">
                  <a16:creationId xmlns:a16="http://schemas.microsoft.com/office/drawing/2014/main" id="{4C823077-0868-E04B-8BFD-ACB3BAC1BDFD}"/>
                </a:ext>
              </a:extLst>
            </p:cNvPr>
            <p:cNvSpPr/>
            <p:nvPr/>
          </p:nvSpPr>
          <p:spPr>
            <a:xfrm>
              <a:off x="5378021" y="2689323"/>
              <a:ext cx="61765" cy="10655"/>
            </a:xfrm>
            <a:custGeom>
              <a:avLst/>
              <a:gdLst/>
              <a:ahLst/>
              <a:cxnLst/>
              <a:rect l="l" t="t" r="r" b="b"/>
              <a:pathLst>
                <a:path w="1942" h="335" extrusionOk="0">
                  <a:moveTo>
                    <a:pt x="167" y="1"/>
                  </a:moveTo>
                  <a:cubicBezTo>
                    <a:pt x="84" y="1"/>
                    <a:pt x="0" y="72"/>
                    <a:pt x="0" y="167"/>
                  </a:cubicBezTo>
                  <a:cubicBezTo>
                    <a:pt x="0" y="251"/>
                    <a:pt x="84" y="334"/>
                    <a:pt x="167" y="334"/>
                  </a:cubicBezTo>
                  <a:lnTo>
                    <a:pt x="1774" y="334"/>
                  </a:lnTo>
                  <a:cubicBezTo>
                    <a:pt x="1870" y="334"/>
                    <a:pt x="1941" y="251"/>
                    <a:pt x="1941" y="167"/>
                  </a:cubicBezTo>
                  <a:cubicBezTo>
                    <a:pt x="1941" y="72"/>
                    <a:pt x="1870" y="1"/>
                    <a:pt x="177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054;p71">
              <a:extLst>
                <a:ext uri="{FF2B5EF4-FFF2-40B4-BE49-F238E27FC236}">
                  <a16:creationId xmlns:a16="http://schemas.microsoft.com/office/drawing/2014/main" id="{2473043A-70EE-9E41-B3B2-03538E328E42}"/>
                </a:ext>
              </a:extLst>
            </p:cNvPr>
            <p:cNvSpPr/>
            <p:nvPr/>
          </p:nvSpPr>
          <p:spPr>
            <a:xfrm>
              <a:off x="5343926" y="2663975"/>
              <a:ext cx="95860" cy="10241"/>
            </a:xfrm>
            <a:custGeom>
              <a:avLst/>
              <a:gdLst/>
              <a:ahLst/>
              <a:cxnLst/>
              <a:rect l="l" t="t" r="r" b="b"/>
              <a:pathLst>
                <a:path w="3014" h="322" extrusionOk="0">
                  <a:moveTo>
                    <a:pt x="167" y="0"/>
                  </a:moveTo>
                  <a:cubicBezTo>
                    <a:pt x="84" y="0"/>
                    <a:pt x="1" y="72"/>
                    <a:pt x="1" y="155"/>
                  </a:cubicBezTo>
                  <a:cubicBezTo>
                    <a:pt x="1" y="250"/>
                    <a:pt x="84" y="322"/>
                    <a:pt x="167" y="322"/>
                  </a:cubicBezTo>
                  <a:lnTo>
                    <a:pt x="2846" y="322"/>
                  </a:lnTo>
                  <a:cubicBezTo>
                    <a:pt x="2942" y="322"/>
                    <a:pt x="3013" y="250"/>
                    <a:pt x="3013" y="155"/>
                  </a:cubicBezTo>
                  <a:cubicBezTo>
                    <a:pt x="3013" y="72"/>
                    <a:pt x="2942" y="0"/>
                    <a:pt x="284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055;p71">
              <a:extLst>
                <a:ext uri="{FF2B5EF4-FFF2-40B4-BE49-F238E27FC236}">
                  <a16:creationId xmlns:a16="http://schemas.microsoft.com/office/drawing/2014/main" id="{8FB75658-B3D9-8A41-B161-06391A094D7A}"/>
                </a:ext>
              </a:extLst>
            </p:cNvPr>
            <p:cNvSpPr/>
            <p:nvPr/>
          </p:nvSpPr>
          <p:spPr>
            <a:xfrm>
              <a:off x="5283337" y="2478774"/>
              <a:ext cx="287072" cy="149229"/>
            </a:xfrm>
            <a:custGeom>
              <a:avLst/>
              <a:gdLst/>
              <a:ahLst/>
              <a:cxnLst/>
              <a:rect l="l" t="t" r="r" b="b"/>
              <a:pathLst>
                <a:path w="9026" h="4692" extrusionOk="0">
                  <a:moveTo>
                    <a:pt x="7002" y="834"/>
                  </a:moveTo>
                  <a:cubicBezTo>
                    <a:pt x="7383" y="834"/>
                    <a:pt x="7776" y="977"/>
                    <a:pt x="8073" y="1275"/>
                  </a:cubicBezTo>
                  <a:cubicBezTo>
                    <a:pt x="8669" y="1870"/>
                    <a:pt x="8669" y="2823"/>
                    <a:pt x="8073" y="3418"/>
                  </a:cubicBezTo>
                  <a:cubicBezTo>
                    <a:pt x="7776" y="3716"/>
                    <a:pt x="7389" y="3864"/>
                    <a:pt x="7002" y="3864"/>
                  </a:cubicBezTo>
                  <a:cubicBezTo>
                    <a:pt x="6615" y="3864"/>
                    <a:pt x="6228" y="3716"/>
                    <a:pt x="5930" y="3418"/>
                  </a:cubicBezTo>
                  <a:cubicBezTo>
                    <a:pt x="5335" y="2823"/>
                    <a:pt x="5335" y="1870"/>
                    <a:pt x="5930" y="1275"/>
                  </a:cubicBezTo>
                  <a:cubicBezTo>
                    <a:pt x="6228" y="977"/>
                    <a:pt x="6609" y="834"/>
                    <a:pt x="7002" y="834"/>
                  </a:cubicBezTo>
                  <a:close/>
                  <a:moveTo>
                    <a:pt x="2561" y="322"/>
                  </a:moveTo>
                  <a:cubicBezTo>
                    <a:pt x="3084" y="322"/>
                    <a:pt x="3608" y="525"/>
                    <a:pt x="3989" y="918"/>
                  </a:cubicBezTo>
                  <a:cubicBezTo>
                    <a:pt x="4787" y="1715"/>
                    <a:pt x="4787" y="2989"/>
                    <a:pt x="3989" y="3775"/>
                  </a:cubicBezTo>
                  <a:cubicBezTo>
                    <a:pt x="3596" y="4174"/>
                    <a:pt x="3079" y="4373"/>
                    <a:pt x="2561" y="4373"/>
                  </a:cubicBezTo>
                  <a:cubicBezTo>
                    <a:pt x="2043" y="4373"/>
                    <a:pt x="1525" y="4174"/>
                    <a:pt x="1132" y="3775"/>
                  </a:cubicBezTo>
                  <a:cubicBezTo>
                    <a:pt x="346" y="2989"/>
                    <a:pt x="346" y="1715"/>
                    <a:pt x="1132" y="918"/>
                  </a:cubicBezTo>
                  <a:cubicBezTo>
                    <a:pt x="1525" y="537"/>
                    <a:pt x="2037" y="322"/>
                    <a:pt x="2561" y="322"/>
                  </a:cubicBezTo>
                  <a:close/>
                  <a:moveTo>
                    <a:pt x="2575" y="1"/>
                  </a:moveTo>
                  <a:cubicBezTo>
                    <a:pt x="1974" y="1"/>
                    <a:pt x="1370" y="227"/>
                    <a:pt x="906" y="680"/>
                  </a:cubicBezTo>
                  <a:cubicBezTo>
                    <a:pt x="1" y="1596"/>
                    <a:pt x="1" y="3085"/>
                    <a:pt x="906" y="4001"/>
                  </a:cubicBezTo>
                  <a:cubicBezTo>
                    <a:pt x="1370" y="4466"/>
                    <a:pt x="1965" y="4692"/>
                    <a:pt x="2561" y="4692"/>
                  </a:cubicBezTo>
                  <a:cubicBezTo>
                    <a:pt x="3156" y="4692"/>
                    <a:pt x="3763" y="4466"/>
                    <a:pt x="4216" y="4001"/>
                  </a:cubicBezTo>
                  <a:cubicBezTo>
                    <a:pt x="4525" y="3692"/>
                    <a:pt x="4739" y="3299"/>
                    <a:pt x="4835" y="2882"/>
                  </a:cubicBezTo>
                  <a:lnTo>
                    <a:pt x="5240" y="2882"/>
                  </a:lnTo>
                  <a:cubicBezTo>
                    <a:pt x="5335" y="3156"/>
                    <a:pt x="5478" y="3418"/>
                    <a:pt x="5704" y="3632"/>
                  </a:cubicBezTo>
                  <a:cubicBezTo>
                    <a:pt x="6061" y="3990"/>
                    <a:pt x="6537" y="4168"/>
                    <a:pt x="7002" y="4168"/>
                  </a:cubicBezTo>
                  <a:cubicBezTo>
                    <a:pt x="7454" y="4168"/>
                    <a:pt x="7930" y="3990"/>
                    <a:pt x="8288" y="3632"/>
                  </a:cubicBezTo>
                  <a:cubicBezTo>
                    <a:pt x="9026" y="2930"/>
                    <a:pt x="9026" y="1775"/>
                    <a:pt x="8311" y="1061"/>
                  </a:cubicBezTo>
                  <a:cubicBezTo>
                    <a:pt x="7954" y="703"/>
                    <a:pt x="7481" y="525"/>
                    <a:pt x="7008" y="525"/>
                  </a:cubicBezTo>
                  <a:cubicBezTo>
                    <a:pt x="6534" y="525"/>
                    <a:pt x="6061" y="703"/>
                    <a:pt x="5704" y="1061"/>
                  </a:cubicBezTo>
                  <a:cubicBezTo>
                    <a:pt x="5287" y="1477"/>
                    <a:pt x="5109" y="2037"/>
                    <a:pt x="5180" y="2573"/>
                  </a:cubicBezTo>
                  <a:lnTo>
                    <a:pt x="4894" y="2573"/>
                  </a:lnTo>
                  <a:cubicBezTo>
                    <a:pt x="4954" y="1906"/>
                    <a:pt x="4739" y="1203"/>
                    <a:pt x="4227" y="680"/>
                  </a:cubicBezTo>
                  <a:cubicBezTo>
                    <a:pt x="3775" y="227"/>
                    <a:pt x="3177" y="1"/>
                    <a:pt x="25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056;p71">
              <a:extLst>
                <a:ext uri="{FF2B5EF4-FFF2-40B4-BE49-F238E27FC236}">
                  <a16:creationId xmlns:a16="http://schemas.microsoft.com/office/drawing/2014/main" id="{A8CEF878-B675-B14C-9BA0-4E6E94094ED0}"/>
                </a:ext>
              </a:extLst>
            </p:cNvPr>
            <p:cNvSpPr/>
            <p:nvPr/>
          </p:nvSpPr>
          <p:spPr>
            <a:xfrm>
              <a:off x="5336356" y="2524987"/>
              <a:ext cx="56836" cy="56836"/>
            </a:xfrm>
            <a:custGeom>
              <a:avLst/>
              <a:gdLst/>
              <a:ahLst/>
              <a:cxnLst/>
              <a:rect l="l" t="t" r="r" b="b"/>
              <a:pathLst>
                <a:path w="1787" h="1787" extrusionOk="0">
                  <a:moveTo>
                    <a:pt x="894" y="334"/>
                  </a:moveTo>
                  <a:cubicBezTo>
                    <a:pt x="1203" y="334"/>
                    <a:pt x="1465" y="584"/>
                    <a:pt x="1465" y="893"/>
                  </a:cubicBezTo>
                  <a:cubicBezTo>
                    <a:pt x="1465" y="1215"/>
                    <a:pt x="1203" y="1465"/>
                    <a:pt x="894" y="1465"/>
                  </a:cubicBezTo>
                  <a:cubicBezTo>
                    <a:pt x="584" y="1465"/>
                    <a:pt x="334" y="1215"/>
                    <a:pt x="334" y="893"/>
                  </a:cubicBezTo>
                  <a:cubicBezTo>
                    <a:pt x="334" y="584"/>
                    <a:pt x="584" y="334"/>
                    <a:pt x="894" y="334"/>
                  </a:cubicBezTo>
                  <a:close/>
                  <a:moveTo>
                    <a:pt x="894" y="0"/>
                  </a:moveTo>
                  <a:cubicBezTo>
                    <a:pt x="405" y="0"/>
                    <a:pt x="1" y="405"/>
                    <a:pt x="1" y="893"/>
                  </a:cubicBezTo>
                  <a:cubicBezTo>
                    <a:pt x="1" y="1394"/>
                    <a:pt x="405" y="1786"/>
                    <a:pt x="894" y="1786"/>
                  </a:cubicBezTo>
                  <a:cubicBezTo>
                    <a:pt x="1394" y="1786"/>
                    <a:pt x="1787" y="1394"/>
                    <a:pt x="1787" y="893"/>
                  </a:cubicBezTo>
                  <a:cubicBezTo>
                    <a:pt x="1787" y="405"/>
                    <a:pt x="1394" y="0"/>
                    <a:pt x="89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057;p71">
              <a:extLst>
                <a:ext uri="{FF2B5EF4-FFF2-40B4-BE49-F238E27FC236}">
                  <a16:creationId xmlns:a16="http://schemas.microsoft.com/office/drawing/2014/main" id="{6201720B-5D21-E946-BA5C-11EF4C7CB05C}"/>
                </a:ext>
              </a:extLst>
            </p:cNvPr>
            <p:cNvSpPr/>
            <p:nvPr/>
          </p:nvSpPr>
          <p:spPr>
            <a:xfrm>
              <a:off x="5486699" y="2534083"/>
              <a:ext cx="38643" cy="39025"/>
            </a:xfrm>
            <a:custGeom>
              <a:avLst/>
              <a:gdLst/>
              <a:ahLst/>
              <a:cxnLst/>
              <a:rect l="l" t="t" r="r" b="b"/>
              <a:pathLst>
                <a:path w="1215" h="1227" extrusionOk="0">
                  <a:moveTo>
                    <a:pt x="608" y="334"/>
                  </a:moveTo>
                  <a:cubicBezTo>
                    <a:pt x="762" y="334"/>
                    <a:pt x="893" y="465"/>
                    <a:pt x="893" y="607"/>
                  </a:cubicBezTo>
                  <a:cubicBezTo>
                    <a:pt x="905" y="774"/>
                    <a:pt x="774" y="893"/>
                    <a:pt x="608" y="893"/>
                  </a:cubicBezTo>
                  <a:cubicBezTo>
                    <a:pt x="441" y="893"/>
                    <a:pt x="322" y="762"/>
                    <a:pt x="322" y="607"/>
                  </a:cubicBezTo>
                  <a:cubicBezTo>
                    <a:pt x="322" y="465"/>
                    <a:pt x="453" y="334"/>
                    <a:pt x="608" y="334"/>
                  </a:cubicBezTo>
                  <a:close/>
                  <a:moveTo>
                    <a:pt x="608" y="0"/>
                  </a:moveTo>
                  <a:cubicBezTo>
                    <a:pt x="262" y="0"/>
                    <a:pt x="0" y="274"/>
                    <a:pt x="0" y="607"/>
                  </a:cubicBezTo>
                  <a:cubicBezTo>
                    <a:pt x="0" y="953"/>
                    <a:pt x="262" y="1227"/>
                    <a:pt x="608" y="1227"/>
                  </a:cubicBezTo>
                  <a:cubicBezTo>
                    <a:pt x="941" y="1227"/>
                    <a:pt x="1215" y="953"/>
                    <a:pt x="1215" y="607"/>
                  </a:cubicBezTo>
                  <a:cubicBezTo>
                    <a:pt x="1215" y="274"/>
                    <a:pt x="941" y="0"/>
                    <a:pt x="608"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058;p71">
              <a:extLst>
                <a:ext uri="{FF2B5EF4-FFF2-40B4-BE49-F238E27FC236}">
                  <a16:creationId xmlns:a16="http://schemas.microsoft.com/office/drawing/2014/main" id="{D8871D5A-F628-B84F-A054-869CCF57623B}"/>
                </a:ext>
              </a:extLst>
            </p:cNvPr>
            <p:cNvSpPr/>
            <p:nvPr/>
          </p:nvSpPr>
          <p:spPr>
            <a:xfrm>
              <a:off x="5466248" y="2638594"/>
              <a:ext cx="61384" cy="61765"/>
            </a:xfrm>
            <a:custGeom>
              <a:avLst/>
              <a:gdLst/>
              <a:ahLst/>
              <a:cxnLst/>
              <a:rect l="l" t="t" r="r" b="b"/>
              <a:pathLst>
                <a:path w="1930" h="1942" extrusionOk="0">
                  <a:moveTo>
                    <a:pt x="1608" y="310"/>
                  </a:moveTo>
                  <a:lnTo>
                    <a:pt x="1608" y="1596"/>
                  </a:lnTo>
                  <a:lnTo>
                    <a:pt x="322" y="1596"/>
                  </a:lnTo>
                  <a:lnTo>
                    <a:pt x="322" y="310"/>
                  </a:lnTo>
                  <a:close/>
                  <a:moveTo>
                    <a:pt x="239" y="0"/>
                  </a:moveTo>
                  <a:cubicBezTo>
                    <a:pt x="96" y="0"/>
                    <a:pt x="0" y="108"/>
                    <a:pt x="0" y="238"/>
                  </a:cubicBezTo>
                  <a:lnTo>
                    <a:pt x="0" y="1703"/>
                  </a:lnTo>
                  <a:cubicBezTo>
                    <a:pt x="0" y="1834"/>
                    <a:pt x="108" y="1941"/>
                    <a:pt x="239" y="1941"/>
                  </a:cubicBezTo>
                  <a:lnTo>
                    <a:pt x="1691" y="1941"/>
                  </a:lnTo>
                  <a:cubicBezTo>
                    <a:pt x="1834" y="1941"/>
                    <a:pt x="1929" y="1834"/>
                    <a:pt x="1929" y="1703"/>
                  </a:cubicBezTo>
                  <a:lnTo>
                    <a:pt x="1929" y="238"/>
                  </a:lnTo>
                  <a:cubicBezTo>
                    <a:pt x="1929" y="108"/>
                    <a:pt x="1834" y="0"/>
                    <a:pt x="169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59;p71">
              <a:extLst>
                <a:ext uri="{FF2B5EF4-FFF2-40B4-BE49-F238E27FC236}">
                  <a16:creationId xmlns:a16="http://schemas.microsoft.com/office/drawing/2014/main" id="{B8FA4858-6FA3-AC42-AE28-9DBE1B9C622F}"/>
                </a:ext>
              </a:extLst>
            </p:cNvPr>
            <p:cNvSpPr/>
            <p:nvPr/>
          </p:nvSpPr>
          <p:spPr>
            <a:xfrm>
              <a:off x="5316287" y="2582458"/>
              <a:ext cx="325683" cy="140228"/>
            </a:xfrm>
            <a:custGeom>
              <a:avLst/>
              <a:gdLst/>
              <a:ahLst/>
              <a:cxnLst/>
              <a:rect l="l" t="t" r="r" b="b"/>
              <a:pathLst>
                <a:path w="10240" h="4409" extrusionOk="0">
                  <a:moveTo>
                    <a:pt x="8311" y="1289"/>
                  </a:moveTo>
                  <a:lnTo>
                    <a:pt x="8311" y="2420"/>
                  </a:lnTo>
                  <a:lnTo>
                    <a:pt x="7633" y="2420"/>
                  </a:lnTo>
                  <a:lnTo>
                    <a:pt x="7633" y="1289"/>
                  </a:lnTo>
                  <a:close/>
                  <a:moveTo>
                    <a:pt x="9907" y="325"/>
                  </a:moveTo>
                  <a:lnTo>
                    <a:pt x="9907" y="337"/>
                  </a:lnTo>
                  <a:lnTo>
                    <a:pt x="9907" y="3397"/>
                  </a:lnTo>
                  <a:lnTo>
                    <a:pt x="9895" y="3408"/>
                  </a:lnTo>
                  <a:lnTo>
                    <a:pt x="8656" y="3063"/>
                  </a:lnTo>
                  <a:cubicBezTo>
                    <a:pt x="8656" y="3063"/>
                    <a:pt x="8645" y="3063"/>
                    <a:pt x="8645" y="3051"/>
                  </a:cubicBezTo>
                  <a:lnTo>
                    <a:pt x="8645" y="2587"/>
                  </a:lnTo>
                  <a:lnTo>
                    <a:pt x="8645" y="1146"/>
                  </a:lnTo>
                  <a:lnTo>
                    <a:pt x="8645" y="682"/>
                  </a:lnTo>
                  <a:cubicBezTo>
                    <a:pt x="8645" y="682"/>
                    <a:pt x="8645" y="670"/>
                    <a:pt x="8656" y="670"/>
                  </a:cubicBezTo>
                  <a:lnTo>
                    <a:pt x="9895" y="325"/>
                  </a:lnTo>
                  <a:close/>
                  <a:moveTo>
                    <a:pt x="9887" y="1"/>
                  </a:moveTo>
                  <a:cubicBezTo>
                    <a:pt x="9858" y="1"/>
                    <a:pt x="9829" y="5"/>
                    <a:pt x="9799" y="15"/>
                  </a:cubicBezTo>
                  <a:lnTo>
                    <a:pt x="8573" y="360"/>
                  </a:lnTo>
                  <a:cubicBezTo>
                    <a:pt x="8418" y="396"/>
                    <a:pt x="8311" y="539"/>
                    <a:pt x="8311" y="682"/>
                  </a:cubicBezTo>
                  <a:lnTo>
                    <a:pt x="8311" y="980"/>
                  </a:lnTo>
                  <a:lnTo>
                    <a:pt x="7633" y="980"/>
                  </a:lnTo>
                  <a:lnTo>
                    <a:pt x="7633" y="741"/>
                  </a:lnTo>
                  <a:cubicBezTo>
                    <a:pt x="7633" y="658"/>
                    <a:pt x="7561" y="575"/>
                    <a:pt x="7466" y="575"/>
                  </a:cubicBezTo>
                  <a:cubicBezTo>
                    <a:pt x="7382" y="575"/>
                    <a:pt x="7299" y="658"/>
                    <a:pt x="7299" y="741"/>
                  </a:cubicBezTo>
                  <a:lnTo>
                    <a:pt x="7299" y="1146"/>
                  </a:lnTo>
                  <a:lnTo>
                    <a:pt x="7299" y="2587"/>
                  </a:lnTo>
                  <a:lnTo>
                    <a:pt x="7299" y="4004"/>
                  </a:lnTo>
                  <a:cubicBezTo>
                    <a:pt x="7299" y="4051"/>
                    <a:pt x="7263" y="4087"/>
                    <a:pt x="7216" y="4087"/>
                  </a:cubicBezTo>
                  <a:lnTo>
                    <a:pt x="417" y="4087"/>
                  </a:lnTo>
                  <a:cubicBezTo>
                    <a:pt x="370" y="4087"/>
                    <a:pt x="322" y="4051"/>
                    <a:pt x="322" y="4004"/>
                  </a:cubicBezTo>
                  <a:lnTo>
                    <a:pt x="322" y="1503"/>
                  </a:lnTo>
                  <a:cubicBezTo>
                    <a:pt x="322" y="1408"/>
                    <a:pt x="251" y="1337"/>
                    <a:pt x="155" y="1337"/>
                  </a:cubicBezTo>
                  <a:cubicBezTo>
                    <a:pt x="72" y="1337"/>
                    <a:pt x="1" y="1408"/>
                    <a:pt x="1" y="1503"/>
                  </a:cubicBezTo>
                  <a:lnTo>
                    <a:pt x="1" y="4004"/>
                  </a:lnTo>
                  <a:cubicBezTo>
                    <a:pt x="1" y="4230"/>
                    <a:pt x="179" y="4409"/>
                    <a:pt x="394" y="4409"/>
                  </a:cubicBezTo>
                  <a:lnTo>
                    <a:pt x="7216" y="4409"/>
                  </a:lnTo>
                  <a:cubicBezTo>
                    <a:pt x="7442" y="4409"/>
                    <a:pt x="7621" y="4230"/>
                    <a:pt x="7621" y="4004"/>
                  </a:cubicBezTo>
                  <a:lnTo>
                    <a:pt x="7621" y="2754"/>
                  </a:lnTo>
                  <a:lnTo>
                    <a:pt x="8299" y="2754"/>
                  </a:lnTo>
                  <a:lnTo>
                    <a:pt x="8299" y="3051"/>
                  </a:lnTo>
                  <a:cubicBezTo>
                    <a:pt x="8299" y="3194"/>
                    <a:pt x="8406" y="3337"/>
                    <a:pt x="8549" y="3373"/>
                  </a:cubicBezTo>
                  <a:lnTo>
                    <a:pt x="9788" y="3718"/>
                  </a:lnTo>
                  <a:cubicBezTo>
                    <a:pt x="9823" y="3730"/>
                    <a:pt x="9847" y="3730"/>
                    <a:pt x="9883" y="3730"/>
                  </a:cubicBezTo>
                  <a:cubicBezTo>
                    <a:pt x="9954" y="3730"/>
                    <a:pt x="10026" y="3706"/>
                    <a:pt x="10085" y="3658"/>
                  </a:cubicBezTo>
                  <a:cubicBezTo>
                    <a:pt x="10180" y="3599"/>
                    <a:pt x="10216" y="3492"/>
                    <a:pt x="10216" y="3397"/>
                  </a:cubicBezTo>
                  <a:lnTo>
                    <a:pt x="10216" y="337"/>
                  </a:lnTo>
                  <a:cubicBezTo>
                    <a:pt x="10240" y="241"/>
                    <a:pt x="10169" y="134"/>
                    <a:pt x="10097" y="75"/>
                  </a:cubicBezTo>
                  <a:cubicBezTo>
                    <a:pt x="10037" y="32"/>
                    <a:pt x="9964" y="1"/>
                    <a:pt x="988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3108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56"/>
          <p:cNvSpPr txBox="1">
            <a:spLocks noGrp="1"/>
          </p:cNvSpPr>
          <p:nvPr>
            <p:ph type="body" idx="1"/>
          </p:nvPr>
        </p:nvSpPr>
        <p:spPr>
          <a:xfrm>
            <a:off x="720000" y="1363003"/>
            <a:ext cx="3852000" cy="3554986"/>
          </a:xfrm>
          <a:prstGeom prst="rect">
            <a:avLst/>
          </a:prstGeom>
        </p:spPr>
        <p:txBody>
          <a:bodyPr spcFirstLastPara="1" wrap="square" lIns="91425" tIns="91425" rIns="91425" bIns="91425" anchor="t" anchorCtr="0">
            <a:noAutofit/>
          </a:bodyPr>
          <a:lstStyle/>
          <a:p>
            <a:pPr marL="152400" indent="-457200">
              <a:buNone/>
            </a:pPr>
            <a:r>
              <a:rPr lang="fr-CA" sz="1300">
                <a:solidFill>
                  <a:schemeClr val="bg1"/>
                </a:solidFill>
              </a:rPr>
              <a:t>Blommaert, J. et D. Jie. (2010). </a:t>
            </a:r>
            <a:r>
              <a:rPr lang="fr-CA" sz="1300" i="1">
                <a:solidFill>
                  <a:schemeClr val="bg1"/>
                </a:solidFill>
              </a:rPr>
              <a:t>Ethnographic fieldwork: A beginner’s guide</a:t>
            </a:r>
            <a:r>
              <a:rPr lang="fr-CA" sz="1300">
                <a:solidFill>
                  <a:schemeClr val="bg1"/>
                </a:solidFill>
              </a:rPr>
              <a:t>. Multilingual Matters. </a:t>
            </a:r>
          </a:p>
          <a:p>
            <a:pPr marL="152400" indent="-457200">
              <a:buNone/>
            </a:pPr>
            <a:r>
              <a:rPr lang="fr-CA" sz="1300">
                <a:solidFill>
                  <a:schemeClr val="bg1"/>
                </a:solidFill>
              </a:rPr>
              <a:t>Pilleri, L. (2019, 6 avril). Insécurité linguistique : les racines du mal. </a:t>
            </a:r>
            <a:r>
              <a:rPr lang="fr-CA" sz="1300" i="1">
                <a:solidFill>
                  <a:schemeClr val="bg1"/>
                </a:solidFill>
              </a:rPr>
              <a:t>l-express.ca</a:t>
            </a:r>
            <a:r>
              <a:rPr lang="fr-CA" sz="1300">
                <a:solidFill>
                  <a:schemeClr val="bg1"/>
                </a:solidFill>
              </a:rPr>
              <a:t>. </a:t>
            </a:r>
            <a:r>
              <a:rPr lang="fr-CA" sz="1300">
                <a:solidFill>
                  <a:schemeClr val="bg1"/>
                </a:solidFill>
                <a:hlinkClick r:id="rId3">
                  <a:extLst>
                    <a:ext uri="{A12FA001-AC4F-418D-AE19-62706E023703}">
                      <ahyp:hlinkClr xmlns:ahyp="http://schemas.microsoft.com/office/drawing/2018/hyperlinkcolor" val="tx"/>
                    </a:ext>
                  </a:extLst>
                </a:hlinkClick>
              </a:rPr>
              <a:t>https://l-express.ca/insecurite-linguistique-les-racines-du-mal/</a:t>
            </a:r>
            <a:endParaRPr lang="fr-CA" sz="1300">
              <a:solidFill>
                <a:schemeClr val="bg1"/>
              </a:solidFill>
            </a:endParaRPr>
          </a:p>
          <a:p>
            <a:pPr marL="152400" indent="-457200">
              <a:buNone/>
            </a:pPr>
            <a:r>
              <a:rPr lang="fr-CA" sz="1300">
                <a:solidFill>
                  <a:schemeClr val="bg1"/>
                </a:solidFill>
              </a:rPr>
              <a:t>ILOB OLBI. (2021, 18 mars). </a:t>
            </a:r>
            <a:r>
              <a:rPr lang="fr-CA" sz="1300" i="1">
                <a:solidFill>
                  <a:schemeClr val="bg1"/>
                </a:solidFill>
              </a:rPr>
              <a:t>Conférence sur l’insécurité linguistique avec Meike Wernicke</a:t>
            </a:r>
            <a:r>
              <a:rPr lang="fr-CA" sz="1300">
                <a:solidFill>
                  <a:schemeClr val="bg1"/>
                </a:solidFill>
              </a:rPr>
              <a:t> [vidéo]. YouTube. </a:t>
            </a:r>
            <a:r>
              <a:rPr lang="fr-CA" sz="1300">
                <a:solidFill>
                  <a:schemeClr val="bg1"/>
                </a:solidFill>
                <a:hlinkClick r:id="rId4">
                  <a:extLst>
                    <a:ext uri="{A12FA001-AC4F-418D-AE19-62706E023703}">
                      <ahyp:hlinkClr xmlns:ahyp="http://schemas.microsoft.com/office/drawing/2018/hyperlinkcolor" val="tx"/>
                    </a:ext>
                  </a:extLst>
                </a:hlinkClick>
              </a:rPr>
              <a:t>https://www.youtube.com/watch?v=2jwL6yfyDVc</a:t>
            </a:r>
            <a:endParaRPr lang="fr-CA" sz="1300">
              <a:solidFill>
                <a:schemeClr val="bg1"/>
              </a:solidFill>
            </a:endParaRPr>
          </a:p>
          <a:p>
            <a:pPr marL="152400" indent="-457200">
              <a:buNone/>
            </a:pPr>
            <a:r>
              <a:rPr lang="fr-CA" sz="1300">
                <a:solidFill>
                  <a:schemeClr val="bg1"/>
                </a:solidFill>
              </a:rPr>
              <a:t>Roy, S. (2012). Qui décide du meilleur français? Représentations des variétés linguistiques du français en immersion. </a:t>
            </a:r>
            <a:r>
              <a:rPr lang="fr-CA" sz="1300" i="1">
                <a:solidFill>
                  <a:schemeClr val="bg1"/>
                </a:solidFill>
              </a:rPr>
              <a:t>The Canadian Journal of Applied Linguistics, 15</a:t>
            </a:r>
            <a:r>
              <a:rPr lang="fr-CA" sz="1300">
                <a:solidFill>
                  <a:schemeClr val="bg1"/>
                </a:solidFill>
              </a:rPr>
              <a:t>(1), 1–19.</a:t>
            </a:r>
          </a:p>
          <a:p>
            <a:pPr marL="0" lvl="0" indent="0" algn="l" rtl="0">
              <a:spcBef>
                <a:spcPts val="1000"/>
              </a:spcBef>
              <a:spcAft>
                <a:spcPts val="0"/>
              </a:spcAft>
              <a:buNone/>
            </a:pPr>
            <a:endParaRPr lang="fr-CA" sz="1300">
              <a:solidFill>
                <a:schemeClr val="bg1"/>
              </a:solidFill>
            </a:endParaRPr>
          </a:p>
        </p:txBody>
      </p:sp>
      <p:sp>
        <p:nvSpPr>
          <p:cNvPr id="1193" name="Google Shape;1193;p56"/>
          <p:cNvSpPr txBox="1">
            <a:spLocks noGrp="1"/>
          </p:cNvSpPr>
          <p:nvPr>
            <p:ph type="body" idx="2"/>
          </p:nvPr>
        </p:nvSpPr>
        <p:spPr>
          <a:xfrm>
            <a:off x="4572000" y="1363003"/>
            <a:ext cx="3861300" cy="3577244"/>
          </a:xfrm>
          <a:prstGeom prst="rect">
            <a:avLst/>
          </a:prstGeom>
        </p:spPr>
        <p:txBody>
          <a:bodyPr spcFirstLastPara="1" wrap="square" lIns="91425" tIns="91425" rIns="91425" bIns="91425" anchor="t" anchorCtr="0">
            <a:noAutofit/>
          </a:bodyPr>
          <a:lstStyle/>
          <a:p>
            <a:pPr marL="152400" indent="-457200">
              <a:buNone/>
            </a:pPr>
            <a:r>
              <a:rPr lang="fr-CA" sz="1300">
                <a:solidFill>
                  <a:schemeClr val="bg1"/>
                </a:solidFill>
                <a:latin typeface="Lato" panose="020F0502020204030203" pitchFamily="34" charset="0"/>
                <a:ea typeface="Lato" panose="020F0502020204030203" pitchFamily="34" charset="0"/>
                <a:cs typeface="Lato" panose="020F0502020204030203" pitchFamily="34" charset="0"/>
              </a:rPr>
              <a:t>Remysen, W. (2004). Le recours au stéréotype dans le discours sur la langue française et l'identité québécoise : une étude de cas dans la région de Québec. Dans D. Deshaies et D. Vincent, </a:t>
            </a:r>
            <a:r>
              <a:rPr lang="fr-CA" sz="1300" i="1">
                <a:solidFill>
                  <a:schemeClr val="bg1"/>
                </a:solidFill>
                <a:latin typeface="Lato" panose="020F0502020204030203" pitchFamily="34" charset="0"/>
                <a:ea typeface="Lato" panose="020F0502020204030203" pitchFamily="34" charset="0"/>
                <a:cs typeface="Lato" panose="020F0502020204030203" pitchFamily="34" charset="0"/>
              </a:rPr>
              <a:t>Discours et constructions identitaires </a:t>
            </a:r>
            <a:r>
              <a:rPr lang="fr-CA" sz="1300">
                <a:solidFill>
                  <a:schemeClr val="bg1"/>
                </a:solidFill>
                <a:latin typeface="Lato" panose="020F0502020204030203" pitchFamily="34" charset="0"/>
                <a:ea typeface="Lato" panose="020F0502020204030203" pitchFamily="34" charset="0"/>
                <a:cs typeface="Lato" panose="020F0502020204030203" pitchFamily="34" charset="0"/>
              </a:rPr>
              <a:t>(p. 95-121). Les Presses de l’Université Laval.</a:t>
            </a:r>
          </a:p>
          <a:p>
            <a:pPr marL="152400" indent="-457200">
              <a:buNone/>
            </a:pPr>
            <a:r>
              <a:rPr lang="fr-CA" sz="1300">
                <a:solidFill>
                  <a:schemeClr val="bg1"/>
                </a:solidFill>
                <a:latin typeface="Lato" panose="020F0502020204030203" pitchFamily="34" charset="0"/>
                <a:ea typeface="Lato" panose="020F0502020204030203" pitchFamily="34" charset="0"/>
                <a:cs typeface="Lato" panose="020F0502020204030203" pitchFamily="34" charset="0"/>
              </a:rPr>
              <a:t>Sheikh, M. (2022, 25 janvier). 8 ways to overcome shyness when speaking another language. </a:t>
            </a:r>
            <a:r>
              <a:rPr lang="fr-CA" sz="1300" i="1">
                <a:solidFill>
                  <a:schemeClr val="bg1"/>
                </a:solidFill>
                <a:latin typeface="Lato" panose="020F0502020204030203" pitchFamily="34" charset="0"/>
                <a:ea typeface="Lato" panose="020F0502020204030203" pitchFamily="34" charset="0"/>
                <a:cs typeface="Lato" panose="020F0502020204030203" pitchFamily="34" charset="0"/>
              </a:rPr>
              <a:t>Owlcation</a:t>
            </a:r>
            <a:r>
              <a:rPr lang="fr-CA" sz="1300">
                <a:solidFill>
                  <a:schemeClr val="bg1"/>
                </a:solidFill>
                <a:latin typeface="Lato" panose="020F0502020204030203" pitchFamily="34" charset="0"/>
                <a:ea typeface="Lato" panose="020F0502020204030203" pitchFamily="34" charset="0"/>
                <a:cs typeface="Lato" panose="020F0502020204030203" pitchFamily="34" charset="0"/>
              </a:rPr>
              <a:t>. </a:t>
            </a:r>
            <a:r>
              <a:rPr lang="fr-CA" sz="1300" u="sng">
                <a:solidFill>
                  <a:schemeClr val="bg1"/>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https://owlcation.com/humanities/How-to-overcome-shyness-when-speaking-another-language</a:t>
            </a:r>
            <a:endParaRPr lang="fr-CA" sz="1300">
              <a:solidFill>
                <a:schemeClr val="bg1"/>
              </a:solidFill>
              <a:latin typeface="Lato" panose="020F0502020204030203" pitchFamily="34" charset="0"/>
              <a:ea typeface="Lato" panose="020F0502020204030203" pitchFamily="34" charset="0"/>
              <a:cs typeface="Lato" panose="020F0502020204030203" pitchFamily="34" charset="0"/>
            </a:endParaRPr>
          </a:p>
          <a:p>
            <a:pPr marL="152400" indent="-457200">
              <a:buNone/>
            </a:pPr>
            <a:r>
              <a:rPr lang="fr-CA" sz="1300">
                <a:solidFill>
                  <a:schemeClr val="bg1"/>
                </a:solidFill>
                <a:latin typeface="Lato" panose="020F0502020204030203" pitchFamily="34" charset="0"/>
                <a:ea typeface="Lato" panose="020F0502020204030203" pitchFamily="34" charset="0"/>
                <a:cs typeface="Lato" panose="020F0502020204030203" pitchFamily="34" charset="0"/>
              </a:rPr>
              <a:t>Tang, M. (2015). Qui suis-je and who cares? </a:t>
            </a:r>
            <a:r>
              <a:rPr lang="fr-CA" sz="1300" i="1">
                <a:solidFill>
                  <a:schemeClr val="bg1"/>
                </a:solidFill>
                <a:latin typeface="Lato" panose="020F0502020204030203" pitchFamily="34" charset="0"/>
                <a:ea typeface="Lato" panose="020F0502020204030203" pitchFamily="34" charset="0"/>
                <a:cs typeface="Lato" panose="020F0502020204030203" pitchFamily="34" charset="0"/>
              </a:rPr>
              <a:t>Le journal de l’immersion, 37</a:t>
            </a:r>
            <a:r>
              <a:rPr lang="fr-CA" sz="1300">
                <a:solidFill>
                  <a:schemeClr val="bg1"/>
                </a:solidFill>
                <a:latin typeface="Lato" panose="020F0502020204030203" pitchFamily="34" charset="0"/>
                <a:ea typeface="Lato" panose="020F0502020204030203" pitchFamily="34" charset="0"/>
                <a:cs typeface="Lato" panose="020F0502020204030203" pitchFamily="34" charset="0"/>
              </a:rPr>
              <a:t>(3), 38–40.</a:t>
            </a:r>
          </a:p>
          <a:p>
            <a:pPr marL="139050" lvl="0" indent="-457200">
              <a:spcBef>
                <a:spcPts val="1000"/>
              </a:spcBef>
              <a:buNone/>
            </a:pPr>
            <a:endParaRPr lang="fr-CA" sz="1300">
              <a:solidFill>
                <a:schemeClr val="bg1"/>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1194" name="Google Shape;1194;p56"/>
          <p:cNvSpPr txBox="1">
            <a:spLocks noGrp="1"/>
          </p:cNvSpPr>
          <p:nvPr>
            <p:ph type="title"/>
          </p:nvPr>
        </p:nvSpPr>
        <p:spPr>
          <a:xfrm>
            <a:off x="3179576" y="418851"/>
            <a:ext cx="2784851"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latin typeface="Century Gothic" panose="020B0502020202020204" pitchFamily="34" charset="0"/>
              </a:rPr>
              <a:t>Références</a:t>
            </a:r>
            <a:endParaRPr dirty="0">
              <a:latin typeface="Century Gothic" panose="020B0502020202020204" pitchFamily="34" charset="0"/>
            </a:endParaRPr>
          </a:p>
        </p:txBody>
      </p:sp>
    </p:spTree>
    <p:extLst>
      <p:ext uri="{BB962C8B-B14F-4D97-AF65-F5344CB8AC3E}">
        <p14:creationId xmlns:p14="http://schemas.microsoft.com/office/powerpoint/2010/main" val="561351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E8945-C295-7990-4B0D-5709BDA6D11A}"/>
              </a:ext>
            </a:extLst>
          </p:cNvPr>
          <p:cNvSpPr>
            <a:spLocks noGrp="1"/>
          </p:cNvSpPr>
          <p:nvPr>
            <p:ph type="title"/>
          </p:nvPr>
        </p:nvSpPr>
        <p:spPr>
          <a:xfrm>
            <a:off x="719999" y="1638814"/>
            <a:ext cx="7704000" cy="2335428"/>
          </a:xfrm>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Les opinions exprimées dans cette publication sont celles de l’auteure et ne reflètent pas nécessairement celles du gouvernement de l’Ontario ou du Consortium ontarien pour l’apprentissage en ligne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eCampusOntario</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br>
              <a:rPr lang="fr-CA" sz="1800" dirty="0">
                <a:effectLst/>
                <a:latin typeface="Calibri" panose="020F0502020204030204" pitchFamily="34" charset="0"/>
                <a:ea typeface="Calibri" panose="020F0502020204030204" pitchFamily="34" charset="0"/>
                <a:cs typeface="Times New Roman" panose="02020603050405020304" pitchFamily="18" charset="0"/>
              </a:rPr>
            </a:b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br>
              <a:rPr lang="fr-CA" sz="1800" dirty="0">
                <a:effectLst/>
                <a:latin typeface="Calibri" panose="020F0502020204030204" pitchFamily="34" charset="0"/>
                <a:ea typeface="Calibri" panose="020F0502020204030204" pitchFamily="34" charset="0"/>
                <a:cs typeface="Times New Roman" panose="02020603050405020304" pitchFamily="18" charset="0"/>
              </a:rPr>
            </a:br>
            <a:r>
              <a:rPr lang="en-CA" sz="1800" dirty="0">
                <a:effectLst/>
                <a:latin typeface="Calibri" panose="020F0502020204030204" pitchFamily="34" charset="0"/>
                <a:ea typeface="Calibri" panose="020F0502020204030204" pitchFamily="34" charset="0"/>
                <a:cs typeface="Times New Roman" panose="02020603050405020304" pitchFamily="18" charset="0"/>
              </a:rPr>
              <a:t>The views expressed in this publication are the views of the author and do not necessarily reflect those of the Government of Ontario or the Ontario Online Learning Consortium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eCampusOntario</a:t>
            </a:r>
            <a:r>
              <a:rPr lang="en-CA" sz="1800" dirty="0">
                <a:effectLst/>
                <a:latin typeface="Calibri" panose="020F0502020204030204" pitchFamily="34" charset="0"/>
                <a:ea typeface="Calibri" panose="020F0502020204030204" pitchFamily="34" charset="0"/>
                <a:cs typeface="Times New Roman" panose="02020603050405020304" pitchFamily="18" charset="0"/>
              </a:rPr>
              <a:t>).</a:t>
            </a:r>
            <a:endParaRPr lang="fr-CA" dirty="0"/>
          </a:p>
        </p:txBody>
      </p:sp>
      <p:sp>
        <p:nvSpPr>
          <p:cNvPr id="3" name="Google Shape;1194;p56">
            <a:extLst>
              <a:ext uri="{FF2B5EF4-FFF2-40B4-BE49-F238E27FC236}">
                <a16:creationId xmlns:a16="http://schemas.microsoft.com/office/drawing/2014/main" id="{4F266DC8-5627-B15E-2C86-0D7C2B1E4210}"/>
              </a:ext>
            </a:extLst>
          </p:cNvPr>
          <p:cNvSpPr txBox="1">
            <a:spLocks/>
          </p:cNvSpPr>
          <p:nvPr/>
        </p:nvSpPr>
        <p:spPr>
          <a:xfrm>
            <a:off x="3179574" y="1066114"/>
            <a:ext cx="2784851" cy="572700"/>
          </a:xfrm>
          <a:prstGeom prst="rect">
            <a:avLst/>
          </a:prstGeom>
          <a:solidFill>
            <a:srgbClr val="F9DFC4">
              <a:alpha val="904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M Serif Display"/>
              <a:buNone/>
              <a:defRPr sz="3500" b="0" i="0" u="none" strike="noStrike" cap="none">
                <a:solidFill>
                  <a:schemeClr val="dk1"/>
                </a:solidFill>
                <a:latin typeface="DM Serif Display"/>
                <a:ea typeface="DM Serif Display"/>
                <a:cs typeface="DM Serif Display"/>
                <a:sym typeface="DM Serif Display"/>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fr-CA" dirty="0">
                <a:latin typeface="Century Gothic" panose="020B0502020202020204" pitchFamily="34" charset="0"/>
              </a:rPr>
              <a:t>Déclaration</a:t>
            </a:r>
          </a:p>
        </p:txBody>
      </p:sp>
      <p:pic>
        <p:nvPicPr>
          <p:cNvPr id="5" name="Image 4">
            <a:extLst>
              <a:ext uri="{FF2B5EF4-FFF2-40B4-BE49-F238E27FC236}">
                <a16:creationId xmlns:a16="http://schemas.microsoft.com/office/drawing/2014/main" id="{9301A860-B833-23BC-F416-BF2DBBD259B3}"/>
              </a:ext>
            </a:extLst>
          </p:cNvPr>
          <p:cNvPicPr>
            <a:picLocks noChangeAspect="1"/>
          </p:cNvPicPr>
          <p:nvPr/>
        </p:nvPicPr>
        <p:blipFill>
          <a:blip r:embed="rId2"/>
          <a:stretch>
            <a:fillRect/>
          </a:stretch>
        </p:blipFill>
        <p:spPr>
          <a:xfrm>
            <a:off x="2222499" y="3974242"/>
            <a:ext cx="4699000" cy="965200"/>
          </a:xfrm>
          <a:prstGeom prst="rect">
            <a:avLst/>
          </a:prstGeom>
        </p:spPr>
      </p:pic>
    </p:spTree>
    <p:extLst>
      <p:ext uri="{BB962C8B-B14F-4D97-AF65-F5344CB8AC3E}">
        <p14:creationId xmlns:p14="http://schemas.microsoft.com/office/powerpoint/2010/main" val="33128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0"/>
        <p:cNvGrpSpPr/>
        <p:nvPr/>
      </p:nvGrpSpPr>
      <p:grpSpPr>
        <a:xfrm>
          <a:off x="0" y="0"/>
          <a:ext cx="0" cy="0"/>
          <a:chOff x="0" y="0"/>
          <a:chExt cx="0" cy="0"/>
        </a:xfrm>
      </p:grpSpPr>
      <p:sp>
        <p:nvSpPr>
          <p:cNvPr id="711" name="Google Shape;711;p38"/>
          <p:cNvSpPr txBox="1">
            <a:spLocks noGrp="1"/>
          </p:cNvSpPr>
          <p:nvPr>
            <p:ph type="title"/>
          </p:nvPr>
        </p:nvSpPr>
        <p:spPr>
          <a:xfrm>
            <a:off x="3603339" y="4010642"/>
            <a:ext cx="1937321" cy="750769"/>
          </a:xfrm>
          <a:custGeom>
            <a:avLst/>
            <a:gdLst>
              <a:gd name="connsiteX0" fmla="*/ 0 w 1937321"/>
              <a:gd name="connsiteY0" fmla="*/ 0 h 750769"/>
              <a:gd name="connsiteX1" fmla="*/ 464957 w 1937321"/>
              <a:gd name="connsiteY1" fmla="*/ 0 h 750769"/>
              <a:gd name="connsiteX2" fmla="*/ 949287 w 1937321"/>
              <a:gd name="connsiteY2" fmla="*/ 0 h 750769"/>
              <a:gd name="connsiteX3" fmla="*/ 1452991 w 1937321"/>
              <a:gd name="connsiteY3" fmla="*/ 0 h 750769"/>
              <a:gd name="connsiteX4" fmla="*/ 1937321 w 1937321"/>
              <a:gd name="connsiteY4" fmla="*/ 0 h 750769"/>
              <a:gd name="connsiteX5" fmla="*/ 1937321 w 1937321"/>
              <a:gd name="connsiteY5" fmla="*/ 382892 h 750769"/>
              <a:gd name="connsiteX6" fmla="*/ 1937321 w 1937321"/>
              <a:gd name="connsiteY6" fmla="*/ 750769 h 750769"/>
              <a:gd name="connsiteX7" fmla="*/ 1414244 w 1937321"/>
              <a:gd name="connsiteY7" fmla="*/ 750769 h 750769"/>
              <a:gd name="connsiteX8" fmla="*/ 891168 w 1937321"/>
              <a:gd name="connsiteY8" fmla="*/ 750769 h 750769"/>
              <a:gd name="connsiteX9" fmla="*/ 0 w 1937321"/>
              <a:gd name="connsiteY9" fmla="*/ 750769 h 750769"/>
              <a:gd name="connsiteX10" fmla="*/ 0 w 1937321"/>
              <a:gd name="connsiteY10" fmla="*/ 382892 h 750769"/>
              <a:gd name="connsiteX11" fmla="*/ 0 w 1937321"/>
              <a:gd name="connsiteY11" fmla="*/ 0 h 7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7321" h="750769" fill="none" extrusionOk="0">
                <a:moveTo>
                  <a:pt x="0" y="0"/>
                </a:moveTo>
                <a:cubicBezTo>
                  <a:pt x="144227" y="-43020"/>
                  <a:pt x="304056" y="26156"/>
                  <a:pt x="464957" y="0"/>
                </a:cubicBezTo>
                <a:cubicBezTo>
                  <a:pt x="625858" y="-26156"/>
                  <a:pt x="810393" y="49327"/>
                  <a:pt x="949287" y="0"/>
                </a:cubicBezTo>
                <a:cubicBezTo>
                  <a:pt x="1088181" y="-49327"/>
                  <a:pt x="1338987" y="49618"/>
                  <a:pt x="1452991" y="0"/>
                </a:cubicBezTo>
                <a:cubicBezTo>
                  <a:pt x="1566995" y="-49618"/>
                  <a:pt x="1797276" y="48009"/>
                  <a:pt x="1937321" y="0"/>
                </a:cubicBezTo>
                <a:cubicBezTo>
                  <a:pt x="1961206" y="80974"/>
                  <a:pt x="1906467" y="223532"/>
                  <a:pt x="1937321" y="382892"/>
                </a:cubicBezTo>
                <a:cubicBezTo>
                  <a:pt x="1968175" y="542252"/>
                  <a:pt x="1931372" y="638119"/>
                  <a:pt x="1937321" y="750769"/>
                </a:cubicBezTo>
                <a:cubicBezTo>
                  <a:pt x="1767512" y="756582"/>
                  <a:pt x="1570234" y="744855"/>
                  <a:pt x="1414244" y="750769"/>
                </a:cubicBezTo>
                <a:cubicBezTo>
                  <a:pt x="1258254" y="756683"/>
                  <a:pt x="1107827" y="704810"/>
                  <a:pt x="891168" y="750769"/>
                </a:cubicBezTo>
                <a:cubicBezTo>
                  <a:pt x="674509" y="796728"/>
                  <a:pt x="241174" y="723155"/>
                  <a:pt x="0" y="750769"/>
                </a:cubicBezTo>
                <a:cubicBezTo>
                  <a:pt x="-18476" y="656832"/>
                  <a:pt x="505" y="463052"/>
                  <a:pt x="0" y="382892"/>
                </a:cubicBezTo>
                <a:cubicBezTo>
                  <a:pt x="-505" y="302732"/>
                  <a:pt x="44558" y="143977"/>
                  <a:pt x="0" y="0"/>
                </a:cubicBezTo>
                <a:close/>
              </a:path>
              <a:path w="1937321" h="750769" stroke="0" extrusionOk="0">
                <a:moveTo>
                  <a:pt x="0" y="0"/>
                </a:moveTo>
                <a:cubicBezTo>
                  <a:pt x="120582" y="-28842"/>
                  <a:pt x="237554" y="47540"/>
                  <a:pt x="464957" y="0"/>
                </a:cubicBezTo>
                <a:cubicBezTo>
                  <a:pt x="692360" y="-47540"/>
                  <a:pt x="714584" y="39112"/>
                  <a:pt x="891168" y="0"/>
                </a:cubicBezTo>
                <a:cubicBezTo>
                  <a:pt x="1067752" y="-39112"/>
                  <a:pt x="1233361" y="29797"/>
                  <a:pt x="1414244" y="0"/>
                </a:cubicBezTo>
                <a:cubicBezTo>
                  <a:pt x="1595127" y="-29797"/>
                  <a:pt x="1817117" y="19042"/>
                  <a:pt x="1937321" y="0"/>
                </a:cubicBezTo>
                <a:cubicBezTo>
                  <a:pt x="1979811" y="141714"/>
                  <a:pt x="1901943" y="226708"/>
                  <a:pt x="1937321" y="367877"/>
                </a:cubicBezTo>
                <a:cubicBezTo>
                  <a:pt x="1972699" y="509046"/>
                  <a:pt x="1911180" y="639432"/>
                  <a:pt x="1937321" y="750769"/>
                </a:cubicBezTo>
                <a:cubicBezTo>
                  <a:pt x="1821476" y="751853"/>
                  <a:pt x="1613725" y="716553"/>
                  <a:pt x="1452991" y="750769"/>
                </a:cubicBezTo>
                <a:cubicBezTo>
                  <a:pt x="1292257" y="784985"/>
                  <a:pt x="1097068" y="724133"/>
                  <a:pt x="929914" y="750769"/>
                </a:cubicBezTo>
                <a:cubicBezTo>
                  <a:pt x="762760" y="777405"/>
                  <a:pt x="595683" y="719479"/>
                  <a:pt x="503703" y="750769"/>
                </a:cubicBezTo>
                <a:cubicBezTo>
                  <a:pt x="411723" y="782059"/>
                  <a:pt x="214058" y="747019"/>
                  <a:pt x="0" y="750769"/>
                </a:cubicBezTo>
                <a:cubicBezTo>
                  <a:pt x="-15007" y="638819"/>
                  <a:pt x="3799" y="506316"/>
                  <a:pt x="0" y="375385"/>
                </a:cubicBezTo>
                <a:cubicBezTo>
                  <a:pt x="-3799" y="244454"/>
                  <a:pt x="20006" y="158413"/>
                  <a:pt x="0" y="0"/>
                </a:cubicBezTo>
                <a:close/>
              </a:path>
            </a:pathLst>
          </a:custGeom>
          <a:solidFill>
            <a:srgbClr val="F9DFC4">
              <a:alpha val="70000"/>
            </a:srgbClr>
          </a:solidFill>
          <a:ln w="0">
            <a:solidFill>
              <a:schemeClr val="tx2">
                <a:alpha val="8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spcFirstLastPara="1" wrap="square" lIns="91425" tIns="91425" rIns="91425" bIns="91425" anchor="ctr" anchorCtr="0">
            <a:noAutofit/>
          </a:bodyPr>
          <a:lstStyle/>
          <a:p>
            <a:pPr marL="0" lvl="0" indent="0" algn="ctr" rtl="0">
              <a:spcBef>
                <a:spcPts val="0"/>
              </a:spcBef>
              <a:spcAft>
                <a:spcPts val="0"/>
              </a:spcAft>
              <a:buNone/>
            </a:pPr>
            <a:r>
              <a:rPr lang="fr" sz="5400" dirty="0">
                <a:latin typeface="Century Gothic" panose="020B0502020202020204" pitchFamily="34" charset="0"/>
                <a:cs typeface="Congenial" panose="020F0502020204030204" pitchFamily="34" charset="0"/>
              </a:rPr>
              <a:t>Défi</a:t>
            </a:r>
            <a:endParaRPr sz="5400" dirty="0">
              <a:latin typeface="Century Gothic" panose="020B0502020202020204" pitchFamily="34" charset="0"/>
              <a:cs typeface="Congenial" panose="020F0502020204030204" pitchFamily="34" charset="0"/>
            </a:endParaRPr>
          </a:p>
        </p:txBody>
      </p:sp>
      <p:sp>
        <p:nvSpPr>
          <p:cNvPr id="2" name="TextBox 1">
            <a:extLst>
              <a:ext uri="{FF2B5EF4-FFF2-40B4-BE49-F238E27FC236}">
                <a16:creationId xmlns:a16="http://schemas.microsoft.com/office/drawing/2014/main" id="{3B968006-9663-E04B-9EBB-59BDDA97E778}"/>
              </a:ext>
            </a:extLst>
          </p:cNvPr>
          <p:cNvSpPr txBox="1"/>
          <p:nvPr/>
        </p:nvSpPr>
        <p:spPr>
          <a:xfrm>
            <a:off x="223592" y="4035177"/>
            <a:ext cx="1711225" cy="707886"/>
          </a:xfrm>
          <a:prstGeom prst="rect">
            <a:avLst/>
          </a:prstGeom>
          <a:noFill/>
        </p:spPr>
        <p:txBody>
          <a:bodyPr wrap="square" rtlCol="0">
            <a:spAutoFit/>
          </a:bodyPr>
          <a:lstStyle/>
          <a:p>
            <a:pPr algn="ctr"/>
            <a:r>
              <a:rPr lang="fr-CA" sz="2000" dirty="0">
                <a:solidFill>
                  <a:schemeClr val="bg1"/>
                </a:solidFill>
                <a:latin typeface="Lato" panose="020F0502020204030203" pitchFamily="34" charset="0"/>
                <a:ea typeface="Lato" panose="020F0502020204030203" pitchFamily="34" charset="0"/>
                <a:cs typeface="Lato" panose="020F0502020204030203" pitchFamily="34" charset="0"/>
              </a:rPr>
              <a:t>Rends-toi  sur </a:t>
            </a:r>
            <a:r>
              <a:rPr lang="fr-CA" sz="2000" dirty="0" err="1">
                <a:solidFill>
                  <a:schemeClr val="bg1"/>
                </a:solidFill>
                <a:latin typeface="Lato" panose="020F0502020204030203" pitchFamily="34" charset="0"/>
                <a:ea typeface="Lato" panose="020F0502020204030203" pitchFamily="34" charset="0"/>
                <a:cs typeface="Lato" panose="020F0502020204030203" pitchFamily="34" charset="0"/>
              </a:rPr>
              <a:t>Jamboard</a:t>
            </a:r>
            <a:endParaRPr lang="fr-CA" sz="2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22161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33"/>
          <p:cNvPicPr preferRelativeResize="0"/>
          <p:nvPr/>
        </p:nvPicPr>
        <p:blipFill rotWithShape="1">
          <a:blip r:embed="rId3">
            <a:alphaModFix/>
          </a:blip>
          <a:srcRect l="7997" t="6537" r="5068" b="6528"/>
          <a:stretch/>
        </p:blipFill>
        <p:spPr>
          <a:xfrm>
            <a:off x="1035488" y="1691800"/>
            <a:ext cx="780900" cy="780900"/>
          </a:xfrm>
          <a:prstGeom prst="rect">
            <a:avLst/>
          </a:prstGeom>
          <a:noFill/>
          <a:ln>
            <a:noFill/>
          </a:ln>
        </p:spPr>
      </p:pic>
      <p:pic>
        <p:nvPicPr>
          <p:cNvPr id="603" name="Google Shape;603;p33"/>
          <p:cNvPicPr preferRelativeResize="0"/>
          <p:nvPr/>
        </p:nvPicPr>
        <p:blipFill rotWithShape="1">
          <a:blip r:embed="rId3">
            <a:alphaModFix/>
          </a:blip>
          <a:srcRect l="7997" t="6537" r="5068" b="6528"/>
          <a:stretch/>
        </p:blipFill>
        <p:spPr>
          <a:xfrm>
            <a:off x="4649238" y="3539025"/>
            <a:ext cx="780900" cy="780900"/>
          </a:xfrm>
          <a:prstGeom prst="rect">
            <a:avLst/>
          </a:prstGeom>
          <a:noFill/>
          <a:ln>
            <a:noFill/>
          </a:ln>
        </p:spPr>
      </p:pic>
      <p:pic>
        <p:nvPicPr>
          <p:cNvPr id="604" name="Google Shape;604;p33"/>
          <p:cNvPicPr preferRelativeResize="0"/>
          <p:nvPr/>
        </p:nvPicPr>
        <p:blipFill rotWithShape="1">
          <a:blip r:embed="rId3">
            <a:alphaModFix/>
          </a:blip>
          <a:srcRect l="7997" t="6537" r="5068" b="6528"/>
          <a:stretch/>
        </p:blipFill>
        <p:spPr>
          <a:xfrm>
            <a:off x="4649238" y="1691800"/>
            <a:ext cx="780900" cy="780900"/>
          </a:xfrm>
          <a:prstGeom prst="rect">
            <a:avLst/>
          </a:prstGeom>
          <a:noFill/>
          <a:ln>
            <a:noFill/>
          </a:ln>
        </p:spPr>
      </p:pic>
      <p:pic>
        <p:nvPicPr>
          <p:cNvPr id="605" name="Google Shape;605;p33"/>
          <p:cNvPicPr preferRelativeResize="0"/>
          <p:nvPr/>
        </p:nvPicPr>
        <p:blipFill rotWithShape="1">
          <a:blip r:embed="rId3">
            <a:alphaModFix/>
          </a:blip>
          <a:srcRect l="7997" t="6537" r="5068" b="6528"/>
          <a:stretch/>
        </p:blipFill>
        <p:spPr>
          <a:xfrm>
            <a:off x="1035488" y="3539025"/>
            <a:ext cx="780900" cy="780900"/>
          </a:xfrm>
          <a:prstGeom prst="rect">
            <a:avLst/>
          </a:prstGeom>
          <a:noFill/>
          <a:ln>
            <a:noFill/>
          </a:ln>
        </p:spPr>
      </p:pic>
      <p:sp>
        <p:nvSpPr>
          <p:cNvPr id="606" name="Google Shape;606;p33"/>
          <p:cNvSpPr txBox="1">
            <a:spLocks noGrp="1"/>
          </p:cNvSpPr>
          <p:nvPr>
            <p:ph type="title"/>
          </p:nvPr>
        </p:nvSpPr>
        <p:spPr>
          <a:xfrm>
            <a:off x="2886739" y="363122"/>
            <a:ext cx="383835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sz="5400" dirty="0">
                <a:latin typeface="Century Gothic" panose="020B0502020202020204" pitchFamily="34" charset="0"/>
              </a:rPr>
              <a:t>La palette</a:t>
            </a:r>
            <a:endParaRPr sz="5400" dirty="0">
              <a:latin typeface="Century Gothic" panose="020B0502020202020204" pitchFamily="34" charset="0"/>
            </a:endParaRPr>
          </a:p>
        </p:txBody>
      </p:sp>
      <p:sp>
        <p:nvSpPr>
          <p:cNvPr id="607" name="Google Shape;607;p33"/>
          <p:cNvSpPr txBox="1">
            <a:spLocks noGrp="1"/>
          </p:cNvSpPr>
          <p:nvPr>
            <p:ph type="title" idx="2"/>
          </p:nvPr>
        </p:nvSpPr>
        <p:spPr>
          <a:xfrm>
            <a:off x="1970863" y="1366787"/>
            <a:ext cx="1869617" cy="66941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sz="2400" dirty="0">
                <a:latin typeface="Century Gothic" panose="020B0502020202020204" pitchFamily="34" charset="0"/>
              </a:rPr>
              <a:t>L’insécurité linguistique</a:t>
            </a:r>
            <a:endParaRPr sz="2400" dirty="0">
              <a:latin typeface="Century Gothic" panose="020B0502020202020204" pitchFamily="34" charset="0"/>
            </a:endParaRPr>
          </a:p>
        </p:txBody>
      </p:sp>
      <p:sp>
        <p:nvSpPr>
          <p:cNvPr id="608" name="Google Shape;608;p33"/>
          <p:cNvSpPr txBox="1">
            <a:spLocks noGrp="1"/>
          </p:cNvSpPr>
          <p:nvPr>
            <p:ph type="subTitle" idx="1"/>
          </p:nvPr>
        </p:nvSpPr>
        <p:spPr>
          <a:xfrm>
            <a:off x="1970862" y="2082189"/>
            <a:ext cx="2523900" cy="68892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t>Le phénomène : qu’est-ce que c’est? D’où vient-il? Pourquoi existe-t-il?</a:t>
            </a:r>
            <a:endParaRPr dirty="0"/>
          </a:p>
        </p:txBody>
      </p:sp>
      <p:sp>
        <p:nvSpPr>
          <p:cNvPr id="609" name="Google Shape;609;p33"/>
          <p:cNvSpPr txBox="1">
            <a:spLocks noGrp="1"/>
          </p:cNvSpPr>
          <p:nvPr>
            <p:ph type="title" idx="3"/>
          </p:nvPr>
        </p:nvSpPr>
        <p:spPr>
          <a:xfrm>
            <a:off x="5584612" y="1366787"/>
            <a:ext cx="2808273" cy="66941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latin typeface="Century Gothic" panose="020B0502020202020204" pitchFamily="34" charset="0"/>
              </a:rPr>
              <a:t>La confiance: un outil précieux</a:t>
            </a:r>
            <a:endParaRPr dirty="0">
              <a:latin typeface="Century Gothic" panose="020B0502020202020204" pitchFamily="34" charset="0"/>
            </a:endParaRPr>
          </a:p>
        </p:txBody>
      </p:sp>
      <p:sp>
        <p:nvSpPr>
          <p:cNvPr id="610" name="Google Shape;610;p33"/>
          <p:cNvSpPr txBox="1">
            <a:spLocks noGrp="1"/>
          </p:cNvSpPr>
          <p:nvPr>
            <p:ph type="subTitle" idx="4"/>
          </p:nvPr>
        </p:nvSpPr>
        <p:spPr>
          <a:xfrm>
            <a:off x="5584612" y="2036200"/>
            <a:ext cx="2523900" cy="78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t>Comprendre : il est essentiel de réfléchir sur notre identité, se l’approprier et l’actualiser.</a:t>
            </a:r>
            <a:endParaRPr dirty="0"/>
          </a:p>
        </p:txBody>
      </p:sp>
      <p:sp>
        <p:nvSpPr>
          <p:cNvPr id="611" name="Google Shape;611;p33"/>
          <p:cNvSpPr txBox="1">
            <a:spLocks noGrp="1"/>
          </p:cNvSpPr>
          <p:nvPr>
            <p:ph type="title" idx="5"/>
          </p:nvPr>
        </p:nvSpPr>
        <p:spPr>
          <a:xfrm>
            <a:off x="1970862" y="3190413"/>
            <a:ext cx="2856319" cy="6930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latin typeface="Century Gothic" panose="020B0502020202020204" pitchFamily="34" charset="0"/>
              </a:rPr>
              <a:t>Appartenir: prendre sa place</a:t>
            </a:r>
            <a:endParaRPr dirty="0">
              <a:latin typeface="Century Gothic" panose="020B0502020202020204" pitchFamily="34" charset="0"/>
            </a:endParaRPr>
          </a:p>
        </p:txBody>
      </p:sp>
      <p:sp>
        <p:nvSpPr>
          <p:cNvPr id="612" name="Google Shape;612;p33"/>
          <p:cNvSpPr txBox="1">
            <a:spLocks noGrp="1"/>
          </p:cNvSpPr>
          <p:nvPr>
            <p:ph type="subTitle" idx="6"/>
          </p:nvPr>
        </p:nvSpPr>
        <p:spPr>
          <a:xfrm>
            <a:off x="1970863" y="3921717"/>
            <a:ext cx="2523900" cy="66956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t>Agir : il est temps de changer les fausses idées et instaurer un climat d’appartenance!</a:t>
            </a:r>
            <a:endParaRPr dirty="0"/>
          </a:p>
        </p:txBody>
      </p:sp>
      <p:sp>
        <p:nvSpPr>
          <p:cNvPr id="613" name="Google Shape;613;p33"/>
          <p:cNvSpPr txBox="1">
            <a:spLocks noGrp="1"/>
          </p:cNvSpPr>
          <p:nvPr>
            <p:ph type="title" idx="7"/>
          </p:nvPr>
        </p:nvSpPr>
        <p:spPr>
          <a:xfrm>
            <a:off x="5584613" y="3190413"/>
            <a:ext cx="2038595" cy="69301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latin typeface="Century Gothic" panose="020B0502020202020204" pitchFamily="34" charset="0"/>
              </a:rPr>
              <a:t>La sécurité linguistique</a:t>
            </a:r>
            <a:endParaRPr dirty="0">
              <a:latin typeface="Century Gothic" panose="020B0502020202020204" pitchFamily="34" charset="0"/>
            </a:endParaRPr>
          </a:p>
        </p:txBody>
      </p:sp>
      <p:sp>
        <p:nvSpPr>
          <p:cNvPr id="614" name="Google Shape;614;p33"/>
          <p:cNvSpPr txBox="1">
            <a:spLocks noGrp="1"/>
          </p:cNvSpPr>
          <p:nvPr>
            <p:ph type="subTitle" idx="8"/>
          </p:nvPr>
        </p:nvSpPr>
        <p:spPr>
          <a:xfrm>
            <a:off x="5584612" y="3883425"/>
            <a:ext cx="2523900" cy="9396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fr" dirty="0"/>
              <a:t>Vivre : sommes-nous </a:t>
            </a:r>
            <a:r>
              <a:rPr lang="fr" dirty="0" err="1"/>
              <a:t>prêt.e.s</a:t>
            </a:r>
            <a:r>
              <a:rPr lang="fr" dirty="0"/>
              <a:t> à apprécier nos couleurs et saveurs variées et soutenir nos élèves dans cet élan?</a:t>
            </a:r>
            <a:endParaRPr dirty="0"/>
          </a:p>
        </p:txBody>
      </p:sp>
      <p:sp>
        <p:nvSpPr>
          <p:cNvPr id="615" name="Google Shape;615;p33"/>
          <p:cNvSpPr txBox="1">
            <a:spLocks noGrp="1"/>
          </p:cNvSpPr>
          <p:nvPr>
            <p:ph type="title" idx="9"/>
          </p:nvPr>
        </p:nvSpPr>
        <p:spPr>
          <a:xfrm>
            <a:off x="4649238" y="1912450"/>
            <a:ext cx="780900" cy="33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02</a:t>
            </a:r>
            <a:endParaRPr/>
          </a:p>
        </p:txBody>
      </p:sp>
      <p:sp>
        <p:nvSpPr>
          <p:cNvPr id="616" name="Google Shape;616;p33"/>
          <p:cNvSpPr txBox="1">
            <a:spLocks noGrp="1"/>
          </p:cNvSpPr>
          <p:nvPr>
            <p:ph type="title" idx="15"/>
          </p:nvPr>
        </p:nvSpPr>
        <p:spPr>
          <a:xfrm>
            <a:off x="1035488" y="3759675"/>
            <a:ext cx="780900" cy="33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t>03</a:t>
            </a:r>
            <a:endParaRPr dirty="0"/>
          </a:p>
        </p:txBody>
      </p:sp>
      <p:sp>
        <p:nvSpPr>
          <p:cNvPr id="617" name="Google Shape;617;p33"/>
          <p:cNvSpPr txBox="1">
            <a:spLocks noGrp="1"/>
          </p:cNvSpPr>
          <p:nvPr>
            <p:ph type="title" idx="13"/>
          </p:nvPr>
        </p:nvSpPr>
        <p:spPr>
          <a:xfrm>
            <a:off x="1035488" y="1912450"/>
            <a:ext cx="780900" cy="33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a:t>01</a:t>
            </a:r>
            <a:endParaRPr/>
          </a:p>
        </p:txBody>
      </p:sp>
      <p:sp>
        <p:nvSpPr>
          <p:cNvPr id="618" name="Google Shape;618;p33"/>
          <p:cNvSpPr txBox="1">
            <a:spLocks noGrp="1"/>
          </p:cNvSpPr>
          <p:nvPr>
            <p:ph type="title" idx="14"/>
          </p:nvPr>
        </p:nvSpPr>
        <p:spPr>
          <a:xfrm>
            <a:off x="4649238" y="3759675"/>
            <a:ext cx="780900" cy="33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 dirty="0"/>
              <a:t>04</a:t>
            </a:r>
            <a:endParaRPr dirty="0"/>
          </a:p>
        </p:txBody>
      </p:sp>
      <p:sp>
        <p:nvSpPr>
          <p:cNvPr id="5" name="Freeform 4">
            <a:extLst>
              <a:ext uri="{FF2B5EF4-FFF2-40B4-BE49-F238E27FC236}">
                <a16:creationId xmlns:a16="http://schemas.microsoft.com/office/drawing/2014/main" id="{E0302F6E-AF45-C447-8B44-A98E2A4C28B4}"/>
              </a:ext>
            </a:extLst>
          </p:cNvPr>
          <p:cNvSpPr/>
          <p:nvPr/>
        </p:nvSpPr>
        <p:spPr>
          <a:xfrm>
            <a:off x="1329070" y="1137684"/>
            <a:ext cx="3838353" cy="574158"/>
          </a:xfrm>
          <a:custGeom>
            <a:avLst/>
            <a:gdLst>
              <a:gd name="connsiteX0" fmla="*/ 0 w 3838353"/>
              <a:gd name="connsiteY0" fmla="*/ 574158 h 574158"/>
              <a:gd name="connsiteX1" fmla="*/ 106325 w 3838353"/>
              <a:gd name="connsiteY1" fmla="*/ 499730 h 574158"/>
              <a:gd name="connsiteX2" fmla="*/ 127590 w 3838353"/>
              <a:gd name="connsiteY2" fmla="*/ 467832 h 574158"/>
              <a:gd name="connsiteX3" fmla="*/ 212651 w 3838353"/>
              <a:gd name="connsiteY3" fmla="*/ 404037 h 574158"/>
              <a:gd name="connsiteX4" fmla="*/ 244549 w 3838353"/>
              <a:gd name="connsiteY4" fmla="*/ 382772 h 574158"/>
              <a:gd name="connsiteX5" fmla="*/ 276446 w 3838353"/>
              <a:gd name="connsiteY5" fmla="*/ 372139 h 574158"/>
              <a:gd name="connsiteX6" fmla="*/ 340242 w 3838353"/>
              <a:gd name="connsiteY6" fmla="*/ 340242 h 574158"/>
              <a:gd name="connsiteX7" fmla="*/ 393404 w 3838353"/>
              <a:gd name="connsiteY7" fmla="*/ 308344 h 574158"/>
              <a:gd name="connsiteX8" fmla="*/ 425302 w 3838353"/>
              <a:gd name="connsiteY8" fmla="*/ 287079 h 574158"/>
              <a:gd name="connsiteX9" fmla="*/ 457200 w 3838353"/>
              <a:gd name="connsiteY9" fmla="*/ 276446 h 574158"/>
              <a:gd name="connsiteX10" fmla="*/ 520995 w 3838353"/>
              <a:gd name="connsiteY10" fmla="*/ 244549 h 574158"/>
              <a:gd name="connsiteX11" fmla="*/ 552893 w 3838353"/>
              <a:gd name="connsiteY11" fmla="*/ 223283 h 574158"/>
              <a:gd name="connsiteX12" fmla="*/ 616688 w 3838353"/>
              <a:gd name="connsiteY12" fmla="*/ 202018 h 574158"/>
              <a:gd name="connsiteX13" fmla="*/ 712381 w 3838353"/>
              <a:gd name="connsiteY13" fmla="*/ 159488 h 574158"/>
              <a:gd name="connsiteX14" fmla="*/ 786809 w 3838353"/>
              <a:gd name="connsiteY14" fmla="*/ 138223 h 574158"/>
              <a:gd name="connsiteX15" fmla="*/ 818707 w 3838353"/>
              <a:gd name="connsiteY15" fmla="*/ 127590 h 574158"/>
              <a:gd name="connsiteX16" fmla="*/ 946297 w 3838353"/>
              <a:gd name="connsiteY16" fmla="*/ 106325 h 574158"/>
              <a:gd name="connsiteX17" fmla="*/ 999460 w 3838353"/>
              <a:gd name="connsiteY17" fmla="*/ 95693 h 574158"/>
              <a:gd name="connsiteX18" fmla="*/ 1063256 w 3838353"/>
              <a:gd name="connsiteY18" fmla="*/ 85060 h 574158"/>
              <a:gd name="connsiteX19" fmla="*/ 1169581 w 3838353"/>
              <a:gd name="connsiteY19" fmla="*/ 63795 h 574158"/>
              <a:gd name="connsiteX20" fmla="*/ 1414130 w 3838353"/>
              <a:gd name="connsiteY20" fmla="*/ 42530 h 574158"/>
              <a:gd name="connsiteX21" fmla="*/ 1743739 w 3838353"/>
              <a:gd name="connsiteY21" fmla="*/ 21265 h 574158"/>
              <a:gd name="connsiteX22" fmla="*/ 2009553 w 3838353"/>
              <a:gd name="connsiteY22" fmla="*/ 0 h 574158"/>
              <a:gd name="connsiteX23" fmla="*/ 2243470 w 3838353"/>
              <a:gd name="connsiteY23" fmla="*/ 10632 h 574158"/>
              <a:gd name="connsiteX24" fmla="*/ 2307265 w 3838353"/>
              <a:gd name="connsiteY24" fmla="*/ 31897 h 574158"/>
              <a:gd name="connsiteX25" fmla="*/ 2328530 w 3838353"/>
              <a:gd name="connsiteY25" fmla="*/ 53163 h 574158"/>
              <a:gd name="connsiteX26" fmla="*/ 2371060 w 3838353"/>
              <a:gd name="connsiteY26" fmla="*/ 63795 h 574158"/>
              <a:gd name="connsiteX27" fmla="*/ 2434856 w 3838353"/>
              <a:gd name="connsiteY27" fmla="*/ 85060 h 574158"/>
              <a:gd name="connsiteX28" fmla="*/ 2530549 w 3838353"/>
              <a:gd name="connsiteY28" fmla="*/ 116958 h 574158"/>
              <a:gd name="connsiteX29" fmla="*/ 2562446 w 3838353"/>
              <a:gd name="connsiteY29" fmla="*/ 127590 h 574158"/>
              <a:gd name="connsiteX30" fmla="*/ 2594344 w 3838353"/>
              <a:gd name="connsiteY30" fmla="*/ 138223 h 574158"/>
              <a:gd name="connsiteX31" fmla="*/ 2732567 w 3838353"/>
              <a:gd name="connsiteY31" fmla="*/ 159488 h 574158"/>
              <a:gd name="connsiteX32" fmla="*/ 3338623 w 3838353"/>
              <a:gd name="connsiteY32" fmla="*/ 170121 h 574158"/>
              <a:gd name="connsiteX33" fmla="*/ 3508744 w 3838353"/>
              <a:gd name="connsiteY33" fmla="*/ 202018 h 574158"/>
              <a:gd name="connsiteX34" fmla="*/ 3572539 w 3838353"/>
              <a:gd name="connsiteY34" fmla="*/ 223283 h 574158"/>
              <a:gd name="connsiteX35" fmla="*/ 3625702 w 3838353"/>
              <a:gd name="connsiteY35" fmla="*/ 255181 h 574158"/>
              <a:gd name="connsiteX36" fmla="*/ 3689497 w 3838353"/>
              <a:gd name="connsiteY36" fmla="*/ 297711 h 574158"/>
              <a:gd name="connsiteX37" fmla="*/ 3732028 w 3838353"/>
              <a:gd name="connsiteY37" fmla="*/ 350874 h 574158"/>
              <a:gd name="connsiteX38" fmla="*/ 3742660 w 3838353"/>
              <a:gd name="connsiteY38" fmla="*/ 382772 h 574158"/>
              <a:gd name="connsiteX39" fmla="*/ 3785190 w 3838353"/>
              <a:gd name="connsiteY39" fmla="*/ 435935 h 574158"/>
              <a:gd name="connsiteX40" fmla="*/ 3817088 w 3838353"/>
              <a:gd name="connsiteY40" fmla="*/ 499730 h 574158"/>
              <a:gd name="connsiteX41" fmla="*/ 3838353 w 3838353"/>
              <a:gd name="connsiteY41" fmla="*/ 510363 h 57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38353" h="574158">
                <a:moveTo>
                  <a:pt x="0" y="574158"/>
                </a:moveTo>
                <a:cubicBezTo>
                  <a:pt x="35442" y="549349"/>
                  <a:pt x="82328" y="535726"/>
                  <a:pt x="106325" y="499730"/>
                </a:cubicBezTo>
                <a:cubicBezTo>
                  <a:pt x="113413" y="489097"/>
                  <a:pt x="119607" y="477811"/>
                  <a:pt x="127590" y="467832"/>
                </a:cubicBezTo>
                <a:cubicBezTo>
                  <a:pt x="150066" y="439737"/>
                  <a:pt x="183503" y="423469"/>
                  <a:pt x="212651" y="404037"/>
                </a:cubicBezTo>
                <a:cubicBezTo>
                  <a:pt x="223284" y="396949"/>
                  <a:pt x="232426" y="386813"/>
                  <a:pt x="244549" y="382772"/>
                </a:cubicBezTo>
                <a:cubicBezTo>
                  <a:pt x="255181" y="379228"/>
                  <a:pt x="266422" y="377151"/>
                  <a:pt x="276446" y="372139"/>
                </a:cubicBezTo>
                <a:cubicBezTo>
                  <a:pt x="358881" y="330921"/>
                  <a:pt x="260076" y="366962"/>
                  <a:pt x="340242" y="340242"/>
                </a:cubicBezTo>
                <a:cubicBezTo>
                  <a:pt x="381776" y="298706"/>
                  <a:pt x="338196" y="335948"/>
                  <a:pt x="393404" y="308344"/>
                </a:cubicBezTo>
                <a:cubicBezTo>
                  <a:pt x="404834" y="302629"/>
                  <a:pt x="413872" y="292794"/>
                  <a:pt x="425302" y="287079"/>
                </a:cubicBezTo>
                <a:cubicBezTo>
                  <a:pt x="435327" y="282067"/>
                  <a:pt x="447175" y="281458"/>
                  <a:pt x="457200" y="276446"/>
                </a:cubicBezTo>
                <a:cubicBezTo>
                  <a:pt x="539638" y="235226"/>
                  <a:pt x="440825" y="271271"/>
                  <a:pt x="520995" y="244549"/>
                </a:cubicBezTo>
                <a:cubicBezTo>
                  <a:pt x="531628" y="237460"/>
                  <a:pt x="541215" y="228473"/>
                  <a:pt x="552893" y="223283"/>
                </a:cubicBezTo>
                <a:cubicBezTo>
                  <a:pt x="573376" y="214179"/>
                  <a:pt x="598037" y="214452"/>
                  <a:pt x="616688" y="202018"/>
                </a:cubicBezTo>
                <a:cubicBezTo>
                  <a:pt x="667236" y="168320"/>
                  <a:pt x="636465" y="184793"/>
                  <a:pt x="712381" y="159488"/>
                </a:cubicBezTo>
                <a:cubicBezTo>
                  <a:pt x="788859" y="133996"/>
                  <a:pt x="693356" y="164925"/>
                  <a:pt x="786809" y="138223"/>
                </a:cubicBezTo>
                <a:cubicBezTo>
                  <a:pt x="797586" y="135144"/>
                  <a:pt x="807834" y="130308"/>
                  <a:pt x="818707" y="127590"/>
                </a:cubicBezTo>
                <a:cubicBezTo>
                  <a:pt x="868808" y="115065"/>
                  <a:pt x="892305" y="115324"/>
                  <a:pt x="946297" y="106325"/>
                </a:cubicBezTo>
                <a:cubicBezTo>
                  <a:pt x="964123" y="103354"/>
                  <a:pt x="981680" y="98926"/>
                  <a:pt x="999460" y="95693"/>
                </a:cubicBezTo>
                <a:cubicBezTo>
                  <a:pt x="1020671" y="91837"/>
                  <a:pt x="1042116" y="89288"/>
                  <a:pt x="1063256" y="85060"/>
                </a:cubicBezTo>
                <a:cubicBezTo>
                  <a:pt x="1147762" y="68159"/>
                  <a:pt x="1060300" y="78366"/>
                  <a:pt x="1169581" y="63795"/>
                </a:cubicBezTo>
                <a:cubicBezTo>
                  <a:pt x="1268891" y="50554"/>
                  <a:pt x="1304289" y="50980"/>
                  <a:pt x="1414130" y="42530"/>
                </a:cubicBezTo>
                <a:cubicBezTo>
                  <a:pt x="1660313" y="23592"/>
                  <a:pt x="1417900" y="38414"/>
                  <a:pt x="1743739" y="21265"/>
                </a:cubicBezTo>
                <a:cubicBezTo>
                  <a:pt x="1831678" y="11494"/>
                  <a:pt x="1921101" y="0"/>
                  <a:pt x="2009553" y="0"/>
                </a:cubicBezTo>
                <a:cubicBezTo>
                  <a:pt x="2087606" y="0"/>
                  <a:pt x="2165498" y="7088"/>
                  <a:pt x="2243470" y="10632"/>
                </a:cubicBezTo>
                <a:cubicBezTo>
                  <a:pt x="2264735" y="17720"/>
                  <a:pt x="2291415" y="16047"/>
                  <a:pt x="2307265" y="31897"/>
                </a:cubicBezTo>
                <a:cubicBezTo>
                  <a:pt x="2314353" y="38986"/>
                  <a:pt x="2319564" y="48680"/>
                  <a:pt x="2328530" y="53163"/>
                </a:cubicBezTo>
                <a:cubicBezTo>
                  <a:pt x="2341600" y="59698"/>
                  <a:pt x="2357063" y="59596"/>
                  <a:pt x="2371060" y="63795"/>
                </a:cubicBezTo>
                <a:cubicBezTo>
                  <a:pt x="2392530" y="70236"/>
                  <a:pt x="2413591" y="77971"/>
                  <a:pt x="2434856" y="85060"/>
                </a:cubicBezTo>
                <a:lnTo>
                  <a:pt x="2530549" y="116958"/>
                </a:lnTo>
                <a:lnTo>
                  <a:pt x="2562446" y="127590"/>
                </a:lnTo>
                <a:cubicBezTo>
                  <a:pt x="2573079" y="131134"/>
                  <a:pt x="2583354" y="136025"/>
                  <a:pt x="2594344" y="138223"/>
                </a:cubicBezTo>
                <a:cubicBezTo>
                  <a:pt x="2639259" y="147206"/>
                  <a:pt x="2686917" y="158083"/>
                  <a:pt x="2732567" y="159488"/>
                </a:cubicBezTo>
                <a:cubicBezTo>
                  <a:pt x="2934521" y="165702"/>
                  <a:pt x="3136604" y="166577"/>
                  <a:pt x="3338623" y="170121"/>
                </a:cubicBezTo>
                <a:cubicBezTo>
                  <a:pt x="3408577" y="178865"/>
                  <a:pt x="3441075" y="179462"/>
                  <a:pt x="3508744" y="202018"/>
                </a:cubicBezTo>
                <a:lnTo>
                  <a:pt x="3572539" y="223283"/>
                </a:lnTo>
                <a:cubicBezTo>
                  <a:pt x="3620246" y="270993"/>
                  <a:pt x="3563591" y="220675"/>
                  <a:pt x="3625702" y="255181"/>
                </a:cubicBezTo>
                <a:cubicBezTo>
                  <a:pt x="3648043" y="267593"/>
                  <a:pt x="3689497" y="297711"/>
                  <a:pt x="3689497" y="297711"/>
                </a:cubicBezTo>
                <a:cubicBezTo>
                  <a:pt x="3716224" y="377890"/>
                  <a:pt x="3677062" y="282166"/>
                  <a:pt x="3732028" y="350874"/>
                </a:cubicBezTo>
                <a:cubicBezTo>
                  <a:pt x="3739029" y="359626"/>
                  <a:pt x="3737648" y="372747"/>
                  <a:pt x="3742660" y="382772"/>
                </a:cubicBezTo>
                <a:cubicBezTo>
                  <a:pt x="3756071" y="409595"/>
                  <a:pt x="3765413" y="416157"/>
                  <a:pt x="3785190" y="435935"/>
                </a:cubicBezTo>
                <a:cubicBezTo>
                  <a:pt x="3793838" y="461877"/>
                  <a:pt x="3796477" y="479119"/>
                  <a:pt x="3817088" y="499730"/>
                </a:cubicBezTo>
                <a:cubicBezTo>
                  <a:pt x="3822692" y="505334"/>
                  <a:pt x="3831265" y="506819"/>
                  <a:pt x="3838353" y="510363"/>
                </a:cubicBezTo>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Freeform 5">
            <a:extLst>
              <a:ext uri="{FF2B5EF4-FFF2-40B4-BE49-F238E27FC236}">
                <a16:creationId xmlns:a16="http://schemas.microsoft.com/office/drawing/2014/main" id="{157DEC7E-0658-9149-8D96-3F388E8B4C6C}"/>
              </a:ext>
            </a:extLst>
          </p:cNvPr>
          <p:cNvSpPr/>
          <p:nvPr/>
        </p:nvSpPr>
        <p:spPr>
          <a:xfrm>
            <a:off x="1657636" y="2498651"/>
            <a:ext cx="3477890" cy="1095154"/>
          </a:xfrm>
          <a:custGeom>
            <a:avLst/>
            <a:gdLst>
              <a:gd name="connsiteX0" fmla="*/ 3477890 w 3477890"/>
              <a:gd name="connsiteY0" fmla="*/ 0 h 1095154"/>
              <a:gd name="connsiteX1" fmla="*/ 3467257 w 3477890"/>
              <a:gd name="connsiteY1" fmla="*/ 74428 h 1095154"/>
              <a:gd name="connsiteX2" fmla="*/ 3445992 w 3477890"/>
              <a:gd name="connsiteY2" fmla="*/ 170121 h 1095154"/>
              <a:gd name="connsiteX3" fmla="*/ 3403462 w 3477890"/>
              <a:gd name="connsiteY3" fmla="*/ 233916 h 1095154"/>
              <a:gd name="connsiteX4" fmla="*/ 3339666 w 3477890"/>
              <a:gd name="connsiteY4" fmla="*/ 276447 h 1095154"/>
              <a:gd name="connsiteX5" fmla="*/ 3307769 w 3477890"/>
              <a:gd name="connsiteY5" fmla="*/ 297712 h 1095154"/>
              <a:gd name="connsiteX6" fmla="*/ 3212076 w 3477890"/>
              <a:gd name="connsiteY6" fmla="*/ 340242 h 1095154"/>
              <a:gd name="connsiteX7" fmla="*/ 3148280 w 3477890"/>
              <a:gd name="connsiteY7" fmla="*/ 361507 h 1095154"/>
              <a:gd name="connsiteX8" fmla="*/ 3116383 w 3477890"/>
              <a:gd name="connsiteY8" fmla="*/ 372140 h 1095154"/>
              <a:gd name="connsiteX9" fmla="*/ 3084485 w 3477890"/>
              <a:gd name="connsiteY9" fmla="*/ 382772 h 1095154"/>
              <a:gd name="connsiteX10" fmla="*/ 3052587 w 3477890"/>
              <a:gd name="connsiteY10" fmla="*/ 393405 h 1095154"/>
              <a:gd name="connsiteX11" fmla="*/ 2924997 w 3477890"/>
              <a:gd name="connsiteY11" fmla="*/ 414670 h 1095154"/>
              <a:gd name="connsiteX12" fmla="*/ 2871834 w 3477890"/>
              <a:gd name="connsiteY12" fmla="*/ 425302 h 1095154"/>
              <a:gd name="connsiteX13" fmla="*/ 2786773 w 3477890"/>
              <a:gd name="connsiteY13" fmla="*/ 435935 h 1095154"/>
              <a:gd name="connsiteX14" fmla="*/ 2637917 w 3477890"/>
              <a:gd name="connsiteY14" fmla="*/ 457200 h 1095154"/>
              <a:gd name="connsiteX15" fmla="*/ 2212615 w 3477890"/>
              <a:gd name="connsiteY15" fmla="*/ 478465 h 1095154"/>
              <a:gd name="connsiteX16" fmla="*/ 1723517 w 3477890"/>
              <a:gd name="connsiteY16" fmla="*/ 510363 h 1095154"/>
              <a:gd name="connsiteX17" fmla="*/ 1627824 w 3477890"/>
              <a:gd name="connsiteY17" fmla="*/ 520996 h 1095154"/>
              <a:gd name="connsiteX18" fmla="*/ 1202522 w 3477890"/>
              <a:gd name="connsiteY18" fmla="*/ 531628 h 1095154"/>
              <a:gd name="connsiteX19" fmla="*/ 1032401 w 3477890"/>
              <a:gd name="connsiteY19" fmla="*/ 542261 h 1095154"/>
              <a:gd name="connsiteX20" fmla="*/ 862280 w 3477890"/>
              <a:gd name="connsiteY20" fmla="*/ 563526 h 1095154"/>
              <a:gd name="connsiteX21" fmla="*/ 777220 w 3477890"/>
              <a:gd name="connsiteY21" fmla="*/ 584791 h 1095154"/>
              <a:gd name="connsiteX22" fmla="*/ 724057 w 3477890"/>
              <a:gd name="connsiteY22" fmla="*/ 595423 h 1095154"/>
              <a:gd name="connsiteX23" fmla="*/ 681527 w 3477890"/>
              <a:gd name="connsiteY23" fmla="*/ 606056 h 1095154"/>
              <a:gd name="connsiteX24" fmla="*/ 585834 w 3477890"/>
              <a:gd name="connsiteY24" fmla="*/ 627321 h 1095154"/>
              <a:gd name="connsiteX25" fmla="*/ 522038 w 3477890"/>
              <a:gd name="connsiteY25" fmla="*/ 648586 h 1095154"/>
              <a:gd name="connsiteX26" fmla="*/ 490141 w 3477890"/>
              <a:gd name="connsiteY26" fmla="*/ 659219 h 1095154"/>
              <a:gd name="connsiteX27" fmla="*/ 458243 w 3477890"/>
              <a:gd name="connsiteY27" fmla="*/ 669851 h 1095154"/>
              <a:gd name="connsiteX28" fmla="*/ 426345 w 3477890"/>
              <a:gd name="connsiteY28" fmla="*/ 691116 h 1095154"/>
              <a:gd name="connsiteX29" fmla="*/ 362550 w 3477890"/>
              <a:gd name="connsiteY29" fmla="*/ 712382 h 1095154"/>
              <a:gd name="connsiteX30" fmla="*/ 330652 w 3477890"/>
              <a:gd name="connsiteY30" fmla="*/ 733647 h 1095154"/>
              <a:gd name="connsiteX31" fmla="*/ 266857 w 3477890"/>
              <a:gd name="connsiteY31" fmla="*/ 754912 h 1095154"/>
              <a:gd name="connsiteX32" fmla="*/ 234959 w 3477890"/>
              <a:gd name="connsiteY32" fmla="*/ 765544 h 1095154"/>
              <a:gd name="connsiteX33" fmla="*/ 203062 w 3477890"/>
              <a:gd name="connsiteY33" fmla="*/ 786809 h 1095154"/>
              <a:gd name="connsiteX34" fmla="*/ 139266 w 3477890"/>
              <a:gd name="connsiteY34" fmla="*/ 808075 h 1095154"/>
              <a:gd name="connsiteX35" fmla="*/ 107369 w 3477890"/>
              <a:gd name="connsiteY35" fmla="*/ 839972 h 1095154"/>
              <a:gd name="connsiteX36" fmla="*/ 75471 w 3477890"/>
              <a:gd name="connsiteY36" fmla="*/ 861237 h 1095154"/>
              <a:gd name="connsiteX37" fmla="*/ 22308 w 3477890"/>
              <a:gd name="connsiteY37" fmla="*/ 956930 h 1095154"/>
              <a:gd name="connsiteX38" fmla="*/ 11676 w 3477890"/>
              <a:gd name="connsiteY38" fmla="*/ 999461 h 1095154"/>
              <a:gd name="connsiteX39" fmla="*/ 1043 w 3477890"/>
              <a:gd name="connsiteY39" fmla="*/ 1031358 h 1095154"/>
              <a:gd name="connsiteX40" fmla="*/ 1043 w 3477890"/>
              <a:gd name="connsiteY40" fmla="*/ 1095154 h 109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77890" h="1095154">
                <a:moveTo>
                  <a:pt x="3477890" y="0"/>
                </a:moveTo>
                <a:cubicBezTo>
                  <a:pt x="3474346" y="24809"/>
                  <a:pt x="3471068" y="49658"/>
                  <a:pt x="3467257" y="74428"/>
                </a:cubicBezTo>
                <a:cubicBezTo>
                  <a:pt x="3464680" y="91179"/>
                  <a:pt x="3458295" y="147975"/>
                  <a:pt x="3445992" y="170121"/>
                </a:cubicBezTo>
                <a:cubicBezTo>
                  <a:pt x="3433580" y="192462"/>
                  <a:pt x="3424727" y="219739"/>
                  <a:pt x="3403462" y="233916"/>
                </a:cubicBezTo>
                <a:lnTo>
                  <a:pt x="3339666" y="276447"/>
                </a:lnTo>
                <a:cubicBezTo>
                  <a:pt x="3329034" y="283535"/>
                  <a:pt x="3319892" y="293671"/>
                  <a:pt x="3307769" y="297712"/>
                </a:cubicBezTo>
                <a:cubicBezTo>
                  <a:pt x="3054507" y="382131"/>
                  <a:pt x="3363723" y="272844"/>
                  <a:pt x="3212076" y="340242"/>
                </a:cubicBezTo>
                <a:cubicBezTo>
                  <a:pt x="3191592" y="349346"/>
                  <a:pt x="3169545" y="354418"/>
                  <a:pt x="3148280" y="361507"/>
                </a:cubicBezTo>
                <a:lnTo>
                  <a:pt x="3116383" y="372140"/>
                </a:lnTo>
                <a:lnTo>
                  <a:pt x="3084485" y="382772"/>
                </a:lnTo>
                <a:cubicBezTo>
                  <a:pt x="3073852" y="386316"/>
                  <a:pt x="3063642" y="391562"/>
                  <a:pt x="3052587" y="393405"/>
                </a:cubicBezTo>
                <a:cubicBezTo>
                  <a:pt x="3010057" y="400493"/>
                  <a:pt x="2967276" y="406215"/>
                  <a:pt x="2924997" y="414670"/>
                </a:cubicBezTo>
                <a:cubicBezTo>
                  <a:pt x="2907276" y="418214"/>
                  <a:pt x="2889696" y="422554"/>
                  <a:pt x="2871834" y="425302"/>
                </a:cubicBezTo>
                <a:cubicBezTo>
                  <a:pt x="2843592" y="429647"/>
                  <a:pt x="2815015" y="431590"/>
                  <a:pt x="2786773" y="435935"/>
                </a:cubicBezTo>
                <a:cubicBezTo>
                  <a:pt x="2676198" y="452947"/>
                  <a:pt x="2797644" y="444422"/>
                  <a:pt x="2637917" y="457200"/>
                </a:cubicBezTo>
                <a:cubicBezTo>
                  <a:pt x="2485972" y="469356"/>
                  <a:pt x="2370016" y="471144"/>
                  <a:pt x="2212615" y="478465"/>
                </a:cubicBezTo>
                <a:cubicBezTo>
                  <a:pt x="2049498" y="486052"/>
                  <a:pt x="1886117" y="494877"/>
                  <a:pt x="1723517" y="510363"/>
                </a:cubicBezTo>
                <a:cubicBezTo>
                  <a:pt x="1691568" y="513406"/>
                  <a:pt x="1659891" y="519687"/>
                  <a:pt x="1627824" y="520996"/>
                </a:cubicBezTo>
                <a:cubicBezTo>
                  <a:pt x="1486130" y="526779"/>
                  <a:pt x="1344289" y="528084"/>
                  <a:pt x="1202522" y="531628"/>
                </a:cubicBezTo>
                <a:lnTo>
                  <a:pt x="1032401" y="542261"/>
                </a:lnTo>
                <a:cubicBezTo>
                  <a:pt x="992438" y="545458"/>
                  <a:pt x="905512" y="556321"/>
                  <a:pt x="862280" y="563526"/>
                </a:cubicBezTo>
                <a:cubicBezTo>
                  <a:pt x="744683" y="583125"/>
                  <a:pt x="859405" y="564245"/>
                  <a:pt x="777220" y="584791"/>
                </a:cubicBezTo>
                <a:cubicBezTo>
                  <a:pt x="759688" y="589174"/>
                  <a:pt x="741699" y="591503"/>
                  <a:pt x="724057" y="595423"/>
                </a:cubicBezTo>
                <a:cubicBezTo>
                  <a:pt x="709792" y="598593"/>
                  <a:pt x="695792" y="602886"/>
                  <a:pt x="681527" y="606056"/>
                </a:cubicBezTo>
                <a:cubicBezTo>
                  <a:pt x="642511" y="614726"/>
                  <a:pt x="622870" y="616210"/>
                  <a:pt x="585834" y="627321"/>
                </a:cubicBezTo>
                <a:cubicBezTo>
                  <a:pt x="564364" y="633762"/>
                  <a:pt x="543303" y="641497"/>
                  <a:pt x="522038" y="648586"/>
                </a:cubicBezTo>
                <a:lnTo>
                  <a:pt x="490141" y="659219"/>
                </a:lnTo>
                <a:lnTo>
                  <a:pt x="458243" y="669851"/>
                </a:lnTo>
                <a:cubicBezTo>
                  <a:pt x="447610" y="676939"/>
                  <a:pt x="438022" y="685926"/>
                  <a:pt x="426345" y="691116"/>
                </a:cubicBezTo>
                <a:cubicBezTo>
                  <a:pt x="405862" y="700220"/>
                  <a:pt x="381201" y="699948"/>
                  <a:pt x="362550" y="712382"/>
                </a:cubicBezTo>
                <a:cubicBezTo>
                  <a:pt x="351917" y="719470"/>
                  <a:pt x="342329" y="728457"/>
                  <a:pt x="330652" y="733647"/>
                </a:cubicBezTo>
                <a:cubicBezTo>
                  <a:pt x="310169" y="742751"/>
                  <a:pt x="288122" y="747824"/>
                  <a:pt x="266857" y="754912"/>
                </a:cubicBezTo>
                <a:lnTo>
                  <a:pt x="234959" y="765544"/>
                </a:lnTo>
                <a:cubicBezTo>
                  <a:pt x="224327" y="772632"/>
                  <a:pt x="214739" y="781619"/>
                  <a:pt x="203062" y="786809"/>
                </a:cubicBezTo>
                <a:cubicBezTo>
                  <a:pt x="182578" y="795913"/>
                  <a:pt x="139266" y="808075"/>
                  <a:pt x="139266" y="808075"/>
                </a:cubicBezTo>
                <a:cubicBezTo>
                  <a:pt x="128634" y="818707"/>
                  <a:pt x="118920" y="830346"/>
                  <a:pt x="107369" y="839972"/>
                </a:cubicBezTo>
                <a:cubicBezTo>
                  <a:pt x="97552" y="848153"/>
                  <a:pt x="83886" y="851620"/>
                  <a:pt x="75471" y="861237"/>
                </a:cubicBezTo>
                <a:cubicBezTo>
                  <a:pt x="43167" y="898156"/>
                  <a:pt x="33813" y="916663"/>
                  <a:pt x="22308" y="956930"/>
                </a:cubicBezTo>
                <a:cubicBezTo>
                  <a:pt x="18293" y="970981"/>
                  <a:pt x="15691" y="985410"/>
                  <a:pt x="11676" y="999461"/>
                </a:cubicBezTo>
                <a:cubicBezTo>
                  <a:pt x="8597" y="1010237"/>
                  <a:pt x="2281" y="1020219"/>
                  <a:pt x="1043" y="1031358"/>
                </a:cubicBezTo>
                <a:cubicBezTo>
                  <a:pt x="-1305" y="1052493"/>
                  <a:pt x="1043" y="1073889"/>
                  <a:pt x="1043" y="1095154"/>
                </a:cubicBezTo>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Freeform 6">
            <a:extLst>
              <a:ext uri="{FF2B5EF4-FFF2-40B4-BE49-F238E27FC236}">
                <a16:creationId xmlns:a16="http://schemas.microsoft.com/office/drawing/2014/main" id="{A1635D23-E9F9-2D48-A4D7-0D3D08EB0E39}"/>
              </a:ext>
            </a:extLst>
          </p:cNvPr>
          <p:cNvSpPr/>
          <p:nvPr/>
        </p:nvSpPr>
        <p:spPr>
          <a:xfrm>
            <a:off x="1382174" y="4348716"/>
            <a:ext cx="3445007" cy="408924"/>
          </a:xfrm>
          <a:custGeom>
            <a:avLst/>
            <a:gdLst>
              <a:gd name="connsiteX0" fmla="*/ 10691 w 3445007"/>
              <a:gd name="connsiteY0" fmla="*/ 31898 h 408924"/>
              <a:gd name="connsiteX1" fmla="*/ 10691 w 3445007"/>
              <a:gd name="connsiteY1" fmla="*/ 148856 h 408924"/>
              <a:gd name="connsiteX2" fmla="*/ 95752 w 3445007"/>
              <a:gd name="connsiteY2" fmla="*/ 223284 h 408924"/>
              <a:gd name="connsiteX3" fmla="*/ 191445 w 3445007"/>
              <a:gd name="connsiteY3" fmla="*/ 265814 h 408924"/>
              <a:gd name="connsiteX4" fmla="*/ 255240 w 3445007"/>
              <a:gd name="connsiteY4" fmla="*/ 287079 h 408924"/>
              <a:gd name="connsiteX5" fmla="*/ 382831 w 3445007"/>
              <a:gd name="connsiteY5" fmla="*/ 308344 h 408924"/>
              <a:gd name="connsiteX6" fmla="*/ 1137742 w 3445007"/>
              <a:gd name="connsiteY6" fmla="*/ 318977 h 408924"/>
              <a:gd name="connsiteX7" fmla="*/ 1318496 w 3445007"/>
              <a:gd name="connsiteY7" fmla="*/ 329610 h 408924"/>
              <a:gd name="connsiteX8" fmla="*/ 1680003 w 3445007"/>
              <a:gd name="connsiteY8" fmla="*/ 361507 h 408924"/>
              <a:gd name="connsiteX9" fmla="*/ 1903286 w 3445007"/>
              <a:gd name="connsiteY9" fmla="*/ 382772 h 408924"/>
              <a:gd name="connsiteX10" fmla="*/ 2115938 w 3445007"/>
              <a:gd name="connsiteY10" fmla="*/ 393405 h 408924"/>
              <a:gd name="connsiteX11" fmla="*/ 2594403 w 3445007"/>
              <a:gd name="connsiteY11" fmla="*/ 393405 h 408924"/>
              <a:gd name="connsiteX12" fmla="*/ 2626300 w 3445007"/>
              <a:gd name="connsiteY12" fmla="*/ 382772 h 408924"/>
              <a:gd name="connsiteX13" fmla="*/ 2732626 w 3445007"/>
              <a:gd name="connsiteY13" fmla="*/ 350875 h 408924"/>
              <a:gd name="connsiteX14" fmla="*/ 2764524 w 3445007"/>
              <a:gd name="connsiteY14" fmla="*/ 340242 h 408924"/>
              <a:gd name="connsiteX15" fmla="*/ 2828319 w 3445007"/>
              <a:gd name="connsiteY15" fmla="*/ 297712 h 408924"/>
              <a:gd name="connsiteX16" fmla="*/ 2892114 w 3445007"/>
              <a:gd name="connsiteY16" fmla="*/ 276447 h 408924"/>
              <a:gd name="connsiteX17" fmla="*/ 2924012 w 3445007"/>
              <a:gd name="connsiteY17" fmla="*/ 255182 h 408924"/>
              <a:gd name="connsiteX18" fmla="*/ 2955910 w 3445007"/>
              <a:gd name="connsiteY18" fmla="*/ 244549 h 408924"/>
              <a:gd name="connsiteX19" fmla="*/ 3019705 w 3445007"/>
              <a:gd name="connsiteY19" fmla="*/ 202019 h 408924"/>
              <a:gd name="connsiteX20" fmla="*/ 3051603 w 3445007"/>
              <a:gd name="connsiteY20" fmla="*/ 191386 h 408924"/>
              <a:gd name="connsiteX21" fmla="*/ 3083500 w 3445007"/>
              <a:gd name="connsiteY21" fmla="*/ 170121 h 408924"/>
              <a:gd name="connsiteX22" fmla="*/ 3147296 w 3445007"/>
              <a:gd name="connsiteY22" fmla="*/ 148856 h 408924"/>
              <a:gd name="connsiteX23" fmla="*/ 3179193 w 3445007"/>
              <a:gd name="connsiteY23" fmla="*/ 127591 h 408924"/>
              <a:gd name="connsiteX24" fmla="*/ 3200459 w 3445007"/>
              <a:gd name="connsiteY24" fmla="*/ 106326 h 408924"/>
              <a:gd name="connsiteX25" fmla="*/ 3232356 w 3445007"/>
              <a:gd name="connsiteY25" fmla="*/ 95693 h 408924"/>
              <a:gd name="connsiteX26" fmla="*/ 3296152 w 3445007"/>
              <a:gd name="connsiteY26" fmla="*/ 63796 h 408924"/>
              <a:gd name="connsiteX27" fmla="*/ 3328049 w 3445007"/>
              <a:gd name="connsiteY27" fmla="*/ 42531 h 408924"/>
              <a:gd name="connsiteX28" fmla="*/ 3391845 w 3445007"/>
              <a:gd name="connsiteY28" fmla="*/ 21265 h 408924"/>
              <a:gd name="connsiteX29" fmla="*/ 3423742 w 3445007"/>
              <a:gd name="connsiteY29" fmla="*/ 10633 h 408924"/>
              <a:gd name="connsiteX30" fmla="*/ 3445007 w 3445007"/>
              <a:gd name="connsiteY30" fmla="*/ 0 h 40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5007" h="408924">
                <a:moveTo>
                  <a:pt x="10691" y="31898"/>
                </a:moveTo>
                <a:cubicBezTo>
                  <a:pt x="3110" y="84967"/>
                  <a:pt x="-9003" y="102902"/>
                  <a:pt x="10691" y="148856"/>
                </a:cubicBezTo>
                <a:cubicBezTo>
                  <a:pt x="28412" y="190206"/>
                  <a:pt x="56765" y="197293"/>
                  <a:pt x="95752" y="223284"/>
                </a:cubicBezTo>
                <a:cubicBezTo>
                  <a:pt x="146303" y="256985"/>
                  <a:pt x="115521" y="240506"/>
                  <a:pt x="191445" y="265814"/>
                </a:cubicBezTo>
                <a:lnTo>
                  <a:pt x="255240" y="287079"/>
                </a:lnTo>
                <a:cubicBezTo>
                  <a:pt x="302904" y="298996"/>
                  <a:pt x="327436" y="306942"/>
                  <a:pt x="382831" y="308344"/>
                </a:cubicBezTo>
                <a:cubicBezTo>
                  <a:pt x="634412" y="314713"/>
                  <a:pt x="886105" y="315433"/>
                  <a:pt x="1137742" y="318977"/>
                </a:cubicBezTo>
                <a:lnTo>
                  <a:pt x="1318496" y="329610"/>
                </a:lnTo>
                <a:cubicBezTo>
                  <a:pt x="1345716" y="331651"/>
                  <a:pt x="1604192" y="354287"/>
                  <a:pt x="1680003" y="361507"/>
                </a:cubicBezTo>
                <a:cubicBezTo>
                  <a:pt x="1754431" y="368595"/>
                  <a:pt x="1828615" y="379038"/>
                  <a:pt x="1903286" y="382772"/>
                </a:cubicBezTo>
                <a:lnTo>
                  <a:pt x="2115938" y="393405"/>
                </a:lnTo>
                <a:cubicBezTo>
                  <a:pt x="2323391" y="416454"/>
                  <a:pt x="2239599" y="411600"/>
                  <a:pt x="2594403" y="393405"/>
                </a:cubicBezTo>
                <a:cubicBezTo>
                  <a:pt x="2605596" y="392831"/>
                  <a:pt x="2615524" y="385851"/>
                  <a:pt x="2626300" y="382772"/>
                </a:cubicBezTo>
                <a:cubicBezTo>
                  <a:pt x="2738797" y="350630"/>
                  <a:pt x="2581003" y="401416"/>
                  <a:pt x="2732626" y="350875"/>
                </a:cubicBezTo>
                <a:cubicBezTo>
                  <a:pt x="2743259" y="347331"/>
                  <a:pt x="2755199" y="346459"/>
                  <a:pt x="2764524" y="340242"/>
                </a:cubicBezTo>
                <a:cubicBezTo>
                  <a:pt x="2785789" y="326065"/>
                  <a:pt x="2804073" y="305794"/>
                  <a:pt x="2828319" y="297712"/>
                </a:cubicBezTo>
                <a:lnTo>
                  <a:pt x="2892114" y="276447"/>
                </a:lnTo>
                <a:cubicBezTo>
                  <a:pt x="2902747" y="269359"/>
                  <a:pt x="2912582" y="260897"/>
                  <a:pt x="2924012" y="255182"/>
                </a:cubicBezTo>
                <a:cubicBezTo>
                  <a:pt x="2934037" y="250170"/>
                  <a:pt x="2946113" y="249992"/>
                  <a:pt x="2955910" y="244549"/>
                </a:cubicBezTo>
                <a:cubicBezTo>
                  <a:pt x="2978251" y="232137"/>
                  <a:pt x="2998440" y="216196"/>
                  <a:pt x="3019705" y="202019"/>
                </a:cubicBezTo>
                <a:cubicBezTo>
                  <a:pt x="3029030" y="195802"/>
                  <a:pt x="3041578" y="196398"/>
                  <a:pt x="3051603" y="191386"/>
                </a:cubicBezTo>
                <a:cubicBezTo>
                  <a:pt x="3063032" y="185671"/>
                  <a:pt x="3071823" y="175311"/>
                  <a:pt x="3083500" y="170121"/>
                </a:cubicBezTo>
                <a:cubicBezTo>
                  <a:pt x="3103984" y="161017"/>
                  <a:pt x="3128645" y="161290"/>
                  <a:pt x="3147296" y="148856"/>
                </a:cubicBezTo>
                <a:cubicBezTo>
                  <a:pt x="3157928" y="141768"/>
                  <a:pt x="3169215" y="135574"/>
                  <a:pt x="3179193" y="127591"/>
                </a:cubicBezTo>
                <a:cubicBezTo>
                  <a:pt x="3187021" y="121329"/>
                  <a:pt x="3191863" y="111484"/>
                  <a:pt x="3200459" y="106326"/>
                </a:cubicBezTo>
                <a:cubicBezTo>
                  <a:pt x="3210069" y="100560"/>
                  <a:pt x="3222332" y="100705"/>
                  <a:pt x="3232356" y="95693"/>
                </a:cubicBezTo>
                <a:cubicBezTo>
                  <a:pt x="3314791" y="54475"/>
                  <a:pt x="3215986" y="90516"/>
                  <a:pt x="3296152" y="63796"/>
                </a:cubicBezTo>
                <a:cubicBezTo>
                  <a:pt x="3306784" y="56708"/>
                  <a:pt x="3316372" y="47721"/>
                  <a:pt x="3328049" y="42531"/>
                </a:cubicBezTo>
                <a:cubicBezTo>
                  <a:pt x="3348533" y="33427"/>
                  <a:pt x="3370580" y="28354"/>
                  <a:pt x="3391845" y="21265"/>
                </a:cubicBezTo>
                <a:cubicBezTo>
                  <a:pt x="3402477" y="17721"/>
                  <a:pt x="3413718" y="15645"/>
                  <a:pt x="3423742" y="10633"/>
                </a:cubicBezTo>
                <a:lnTo>
                  <a:pt x="3445007" y="0"/>
                </a:lnTo>
              </a:path>
            </a:pathLst>
          </a:custGeom>
          <a:noFill/>
          <a:ln>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Freeform 7">
            <a:extLst>
              <a:ext uri="{FF2B5EF4-FFF2-40B4-BE49-F238E27FC236}">
                <a16:creationId xmlns:a16="http://schemas.microsoft.com/office/drawing/2014/main" id="{91D4C414-85A6-1E4B-AB2C-E6176DF05245}"/>
              </a:ext>
            </a:extLst>
          </p:cNvPr>
          <p:cNvSpPr/>
          <p:nvPr/>
        </p:nvSpPr>
        <p:spPr>
          <a:xfrm>
            <a:off x="4582633" y="4306186"/>
            <a:ext cx="223283" cy="255181"/>
          </a:xfrm>
          <a:custGeom>
            <a:avLst/>
            <a:gdLst>
              <a:gd name="connsiteX0" fmla="*/ 0 w 223283"/>
              <a:gd name="connsiteY0" fmla="*/ 0 h 255181"/>
              <a:gd name="connsiteX1" fmla="*/ 74427 w 223283"/>
              <a:gd name="connsiteY1" fmla="*/ 21265 h 255181"/>
              <a:gd name="connsiteX2" fmla="*/ 223283 w 223283"/>
              <a:gd name="connsiteY2" fmla="*/ 63795 h 255181"/>
              <a:gd name="connsiteX3" fmla="*/ 191386 w 223283"/>
              <a:gd name="connsiteY3" fmla="*/ 180754 h 255181"/>
              <a:gd name="connsiteX4" fmla="*/ 191386 w 223283"/>
              <a:gd name="connsiteY4" fmla="*/ 255181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83" h="255181">
                <a:moveTo>
                  <a:pt x="0" y="0"/>
                </a:moveTo>
                <a:cubicBezTo>
                  <a:pt x="24809" y="7088"/>
                  <a:pt x="48911" y="17438"/>
                  <a:pt x="74427" y="21265"/>
                </a:cubicBezTo>
                <a:cubicBezTo>
                  <a:pt x="227656" y="44250"/>
                  <a:pt x="197109" y="-14729"/>
                  <a:pt x="223283" y="63795"/>
                </a:cubicBezTo>
                <a:cubicBezTo>
                  <a:pt x="210801" y="101243"/>
                  <a:pt x="194726" y="140676"/>
                  <a:pt x="191386" y="180754"/>
                </a:cubicBezTo>
                <a:cubicBezTo>
                  <a:pt x="189326" y="205477"/>
                  <a:pt x="191386" y="230372"/>
                  <a:pt x="191386" y="255181"/>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529A4-C697-8E41-A4DB-49A8F48FAE1C}"/>
              </a:ext>
            </a:extLst>
          </p:cNvPr>
          <p:cNvPicPr>
            <a:picLocks noChangeAspect="1"/>
          </p:cNvPicPr>
          <p:nvPr/>
        </p:nvPicPr>
        <p:blipFill>
          <a:blip r:embed="rId3"/>
          <a:srcRect/>
          <a:stretch/>
        </p:blipFill>
        <p:spPr>
          <a:xfrm>
            <a:off x="1173892" y="406834"/>
            <a:ext cx="2927170" cy="4390756"/>
          </a:xfrm>
          <a:prstGeom prst="rect">
            <a:avLst/>
          </a:prstGeom>
        </p:spPr>
      </p:pic>
      <p:pic>
        <p:nvPicPr>
          <p:cNvPr id="9" name="Picture 8">
            <a:extLst>
              <a:ext uri="{FF2B5EF4-FFF2-40B4-BE49-F238E27FC236}">
                <a16:creationId xmlns:a16="http://schemas.microsoft.com/office/drawing/2014/main" id="{5F4FBC6B-1F7E-1146-937B-4D0E2B2F4F57}"/>
              </a:ext>
            </a:extLst>
          </p:cNvPr>
          <p:cNvPicPr>
            <a:picLocks noChangeAspect="1"/>
          </p:cNvPicPr>
          <p:nvPr/>
        </p:nvPicPr>
        <p:blipFill>
          <a:blip r:embed="rId4"/>
          <a:srcRect/>
          <a:stretch/>
        </p:blipFill>
        <p:spPr>
          <a:xfrm>
            <a:off x="5042940" y="325371"/>
            <a:ext cx="2925599" cy="4388400"/>
          </a:xfrm>
          <a:prstGeom prst="rect">
            <a:avLst/>
          </a:prstGeom>
        </p:spPr>
      </p:pic>
      <p:sp>
        <p:nvSpPr>
          <p:cNvPr id="10" name="TextBox 9">
            <a:extLst>
              <a:ext uri="{FF2B5EF4-FFF2-40B4-BE49-F238E27FC236}">
                <a16:creationId xmlns:a16="http://schemas.microsoft.com/office/drawing/2014/main" id="{F4B21648-273C-CE43-8AC0-1AEE4F313E9B}"/>
              </a:ext>
            </a:extLst>
          </p:cNvPr>
          <p:cNvSpPr txBox="1"/>
          <p:nvPr/>
        </p:nvSpPr>
        <p:spPr>
          <a:xfrm>
            <a:off x="5379452" y="4405175"/>
            <a:ext cx="2254143" cy="261610"/>
          </a:xfrm>
          <a:prstGeom prst="rect">
            <a:avLst/>
          </a:prstGeom>
          <a:noFill/>
        </p:spPr>
        <p:txBody>
          <a:bodyPr wrap="none" rtlCol="0">
            <a:spAutoFit/>
          </a:bodyPr>
          <a:lstStyle/>
          <a:p>
            <a:pPr algn="ctr"/>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Crédit image: Clive Kim de </a:t>
            </a:r>
            <a:r>
              <a:rPr lang="fr-CA" sz="1100" dirty="0" err="1">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Pexels</a:t>
            </a:r>
            <a:endPar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
        <p:nvSpPr>
          <p:cNvPr id="2" name="TextBox 9">
            <a:extLst>
              <a:ext uri="{FF2B5EF4-FFF2-40B4-BE49-F238E27FC236}">
                <a16:creationId xmlns:a16="http://schemas.microsoft.com/office/drawing/2014/main" id="{37BFD026-1C9C-2342-6E03-880540D7B9CD}"/>
              </a:ext>
            </a:extLst>
          </p:cNvPr>
          <p:cNvSpPr txBox="1"/>
          <p:nvPr/>
        </p:nvSpPr>
        <p:spPr>
          <a:xfrm>
            <a:off x="1530443" y="4535980"/>
            <a:ext cx="2214068" cy="261610"/>
          </a:xfrm>
          <a:prstGeom prst="rect">
            <a:avLst/>
          </a:prstGeom>
          <a:noFill/>
        </p:spPr>
        <p:txBody>
          <a:bodyPr wrap="none" rtlCol="0">
            <a:spAutoFit/>
          </a:bodyPr>
          <a:lstStyle/>
          <a:p>
            <a:pPr algn="ctr"/>
            <a:r>
              <a:rPr lang="fr-CA" sz="1100" dirty="0">
                <a:solidFill>
                  <a:schemeClr val="bg2">
                    <a:lumMod val="75000"/>
                  </a:schemeClr>
                </a:solidFill>
                <a:latin typeface="Lato" panose="020F0502020204030203" pitchFamily="34" charset="0"/>
                <a:ea typeface="Lato" panose="020F0502020204030203" pitchFamily="34" charset="0"/>
                <a:cs typeface="Lato" panose="020F0502020204030203" pitchFamily="34" charset="0"/>
              </a:rPr>
              <a:t>Crédit image: Luis Ruiz de </a:t>
            </a:r>
            <a:r>
              <a:rPr lang="fr-CA" sz="1100" dirty="0" err="1">
                <a:solidFill>
                  <a:schemeClr val="bg2">
                    <a:lumMod val="75000"/>
                  </a:schemeClr>
                </a:solidFill>
                <a:latin typeface="Lato" panose="020F0502020204030203" pitchFamily="34" charset="0"/>
                <a:ea typeface="Lato" panose="020F0502020204030203" pitchFamily="34" charset="0"/>
                <a:cs typeface="Lato" panose="020F0502020204030203" pitchFamily="34" charset="0"/>
              </a:rPr>
              <a:t>Pexels</a:t>
            </a:r>
            <a:endParaRPr lang="fr-CA" sz="1100" dirty="0">
              <a:solidFill>
                <a:schemeClr val="bg2">
                  <a:lumMod val="7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9907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9AA85-05BE-1241-B628-EB2A867DF54A}"/>
              </a:ext>
            </a:extLst>
          </p:cNvPr>
          <p:cNvPicPr>
            <a:picLocks noChangeAspect="1"/>
          </p:cNvPicPr>
          <p:nvPr/>
        </p:nvPicPr>
        <p:blipFill>
          <a:blip r:embed="rId3"/>
          <a:srcRect/>
          <a:stretch/>
        </p:blipFill>
        <p:spPr>
          <a:xfrm>
            <a:off x="4584372" y="725326"/>
            <a:ext cx="3837214" cy="3837214"/>
          </a:xfrm>
          <a:prstGeom prst="rect">
            <a:avLst/>
          </a:prstGeom>
        </p:spPr>
      </p:pic>
      <p:pic>
        <p:nvPicPr>
          <p:cNvPr id="5" name="Picture 4">
            <a:extLst>
              <a:ext uri="{FF2B5EF4-FFF2-40B4-BE49-F238E27FC236}">
                <a16:creationId xmlns:a16="http://schemas.microsoft.com/office/drawing/2014/main" id="{136928EC-159C-3943-82B1-9365D5D525FC}"/>
              </a:ext>
            </a:extLst>
          </p:cNvPr>
          <p:cNvPicPr>
            <a:picLocks noChangeAspect="1"/>
          </p:cNvPicPr>
          <p:nvPr/>
        </p:nvPicPr>
        <p:blipFill>
          <a:blip r:embed="rId4"/>
          <a:srcRect/>
          <a:stretch/>
        </p:blipFill>
        <p:spPr>
          <a:xfrm>
            <a:off x="650501" y="1174737"/>
            <a:ext cx="3672991" cy="2938393"/>
          </a:xfrm>
          <a:prstGeom prst="rect">
            <a:avLst/>
          </a:prstGeom>
        </p:spPr>
      </p:pic>
      <p:sp>
        <p:nvSpPr>
          <p:cNvPr id="6" name="TextBox 5">
            <a:extLst>
              <a:ext uri="{FF2B5EF4-FFF2-40B4-BE49-F238E27FC236}">
                <a16:creationId xmlns:a16="http://schemas.microsoft.com/office/drawing/2014/main" id="{6D749D0B-27FA-3F4B-952A-D6232E50C4B6}"/>
              </a:ext>
            </a:extLst>
          </p:cNvPr>
          <p:cNvSpPr txBox="1"/>
          <p:nvPr/>
        </p:nvSpPr>
        <p:spPr>
          <a:xfrm>
            <a:off x="4995995" y="4287369"/>
            <a:ext cx="3013967" cy="261610"/>
          </a:xfrm>
          <a:prstGeom prst="rect">
            <a:avLst/>
          </a:prstGeom>
          <a:noFill/>
        </p:spPr>
        <p:txBody>
          <a:bodyPr wrap="none" rtlCol="0">
            <a:spAutoFit/>
          </a:bodyPr>
          <a:lstStyle/>
          <a:p>
            <a:pPr algn="ctr"/>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Crédit image: </a:t>
            </a:r>
            <a:r>
              <a:rPr lang="fr-CA" sz="1100" dirty="0" err="1">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webartgallery</a:t>
            </a:r>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 CC BY NC SA 3.0</a:t>
            </a:r>
          </a:p>
        </p:txBody>
      </p:sp>
      <p:sp>
        <p:nvSpPr>
          <p:cNvPr id="2" name="ZoneTexte 1">
            <a:extLst>
              <a:ext uri="{FF2B5EF4-FFF2-40B4-BE49-F238E27FC236}">
                <a16:creationId xmlns:a16="http://schemas.microsoft.com/office/drawing/2014/main" id="{DB96FC05-E68F-3423-770E-CE8E0F449E89}"/>
              </a:ext>
            </a:extLst>
          </p:cNvPr>
          <p:cNvSpPr txBox="1"/>
          <p:nvPr/>
        </p:nvSpPr>
        <p:spPr>
          <a:xfrm>
            <a:off x="899061" y="3837958"/>
            <a:ext cx="3175869" cy="261610"/>
          </a:xfrm>
          <a:prstGeom prst="rect">
            <a:avLst/>
          </a:prstGeom>
          <a:noFill/>
        </p:spPr>
        <p:txBody>
          <a:bodyPr wrap="none" rtlCol="0">
            <a:spAutoFit/>
          </a:bodyPr>
          <a:lstStyle/>
          <a:p>
            <a:r>
              <a:rPr lang="fr-CA" sz="1100" u="sng"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Crédit image: Monet CC BY </a:t>
            </a:r>
            <a:r>
              <a:rPr lang="fr-CA" sz="1100" b="0" i="0" u="sng" dirty="0">
                <a:solidFill>
                  <a:schemeClr val="bg2">
                    <a:lumMod val="20000"/>
                    <a:lumOff val="80000"/>
                  </a:schemeClr>
                </a:solidFill>
                <a:effectLst/>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SA 4.0 International</a:t>
            </a:r>
            <a:endPar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34510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2EDF52-07BA-4B48-93E2-61515F0226B8}"/>
              </a:ext>
            </a:extLst>
          </p:cNvPr>
          <p:cNvPicPr>
            <a:picLocks noChangeAspect="1"/>
          </p:cNvPicPr>
          <p:nvPr/>
        </p:nvPicPr>
        <p:blipFill>
          <a:blip r:embed="rId3"/>
          <a:srcRect/>
          <a:stretch/>
        </p:blipFill>
        <p:spPr>
          <a:xfrm>
            <a:off x="1603169" y="227643"/>
            <a:ext cx="2479230" cy="4688214"/>
          </a:xfrm>
          <a:prstGeom prst="rect">
            <a:avLst/>
          </a:prstGeom>
        </p:spPr>
      </p:pic>
      <p:pic>
        <p:nvPicPr>
          <p:cNvPr id="9" name="Picture 8">
            <a:extLst>
              <a:ext uri="{FF2B5EF4-FFF2-40B4-BE49-F238E27FC236}">
                <a16:creationId xmlns:a16="http://schemas.microsoft.com/office/drawing/2014/main" id="{4E5A528D-2119-C044-97FB-9A2869464B12}"/>
              </a:ext>
            </a:extLst>
          </p:cNvPr>
          <p:cNvPicPr>
            <a:picLocks noChangeAspect="1"/>
          </p:cNvPicPr>
          <p:nvPr/>
        </p:nvPicPr>
        <p:blipFill>
          <a:blip r:embed="rId4"/>
          <a:srcRect/>
          <a:stretch/>
        </p:blipFill>
        <p:spPr>
          <a:xfrm>
            <a:off x="4789752" y="482656"/>
            <a:ext cx="2780251" cy="3882471"/>
          </a:xfrm>
          <a:prstGeom prst="rect">
            <a:avLst/>
          </a:prstGeom>
        </p:spPr>
      </p:pic>
      <p:sp>
        <p:nvSpPr>
          <p:cNvPr id="2" name="ZoneTexte 1">
            <a:extLst>
              <a:ext uri="{FF2B5EF4-FFF2-40B4-BE49-F238E27FC236}">
                <a16:creationId xmlns:a16="http://schemas.microsoft.com/office/drawing/2014/main" id="{721EE02C-B829-4389-0205-2B18889492C7}"/>
              </a:ext>
            </a:extLst>
          </p:cNvPr>
          <p:cNvSpPr txBox="1"/>
          <p:nvPr/>
        </p:nvSpPr>
        <p:spPr>
          <a:xfrm>
            <a:off x="1526558" y="4654247"/>
            <a:ext cx="2632452" cy="261610"/>
          </a:xfrm>
          <a:prstGeom prst="rect">
            <a:avLst/>
          </a:prstGeom>
          <a:noFill/>
        </p:spPr>
        <p:txBody>
          <a:bodyPr wrap="none" rtlCol="0">
            <a:spAutoFit/>
          </a:bodyPr>
          <a:lstStyle/>
          <a:p>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Crédit image: Kent Wang CC BY SA 2.0</a:t>
            </a:r>
          </a:p>
        </p:txBody>
      </p:sp>
      <p:sp>
        <p:nvSpPr>
          <p:cNvPr id="3" name="ZoneTexte 2">
            <a:extLst>
              <a:ext uri="{FF2B5EF4-FFF2-40B4-BE49-F238E27FC236}">
                <a16:creationId xmlns:a16="http://schemas.microsoft.com/office/drawing/2014/main" id="{286CEA24-5BF7-464A-245C-BDE55378E7D9}"/>
              </a:ext>
            </a:extLst>
          </p:cNvPr>
          <p:cNvSpPr txBox="1"/>
          <p:nvPr/>
        </p:nvSpPr>
        <p:spPr>
          <a:xfrm>
            <a:off x="4891704" y="4103517"/>
            <a:ext cx="2576346" cy="261610"/>
          </a:xfrm>
          <a:prstGeom prst="rect">
            <a:avLst/>
          </a:prstGeom>
          <a:noFill/>
        </p:spPr>
        <p:txBody>
          <a:bodyPr wrap="none" rtlCol="0">
            <a:spAutoFit/>
          </a:bodyPr>
          <a:lstStyle/>
          <a:p>
            <a:r>
              <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Crédit image: Marina Photos de </a:t>
            </a:r>
            <a:r>
              <a:rPr lang="fr-CA" sz="1100" dirty="0" err="1">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rPr>
              <a:t>Pexels</a:t>
            </a:r>
            <a:endParaRPr lang="fr-CA" sz="1100" dirty="0">
              <a:solidFill>
                <a:schemeClr val="bg2">
                  <a:lumMod val="20000"/>
                  <a:lumOff val="80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512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1 L'Amérique pleure" descr="01 L'Amérique pleure">
            <a:hlinkClick r:id="" action="ppaction://media"/>
            <a:extLst>
              <a:ext uri="{FF2B5EF4-FFF2-40B4-BE49-F238E27FC236}">
                <a16:creationId xmlns:a16="http://schemas.microsoft.com/office/drawing/2014/main" id="{E162AC43-BF98-FE41-8FE3-F2425833EBB3}"/>
              </a:ext>
            </a:extLst>
          </p:cNvPr>
          <p:cNvPicPr>
            <a:picLocks noChangeAspect="1"/>
          </p:cNvPicPr>
          <p:nvPr>
            <a:audioFile r:link="rId1"/>
            <p:extLst>
              <p:ext uri="{DAA4B4D4-6D71-4841-9C94-3DE7FCFB9230}">
                <p14:media xmlns:p14="http://schemas.microsoft.com/office/powerpoint/2010/main" r:embed="rId2">
                  <p14:trim st="1720"/>
                </p14:media>
              </p:ext>
            </p:extLst>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365747" y="3871913"/>
            <a:ext cx="601662" cy="601662"/>
          </a:xfrm>
          <a:prstGeom prst="rect">
            <a:avLst/>
          </a:prstGeom>
        </p:spPr>
      </p:pic>
      <p:sp>
        <p:nvSpPr>
          <p:cNvPr id="7" name="Subtitle 6">
            <a:extLst>
              <a:ext uri="{FF2B5EF4-FFF2-40B4-BE49-F238E27FC236}">
                <a16:creationId xmlns:a16="http://schemas.microsoft.com/office/drawing/2014/main" id="{EE492A27-4BF7-4544-ADE3-5F4A0BA98E1B}"/>
              </a:ext>
            </a:extLst>
          </p:cNvPr>
          <p:cNvSpPr>
            <a:spLocks noGrp="1"/>
          </p:cNvSpPr>
          <p:nvPr>
            <p:ph type="subTitle" idx="1"/>
          </p:nvPr>
        </p:nvSpPr>
        <p:spPr>
          <a:xfrm>
            <a:off x="4702295" y="1864303"/>
            <a:ext cx="3698931" cy="1024620"/>
          </a:xfrm>
        </p:spPr>
        <p:txBody>
          <a:bodyPr/>
          <a:lstStyle/>
          <a:p>
            <a:r>
              <a:rPr lang="fr-CA" sz="4000" dirty="0">
                <a:latin typeface="Century Gothic" panose="020B0502020202020204" pitchFamily="34" charset="0"/>
              </a:rPr>
              <a:t>La la la la la...</a:t>
            </a:r>
          </a:p>
        </p:txBody>
      </p:sp>
      <p:sp>
        <p:nvSpPr>
          <p:cNvPr id="8" name="TextBox 7">
            <a:extLst>
              <a:ext uri="{FF2B5EF4-FFF2-40B4-BE49-F238E27FC236}">
                <a16:creationId xmlns:a16="http://schemas.microsoft.com/office/drawing/2014/main" id="{05F26736-E480-9544-A8BC-034456CB1DD8}"/>
              </a:ext>
            </a:extLst>
          </p:cNvPr>
          <p:cNvSpPr txBox="1"/>
          <p:nvPr/>
        </p:nvSpPr>
        <p:spPr>
          <a:xfrm rot="20984095">
            <a:off x="2393863" y="1626875"/>
            <a:ext cx="688010"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Rock</a:t>
            </a:r>
          </a:p>
        </p:txBody>
      </p:sp>
      <p:sp>
        <p:nvSpPr>
          <p:cNvPr id="10" name="TextBox 9">
            <a:extLst>
              <a:ext uri="{FF2B5EF4-FFF2-40B4-BE49-F238E27FC236}">
                <a16:creationId xmlns:a16="http://schemas.microsoft.com/office/drawing/2014/main" id="{B1C4B960-1EDE-7647-B95C-7B98C737BE35}"/>
              </a:ext>
            </a:extLst>
          </p:cNvPr>
          <p:cNvSpPr txBox="1"/>
          <p:nvPr/>
        </p:nvSpPr>
        <p:spPr>
          <a:xfrm rot="657578">
            <a:off x="4024275" y="1711941"/>
            <a:ext cx="696024"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Punk</a:t>
            </a:r>
          </a:p>
        </p:txBody>
      </p:sp>
      <p:sp>
        <p:nvSpPr>
          <p:cNvPr id="12" name="TextBox 11">
            <a:extLst>
              <a:ext uri="{FF2B5EF4-FFF2-40B4-BE49-F238E27FC236}">
                <a16:creationId xmlns:a16="http://schemas.microsoft.com/office/drawing/2014/main" id="{59211723-F801-1248-8D97-769034F68A44}"/>
              </a:ext>
            </a:extLst>
          </p:cNvPr>
          <p:cNvSpPr txBox="1"/>
          <p:nvPr/>
        </p:nvSpPr>
        <p:spPr>
          <a:xfrm rot="492720">
            <a:off x="3920883" y="860241"/>
            <a:ext cx="902812"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Électro</a:t>
            </a:r>
          </a:p>
        </p:txBody>
      </p:sp>
      <p:sp>
        <p:nvSpPr>
          <p:cNvPr id="13" name="TextBox 12">
            <a:extLst>
              <a:ext uri="{FF2B5EF4-FFF2-40B4-BE49-F238E27FC236}">
                <a16:creationId xmlns:a16="http://schemas.microsoft.com/office/drawing/2014/main" id="{26901A80-ABF6-E14E-AFA7-98C8A992B858}"/>
              </a:ext>
            </a:extLst>
          </p:cNvPr>
          <p:cNvSpPr txBox="1"/>
          <p:nvPr/>
        </p:nvSpPr>
        <p:spPr>
          <a:xfrm rot="20934824">
            <a:off x="2081856" y="416764"/>
            <a:ext cx="1008609"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Country</a:t>
            </a:r>
          </a:p>
        </p:txBody>
      </p:sp>
      <p:sp>
        <p:nvSpPr>
          <p:cNvPr id="14" name="TextBox 13">
            <a:extLst>
              <a:ext uri="{FF2B5EF4-FFF2-40B4-BE49-F238E27FC236}">
                <a16:creationId xmlns:a16="http://schemas.microsoft.com/office/drawing/2014/main" id="{519E8ECA-0FAB-584D-9162-30FAD58E0794}"/>
              </a:ext>
            </a:extLst>
          </p:cNvPr>
          <p:cNvSpPr txBox="1"/>
          <p:nvPr/>
        </p:nvSpPr>
        <p:spPr>
          <a:xfrm rot="21151215">
            <a:off x="3256228" y="2578463"/>
            <a:ext cx="574196"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Rap</a:t>
            </a:r>
          </a:p>
        </p:txBody>
      </p:sp>
      <p:sp>
        <p:nvSpPr>
          <p:cNvPr id="15" name="TextBox 14">
            <a:extLst>
              <a:ext uri="{FF2B5EF4-FFF2-40B4-BE49-F238E27FC236}">
                <a16:creationId xmlns:a16="http://schemas.microsoft.com/office/drawing/2014/main" id="{C7E79C23-3E9F-5A47-856D-4CD8FBFCA57B}"/>
              </a:ext>
            </a:extLst>
          </p:cNvPr>
          <p:cNvSpPr txBox="1"/>
          <p:nvPr/>
        </p:nvSpPr>
        <p:spPr>
          <a:xfrm rot="503624">
            <a:off x="4419319" y="2957753"/>
            <a:ext cx="684803" cy="369332"/>
          </a:xfrm>
          <a:prstGeom prst="rect">
            <a:avLst/>
          </a:prstGeom>
          <a:noFill/>
        </p:spPr>
        <p:txBody>
          <a:bodyPr wrap="none" rtlCol="0">
            <a:spAutoFit/>
          </a:bodyPr>
          <a:lstStyle/>
          <a:p>
            <a:pPr algn="ctr"/>
            <a:r>
              <a:rPr lang="fr-CA" sz="1800" dirty="0" err="1">
                <a:solidFill>
                  <a:schemeClr val="bg1"/>
                </a:solidFill>
                <a:latin typeface="Lato" panose="020F0502020204030203" pitchFamily="34" charset="0"/>
                <a:ea typeface="Lato" panose="020F0502020204030203" pitchFamily="34" charset="0"/>
                <a:cs typeface="Lato" panose="020F0502020204030203" pitchFamily="34" charset="0"/>
              </a:rPr>
              <a:t>Indie</a:t>
            </a:r>
            <a:endParaRPr lang="fr-CA"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1C9BEA05-086D-124E-A607-50275541EE2A}"/>
              </a:ext>
            </a:extLst>
          </p:cNvPr>
          <p:cNvSpPr txBox="1"/>
          <p:nvPr/>
        </p:nvSpPr>
        <p:spPr>
          <a:xfrm rot="21073455">
            <a:off x="5593086" y="1387108"/>
            <a:ext cx="1015022" cy="369332"/>
          </a:xfrm>
          <a:prstGeom prst="rect">
            <a:avLst/>
          </a:prstGeom>
          <a:noFill/>
        </p:spPr>
        <p:txBody>
          <a:bodyPr wrap="squar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Reggae</a:t>
            </a:r>
          </a:p>
        </p:txBody>
      </p:sp>
      <p:sp>
        <p:nvSpPr>
          <p:cNvPr id="17" name="TextBox 16">
            <a:extLst>
              <a:ext uri="{FF2B5EF4-FFF2-40B4-BE49-F238E27FC236}">
                <a16:creationId xmlns:a16="http://schemas.microsoft.com/office/drawing/2014/main" id="{A41EBF14-E0D3-7246-83FE-D74A8E69D008}"/>
              </a:ext>
            </a:extLst>
          </p:cNvPr>
          <p:cNvSpPr txBox="1"/>
          <p:nvPr/>
        </p:nvSpPr>
        <p:spPr>
          <a:xfrm rot="483787">
            <a:off x="2911212" y="3376224"/>
            <a:ext cx="623890"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Soul</a:t>
            </a:r>
          </a:p>
        </p:txBody>
      </p:sp>
      <p:sp>
        <p:nvSpPr>
          <p:cNvPr id="18" name="TextBox 17">
            <a:extLst>
              <a:ext uri="{FF2B5EF4-FFF2-40B4-BE49-F238E27FC236}">
                <a16:creationId xmlns:a16="http://schemas.microsoft.com/office/drawing/2014/main" id="{70469FB2-552F-0A44-B495-AE4D7845E10C}"/>
              </a:ext>
            </a:extLst>
          </p:cNvPr>
          <p:cNvSpPr txBox="1"/>
          <p:nvPr/>
        </p:nvSpPr>
        <p:spPr>
          <a:xfrm rot="1164078">
            <a:off x="5609948" y="625474"/>
            <a:ext cx="1201700" cy="369332"/>
          </a:xfrm>
          <a:prstGeom prst="rect">
            <a:avLst/>
          </a:prstGeom>
          <a:noFill/>
        </p:spPr>
        <p:txBody>
          <a:bodyPr wrap="squar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Funk</a:t>
            </a:r>
          </a:p>
        </p:txBody>
      </p:sp>
      <p:sp>
        <p:nvSpPr>
          <p:cNvPr id="19" name="TextBox 18">
            <a:extLst>
              <a:ext uri="{FF2B5EF4-FFF2-40B4-BE49-F238E27FC236}">
                <a16:creationId xmlns:a16="http://schemas.microsoft.com/office/drawing/2014/main" id="{C75333C5-9488-2E49-802E-C1CF9F54EE27}"/>
              </a:ext>
            </a:extLst>
          </p:cNvPr>
          <p:cNvSpPr txBox="1"/>
          <p:nvPr/>
        </p:nvSpPr>
        <p:spPr>
          <a:xfrm rot="20890712">
            <a:off x="5819928" y="3100115"/>
            <a:ext cx="774572"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Métal</a:t>
            </a:r>
          </a:p>
        </p:txBody>
      </p:sp>
      <p:sp>
        <p:nvSpPr>
          <p:cNvPr id="20" name="TextBox 19">
            <a:extLst>
              <a:ext uri="{FF2B5EF4-FFF2-40B4-BE49-F238E27FC236}">
                <a16:creationId xmlns:a16="http://schemas.microsoft.com/office/drawing/2014/main" id="{61875DD9-C3C0-CE4E-B625-69ED2E33DB6C}"/>
              </a:ext>
            </a:extLst>
          </p:cNvPr>
          <p:cNvSpPr txBox="1"/>
          <p:nvPr/>
        </p:nvSpPr>
        <p:spPr>
          <a:xfrm rot="20806934">
            <a:off x="1800110" y="3903793"/>
            <a:ext cx="606256"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Jazz</a:t>
            </a:r>
          </a:p>
        </p:txBody>
      </p:sp>
      <p:sp>
        <p:nvSpPr>
          <p:cNvPr id="21" name="TextBox 20">
            <a:extLst>
              <a:ext uri="{FF2B5EF4-FFF2-40B4-BE49-F238E27FC236}">
                <a16:creationId xmlns:a16="http://schemas.microsoft.com/office/drawing/2014/main" id="{126D0B50-801F-CF41-8862-EB5608D46CF4}"/>
              </a:ext>
            </a:extLst>
          </p:cNvPr>
          <p:cNvSpPr txBox="1"/>
          <p:nvPr/>
        </p:nvSpPr>
        <p:spPr>
          <a:xfrm rot="21018555">
            <a:off x="7024350" y="3797339"/>
            <a:ext cx="758542"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Disco</a:t>
            </a:r>
          </a:p>
        </p:txBody>
      </p:sp>
      <p:sp>
        <p:nvSpPr>
          <p:cNvPr id="22" name="TextBox 21">
            <a:extLst>
              <a:ext uri="{FF2B5EF4-FFF2-40B4-BE49-F238E27FC236}">
                <a16:creationId xmlns:a16="http://schemas.microsoft.com/office/drawing/2014/main" id="{220BF886-2318-964B-8D77-C83A37A6DF5B}"/>
              </a:ext>
            </a:extLst>
          </p:cNvPr>
          <p:cNvSpPr txBox="1"/>
          <p:nvPr/>
        </p:nvSpPr>
        <p:spPr>
          <a:xfrm rot="643947">
            <a:off x="7512668" y="922312"/>
            <a:ext cx="737702"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Blues</a:t>
            </a:r>
          </a:p>
        </p:txBody>
      </p:sp>
      <p:sp>
        <p:nvSpPr>
          <p:cNvPr id="23" name="TextBox 22">
            <a:extLst>
              <a:ext uri="{FF2B5EF4-FFF2-40B4-BE49-F238E27FC236}">
                <a16:creationId xmlns:a16="http://schemas.microsoft.com/office/drawing/2014/main" id="{14E233C0-D542-1949-8D0B-CE4AF1CC806A}"/>
              </a:ext>
            </a:extLst>
          </p:cNvPr>
          <p:cNvSpPr txBox="1"/>
          <p:nvPr/>
        </p:nvSpPr>
        <p:spPr>
          <a:xfrm rot="532901">
            <a:off x="3374929" y="4233335"/>
            <a:ext cx="617478"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Folk</a:t>
            </a:r>
          </a:p>
        </p:txBody>
      </p:sp>
      <p:sp>
        <p:nvSpPr>
          <p:cNvPr id="24" name="TextBox 23">
            <a:extLst>
              <a:ext uri="{FF2B5EF4-FFF2-40B4-BE49-F238E27FC236}">
                <a16:creationId xmlns:a16="http://schemas.microsoft.com/office/drawing/2014/main" id="{7678D6FD-4BFB-6C41-9CE5-7150C470A37E}"/>
              </a:ext>
            </a:extLst>
          </p:cNvPr>
          <p:cNvSpPr txBox="1"/>
          <p:nvPr/>
        </p:nvSpPr>
        <p:spPr>
          <a:xfrm rot="20944791">
            <a:off x="4418215" y="3809052"/>
            <a:ext cx="1143263"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Classique</a:t>
            </a:r>
          </a:p>
        </p:txBody>
      </p:sp>
      <p:sp>
        <p:nvSpPr>
          <p:cNvPr id="25" name="TextBox 24">
            <a:extLst>
              <a:ext uri="{FF2B5EF4-FFF2-40B4-BE49-F238E27FC236}">
                <a16:creationId xmlns:a16="http://schemas.microsoft.com/office/drawing/2014/main" id="{79B2D47E-A1A0-F346-98CE-CA5DCEACB993}"/>
              </a:ext>
            </a:extLst>
          </p:cNvPr>
          <p:cNvSpPr txBox="1"/>
          <p:nvPr/>
        </p:nvSpPr>
        <p:spPr>
          <a:xfrm rot="525417">
            <a:off x="5565835" y="4288909"/>
            <a:ext cx="1069524"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Hip-Hop</a:t>
            </a:r>
          </a:p>
        </p:txBody>
      </p:sp>
      <p:sp>
        <p:nvSpPr>
          <p:cNvPr id="26" name="TextBox 25">
            <a:extLst>
              <a:ext uri="{FF2B5EF4-FFF2-40B4-BE49-F238E27FC236}">
                <a16:creationId xmlns:a16="http://schemas.microsoft.com/office/drawing/2014/main" id="{B05BB1DC-14EF-0542-968D-F6DE0E7890D0}"/>
              </a:ext>
            </a:extLst>
          </p:cNvPr>
          <p:cNvSpPr txBox="1"/>
          <p:nvPr/>
        </p:nvSpPr>
        <p:spPr>
          <a:xfrm rot="783274">
            <a:off x="7573683" y="2926472"/>
            <a:ext cx="526106" cy="369332"/>
          </a:xfrm>
          <a:prstGeom prst="rect">
            <a:avLst/>
          </a:prstGeom>
          <a:noFill/>
        </p:spPr>
        <p:txBody>
          <a:bodyPr wrap="none" rtlCol="0">
            <a:spAutoFit/>
          </a:bodyPr>
          <a:lstStyle/>
          <a:p>
            <a:pPr algn="ctr"/>
            <a:r>
              <a:rPr lang="fr-CA" sz="1800" dirty="0" err="1">
                <a:solidFill>
                  <a:schemeClr val="bg1"/>
                </a:solidFill>
                <a:latin typeface="Lato" panose="020F0502020204030203" pitchFamily="34" charset="0"/>
                <a:ea typeface="Lato" panose="020F0502020204030203" pitchFamily="34" charset="0"/>
                <a:cs typeface="Lato" panose="020F0502020204030203" pitchFamily="34" charset="0"/>
              </a:rPr>
              <a:t>rnb</a:t>
            </a:r>
            <a:endParaRPr lang="fr-CA" sz="1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C01062A4-55A0-A54E-B561-29950FAC41EF}"/>
              </a:ext>
            </a:extLst>
          </p:cNvPr>
          <p:cNvSpPr txBox="1"/>
          <p:nvPr/>
        </p:nvSpPr>
        <p:spPr>
          <a:xfrm rot="714613">
            <a:off x="1768715" y="2683406"/>
            <a:ext cx="583814"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Pop</a:t>
            </a:r>
          </a:p>
        </p:txBody>
      </p:sp>
      <p:sp>
        <p:nvSpPr>
          <p:cNvPr id="9" name="TextBox 8">
            <a:extLst>
              <a:ext uri="{FF2B5EF4-FFF2-40B4-BE49-F238E27FC236}">
                <a16:creationId xmlns:a16="http://schemas.microsoft.com/office/drawing/2014/main" id="{53AAEE30-A20D-3F46-8BA0-B0A58AC56605}"/>
              </a:ext>
            </a:extLst>
          </p:cNvPr>
          <p:cNvSpPr txBox="1"/>
          <p:nvPr/>
        </p:nvSpPr>
        <p:spPr>
          <a:xfrm>
            <a:off x="4821400" y="4865744"/>
            <a:ext cx="3579826" cy="261610"/>
          </a:xfrm>
          <a:prstGeom prst="rect">
            <a:avLst/>
          </a:prstGeom>
          <a:noFill/>
        </p:spPr>
        <p:txBody>
          <a:bodyPr wrap="none" rtlCol="0">
            <a:spAutoFit/>
          </a:bodyPr>
          <a:lstStyle/>
          <a:p>
            <a:pPr algn="ctr"/>
            <a:r>
              <a:rPr lang="fr-CA" sz="1100" dirty="0">
                <a:solidFill>
                  <a:schemeClr val="accent1">
                    <a:lumMod val="65000"/>
                  </a:schemeClr>
                </a:solidFill>
                <a:latin typeface="Lato" panose="020F0502020204030203" pitchFamily="34" charset="0"/>
                <a:ea typeface="Lato" panose="020F0502020204030203" pitchFamily="34" charset="0"/>
                <a:cs typeface="Lato" panose="020F0502020204030203" pitchFamily="34" charset="0"/>
              </a:rPr>
              <a:t>Chanson: L’Amérique pleure (Les Cowboys Fringants)</a:t>
            </a:r>
          </a:p>
        </p:txBody>
      </p:sp>
      <p:sp>
        <p:nvSpPr>
          <p:cNvPr id="28" name="TextBox 27">
            <a:extLst>
              <a:ext uri="{FF2B5EF4-FFF2-40B4-BE49-F238E27FC236}">
                <a16:creationId xmlns:a16="http://schemas.microsoft.com/office/drawing/2014/main" id="{0E9E603C-E066-9545-B858-AC29F0011ADA}"/>
              </a:ext>
            </a:extLst>
          </p:cNvPr>
          <p:cNvSpPr txBox="1"/>
          <p:nvPr/>
        </p:nvSpPr>
        <p:spPr>
          <a:xfrm rot="21095038">
            <a:off x="6621512" y="214708"/>
            <a:ext cx="888385"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Gospel</a:t>
            </a:r>
          </a:p>
        </p:txBody>
      </p:sp>
      <p:sp>
        <p:nvSpPr>
          <p:cNvPr id="29" name="TextBox 28">
            <a:extLst>
              <a:ext uri="{FF2B5EF4-FFF2-40B4-BE49-F238E27FC236}">
                <a16:creationId xmlns:a16="http://schemas.microsoft.com/office/drawing/2014/main" id="{3C3C55CB-3039-1A46-BEE0-67DF27D1632E}"/>
              </a:ext>
            </a:extLst>
          </p:cNvPr>
          <p:cNvSpPr txBox="1"/>
          <p:nvPr/>
        </p:nvSpPr>
        <p:spPr>
          <a:xfrm rot="657578">
            <a:off x="7030120" y="1577334"/>
            <a:ext cx="909223"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Garage</a:t>
            </a:r>
          </a:p>
        </p:txBody>
      </p:sp>
      <p:sp>
        <p:nvSpPr>
          <p:cNvPr id="30" name="TextBox 29">
            <a:extLst>
              <a:ext uri="{FF2B5EF4-FFF2-40B4-BE49-F238E27FC236}">
                <a16:creationId xmlns:a16="http://schemas.microsoft.com/office/drawing/2014/main" id="{3B9EBC65-423B-B148-9EFF-4FF426D15C3C}"/>
              </a:ext>
            </a:extLst>
          </p:cNvPr>
          <p:cNvSpPr txBox="1"/>
          <p:nvPr/>
        </p:nvSpPr>
        <p:spPr>
          <a:xfrm>
            <a:off x="2844348" y="1023848"/>
            <a:ext cx="817853"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Latino</a:t>
            </a:r>
          </a:p>
        </p:txBody>
      </p:sp>
      <p:sp>
        <p:nvSpPr>
          <p:cNvPr id="31" name="TextBox 30">
            <a:extLst>
              <a:ext uri="{FF2B5EF4-FFF2-40B4-BE49-F238E27FC236}">
                <a16:creationId xmlns:a16="http://schemas.microsoft.com/office/drawing/2014/main" id="{7A0C2523-E085-D340-A8B5-E4AD4A3D74E4}"/>
              </a:ext>
            </a:extLst>
          </p:cNvPr>
          <p:cNvSpPr txBox="1"/>
          <p:nvPr/>
        </p:nvSpPr>
        <p:spPr>
          <a:xfrm rot="20862633">
            <a:off x="409585" y="3439786"/>
            <a:ext cx="1197764" cy="369332"/>
          </a:xfrm>
          <a:prstGeom prst="rect">
            <a:avLst/>
          </a:prstGeom>
          <a:noFill/>
        </p:spPr>
        <p:txBody>
          <a:bodyPr wrap="none" rtlCol="0">
            <a:spAutoFit/>
          </a:bodyPr>
          <a:lstStyle/>
          <a:p>
            <a:pPr algn="ctr"/>
            <a:r>
              <a:rPr lang="fr-CA" sz="1800" dirty="0">
                <a:solidFill>
                  <a:schemeClr val="bg1"/>
                </a:solidFill>
                <a:latin typeface="Lato" panose="020F0502020204030203" pitchFamily="34" charset="0"/>
                <a:ea typeface="Lato" panose="020F0502020204030203" pitchFamily="34" charset="0"/>
                <a:cs typeface="Lato" panose="020F0502020204030203" pitchFamily="34" charset="0"/>
              </a:rPr>
              <a:t>Progressif</a:t>
            </a:r>
          </a:p>
        </p:txBody>
      </p:sp>
    </p:spTree>
    <p:extLst>
      <p:ext uri="{BB962C8B-B14F-4D97-AF65-F5344CB8AC3E}">
        <p14:creationId xmlns:p14="http://schemas.microsoft.com/office/powerpoint/2010/main" val="278915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3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1000"/>
                                        <p:tgtEl>
                                          <p:spTgt spid="26"/>
                                        </p:tgtEl>
                                      </p:cBhvr>
                                    </p:animEffect>
                                    <p:anim calcmode="lin" valueType="num">
                                      <p:cBhvr>
                                        <p:cTn id="82" dur="1000" fill="hold"/>
                                        <p:tgtEl>
                                          <p:spTgt spid="26"/>
                                        </p:tgtEl>
                                        <p:attrNameLst>
                                          <p:attrName>ppt_x</p:attrName>
                                        </p:attrNameLst>
                                      </p:cBhvr>
                                      <p:tavLst>
                                        <p:tav tm="0">
                                          <p:val>
                                            <p:strVal val="#ppt_x"/>
                                          </p:val>
                                        </p:tav>
                                        <p:tav tm="100000">
                                          <p:val>
                                            <p:strVal val="#ppt_x"/>
                                          </p:val>
                                        </p:tav>
                                      </p:tavLst>
                                    </p:anim>
                                    <p:anim calcmode="lin" valueType="num">
                                      <p:cBhvr>
                                        <p:cTn id="8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1000"/>
                                        <p:tgtEl>
                                          <p:spTgt spid="16"/>
                                        </p:tgtEl>
                                      </p:cBhvr>
                                    </p:animEffect>
                                    <p:anim calcmode="lin" valueType="num">
                                      <p:cBhvr>
                                        <p:cTn id="96" dur="1000" fill="hold"/>
                                        <p:tgtEl>
                                          <p:spTgt spid="16"/>
                                        </p:tgtEl>
                                        <p:attrNameLst>
                                          <p:attrName>ppt_x</p:attrName>
                                        </p:attrNameLst>
                                      </p:cBhvr>
                                      <p:tavLst>
                                        <p:tav tm="0">
                                          <p:val>
                                            <p:strVal val="#ppt_x"/>
                                          </p:val>
                                        </p:tav>
                                        <p:tav tm="100000">
                                          <p:val>
                                            <p:strVal val="#ppt_x"/>
                                          </p:val>
                                        </p:tav>
                                      </p:tavLst>
                                    </p:anim>
                                    <p:anim calcmode="lin" valueType="num">
                                      <p:cBhvr>
                                        <p:cTn id="9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fade">
                                      <p:cBhvr>
                                        <p:cTn id="109" dur="1000"/>
                                        <p:tgtEl>
                                          <p:spTgt spid="8"/>
                                        </p:tgtEl>
                                      </p:cBhvr>
                                    </p:animEffect>
                                    <p:anim calcmode="lin" valueType="num">
                                      <p:cBhvr>
                                        <p:cTn id="110" dur="1000" fill="hold"/>
                                        <p:tgtEl>
                                          <p:spTgt spid="8"/>
                                        </p:tgtEl>
                                        <p:attrNameLst>
                                          <p:attrName>ppt_x</p:attrName>
                                        </p:attrNameLst>
                                      </p:cBhvr>
                                      <p:tavLst>
                                        <p:tav tm="0">
                                          <p:val>
                                            <p:strVal val="#ppt_x"/>
                                          </p:val>
                                        </p:tav>
                                        <p:tav tm="100000">
                                          <p:val>
                                            <p:strVal val="#ppt_x"/>
                                          </p:val>
                                        </p:tav>
                                      </p:tavLst>
                                    </p:anim>
                                    <p:anim calcmode="lin" valueType="num">
                                      <p:cBhvr>
                                        <p:cTn id="11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1000"/>
                                        <p:tgtEl>
                                          <p:spTgt spid="15"/>
                                        </p:tgtEl>
                                      </p:cBhvr>
                                    </p:animEffect>
                                    <p:anim calcmode="lin" valueType="num">
                                      <p:cBhvr>
                                        <p:cTn id="117" dur="1000" fill="hold"/>
                                        <p:tgtEl>
                                          <p:spTgt spid="15"/>
                                        </p:tgtEl>
                                        <p:attrNameLst>
                                          <p:attrName>ppt_x</p:attrName>
                                        </p:attrNameLst>
                                      </p:cBhvr>
                                      <p:tavLst>
                                        <p:tav tm="0">
                                          <p:val>
                                            <p:strVal val="#ppt_x"/>
                                          </p:val>
                                        </p:tav>
                                        <p:tav tm="100000">
                                          <p:val>
                                            <p:strVal val="#ppt_x"/>
                                          </p:val>
                                        </p:tav>
                                      </p:tavLst>
                                    </p:anim>
                                    <p:anim calcmode="lin" valueType="num">
                                      <p:cBhvr>
                                        <p:cTn id="1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fade">
                                      <p:cBhvr>
                                        <p:cTn id="123" dur="1000"/>
                                        <p:tgtEl>
                                          <p:spTgt spid="12"/>
                                        </p:tgtEl>
                                      </p:cBhvr>
                                    </p:animEffect>
                                    <p:anim calcmode="lin" valueType="num">
                                      <p:cBhvr>
                                        <p:cTn id="124" dur="1000" fill="hold"/>
                                        <p:tgtEl>
                                          <p:spTgt spid="12"/>
                                        </p:tgtEl>
                                        <p:attrNameLst>
                                          <p:attrName>ppt_x</p:attrName>
                                        </p:attrNameLst>
                                      </p:cBhvr>
                                      <p:tavLst>
                                        <p:tav tm="0">
                                          <p:val>
                                            <p:strVal val="#ppt_x"/>
                                          </p:val>
                                        </p:tav>
                                        <p:tav tm="100000">
                                          <p:val>
                                            <p:strVal val="#ppt_x"/>
                                          </p:val>
                                        </p:tav>
                                      </p:tavLst>
                                    </p:anim>
                                    <p:anim calcmode="lin" valueType="num">
                                      <p:cBhvr>
                                        <p:cTn id="1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1000"/>
                                        <p:tgtEl>
                                          <p:spTgt spid="17"/>
                                        </p:tgtEl>
                                      </p:cBhvr>
                                    </p:animEffect>
                                    <p:anim calcmode="lin" valueType="num">
                                      <p:cBhvr>
                                        <p:cTn id="131" dur="1000" fill="hold"/>
                                        <p:tgtEl>
                                          <p:spTgt spid="17"/>
                                        </p:tgtEl>
                                        <p:attrNameLst>
                                          <p:attrName>ppt_x</p:attrName>
                                        </p:attrNameLst>
                                      </p:cBhvr>
                                      <p:tavLst>
                                        <p:tav tm="0">
                                          <p:val>
                                            <p:strVal val="#ppt_x"/>
                                          </p:val>
                                        </p:tav>
                                        <p:tav tm="100000">
                                          <p:val>
                                            <p:strVal val="#ppt_x"/>
                                          </p:val>
                                        </p:tav>
                                      </p:tavLst>
                                    </p:anim>
                                    <p:anim calcmode="lin" valueType="num">
                                      <p:cBhvr>
                                        <p:cTn id="1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1000"/>
                                        <p:tgtEl>
                                          <p:spTgt spid="28"/>
                                        </p:tgtEl>
                                      </p:cBhvr>
                                    </p:animEffect>
                                    <p:anim calcmode="lin" valueType="num">
                                      <p:cBhvr>
                                        <p:cTn id="138" dur="1000" fill="hold"/>
                                        <p:tgtEl>
                                          <p:spTgt spid="28"/>
                                        </p:tgtEl>
                                        <p:attrNameLst>
                                          <p:attrName>ppt_x</p:attrName>
                                        </p:attrNameLst>
                                      </p:cBhvr>
                                      <p:tavLst>
                                        <p:tav tm="0">
                                          <p:val>
                                            <p:strVal val="#ppt_x"/>
                                          </p:val>
                                        </p:tav>
                                        <p:tav tm="100000">
                                          <p:val>
                                            <p:strVal val="#ppt_x"/>
                                          </p:val>
                                        </p:tav>
                                      </p:tavLst>
                                    </p:anim>
                                    <p:anim calcmode="lin" valueType="num">
                                      <p:cBhvr>
                                        <p:cTn id="1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Effect transition="in" filter="fade">
                                      <p:cBhvr>
                                        <p:cTn id="144" dur="1000"/>
                                        <p:tgtEl>
                                          <p:spTgt spid="29"/>
                                        </p:tgtEl>
                                      </p:cBhvr>
                                    </p:animEffect>
                                    <p:anim calcmode="lin" valueType="num">
                                      <p:cBhvr>
                                        <p:cTn id="145" dur="1000" fill="hold"/>
                                        <p:tgtEl>
                                          <p:spTgt spid="29"/>
                                        </p:tgtEl>
                                        <p:attrNameLst>
                                          <p:attrName>ppt_x</p:attrName>
                                        </p:attrNameLst>
                                      </p:cBhvr>
                                      <p:tavLst>
                                        <p:tav tm="0">
                                          <p:val>
                                            <p:strVal val="#ppt_x"/>
                                          </p:val>
                                        </p:tav>
                                        <p:tav tm="100000">
                                          <p:val>
                                            <p:strVal val="#ppt_x"/>
                                          </p:val>
                                        </p:tav>
                                      </p:tavLst>
                                    </p:anim>
                                    <p:anim calcmode="lin" valueType="num">
                                      <p:cBhvr>
                                        <p:cTn id="1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30"/>
                                        </p:tgtEl>
                                        <p:attrNameLst>
                                          <p:attrName>style.visibility</p:attrName>
                                        </p:attrNameLst>
                                      </p:cBhvr>
                                      <p:to>
                                        <p:strVal val="visible"/>
                                      </p:to>
                                    </p:set>
                                    <p:animEffect transition="in" filter="fade">
                                      <p:cBhvr>
                                        <p:cTn id="151" dur="1000"/>
                                        <p:tgtEl>
                                          <p:spTgt spid="30"/>
                                        </p:tgtEl>
                                      </p:cBhvr>
                                    </p:animEffect>
                                    <p:anim calcmode="lin" valueType="num">
                                      <p:cBhvr>
                                        <p:cTn id="152" dur="1000" fill="hold"/>
                                        <p:tgtEl>
                                          <p:spTgt spid="30"/>
                                        </p:tgtEl>
                                        <p:attrNameLst>
                                          <p:attrName>ppt_x</p:attrName>
                                        </p:attrNameLst>
                                      </p:cBhvr>
                                      <p:tavLst>
                                        <p:tav tm="0">
                                          <p:val>
                                            <p:strVal val="#ppt_x"/>
                                          </p:val>
                                        </p:tav>
                                        <p:tav tm="100000">
                                          <p:val>
                                            <p:strVal val="#ppt_x"/>
                                          </p:val>
                                        </p:tav>
                                      </p:tavLst>
                                    </p:anim>
                                    <p:anim calcmode="lin" valueType="num">
                                      <p:cBhvr>
                                        <p:cTn id="1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31"/>
                                        </p:tgtEl>
                                        <p:attrNameLst>
                                          <p:attrName>style.visibility</p:attrName>
                                        </p:attrNameLst>
                                      </p:cBhvr>
                                      <p:to>
                                        <p:strVal val="visible"/>
                                      </p:to>
                                    </p:set>
                                    <p:animEffect transition="in" filter="fade">
                                      <p:cBhvr>
                                        <p:cTn id="158" dur="1000"/>
                                        <p:tgtEl>
                                          <p:spTgt spid="31"/>
                                        </p:tgtEl>
                                      </p:cBhvr>
                                    </p:animEffect>
                                    <p:anim calcmode="lin" valueType="num">
                                      <p:cBhvr>
                                        <p:cTn id="159" dur="1000" fill="hold"/>
                                        <p:tgtEl>
                                          <p:spTgt spid="31"/>
                                        </p:tgtEl>
                                        <p:attrNameLst>
                                          <p:attrName>ppt_x</p:attrName>
                                        </p:attrNameLst>
                                      </p:cBhvr>
                                      <p:tavLst>
                                        <p:tav tm="0">
                                          <p:val>
                                            <p:strVal val="#ppt_x"/>
                                          </p:val>
                                        </p:tav>
                                        <p:tav tm="100000">
                                          <p:val>
                                            <p:strVal val="#ppt_x"/>
                                          </p:val>
                                        </p:tav>
                                      </p:tavLst>
                                    </p:anim>
                                    <p:anim calcmode="lin" valueType="num">
                                      <p:cBhvr>
                                        <p:cTn id="16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61" repeatCount="indefinite" fill="hold" display="0">
                  <p:stCondLst>
                    <p:cond delay="indefinite"/>
                  </p:stCondLst>
                  <p:endCondLst>
                    <p:cond evt="onStopAudio" delay="0">
                      <p:tgtEl>
                        <p:sldTgt/>
                      </p:tgtEl>
                    </p:cond>
                  </p:endCondLst>
                </p:cTn>
                <p:tgtEl>
                  <p:spTgt spid="5"/>
                </p:tgtEl>
              </p:cMediaNode>
            </p:audio>
          </p:childTnLst>
        </p:cTn>
      </p:par>
    </p:tnLst>
    <p:bldLst>
      <p:bldP spid="8"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theme/theme1.xml><?xml version="1.0" encoding="utf-8"?>
<a:theme xmlns:a="http://schemas.openxmlformats.org/drawingml/2006/main" name="French Artist Porfolio by Slidesgo">
  <a:themeElements>
    <a:clrScheme name="Simple Light">
      <a:dk1>
        <a:srgbClr val="2C436E"/>
      </a:dk1>
      <a:lt1>
        <a:srgbClr val="810142"/>
      </a:lt1>
      <a:dk2>
        <a:srgbClr val="D29568"/>
      </a:dk2>
      <a:lt2>
        <a:srgbClr val="F9DFC4"/>
      </a:lt2>
      <a:accent1>
        <a:srgbClr val="FFFFFF"/>
      </a:accent1>
      <a:accent2>
        <a:srgbClr val="FFFFFF"/>
      </a:accent2>
      <a:accent3>
        <a:srgbClr val="FFFFFF"/>
      </a:accent3>
      <a:accent4>
        <a:srgbClr val="FFFFFF"/>
      </a:accent4>
      <a:accent5>
        <a:srgbClr val="FFFFFF"/>
      </a:accent5>
      <a:accent6>
        <a:srgbClr val="FFFFFF"/>
      </a:accent6>
      <a:hlink>
        <a:srgbClr val="2C43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rench Artist Porfolio by Slidesgo">
  <a:themeElements>
    <a:clrScheme name="Simple Light">
      <a:dk1>
        <a:srgbClr val="2C436E"/>
      </a:dk1>
      <a:lt1>
        <a:srgbClr val="810142"/>
      </a:lt1>
      <a:dk2>
        <a:srgbClr val="D29568"/>
      </a:dk2>
      <a:lt2>
        <a:srgbClr val="F9DFC4"/>
      </a:lt2>
      <a:accent1>
        <a:srgbClr val="FFFFFF"/>
      </a:accent1>
      <a:accent2>
        <a:srgbClr val="FFFFFF"/>
      </a:accent2>
      <a:accent3>
        <a:srgbClr val="FFFFFF"/>
      </a:accent3>
      <a:accent4>
        <a:srgbClr val="FFFFFF"/>
      </a:accent4>
      <a:accent5>
        <a:srgbClr val="FFFFFF"/>
      </a:accent5>
      <a:accent6>
        <a:srgbClr val="FFFFFF"/>
      </a:accent6>
      <a:hlink>
        <a:srgbClr val="2C43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1738</TotalTime>
  <Words>2650</Words>
  <Application>Microsoft Office PowerPoint</Application>
  <PresentationFormat>Affichage à l'écran (16:9)</PresentationFormat>
  <Paragraphs>183</Paragraphs>
  <Slides>37</Slides>
  <Notes>32</Notes>
  <HiddenSlides>0</HiddenSlides>
  <MMClips>6</MMClips>
  <ScaleCrop>false</ScaleCrop>
  <HeadingPairs>
    <vt:vector size="4" baseType="variant">
      <vt:variant>
        <vt:lpstr>Thème</vt:lpstr>
      </vt:variant>
      <vt:variant>
        <vt:i4>2</vt:i4>
      </vt:variant>
      <vt:variant>
        <vt:lpstr>Titres des diapositives</vt:lpstr>
      </vt:variant>
      <vt:variant>
        <vt:i4>37</vt:i4>
      </vt:variant>
    </vt:vector>
  </HeadingPairs>
  <TitlesOfParts>
    <vt:vector size="39" baseType="lpstr">
      <vt:lpstr>French Artist Porfolio by Slidesgo</vt:lpstr>
      <vt:lpstr>1_French Artist Porfolio by Slidesgo</vt:lpstr>
      <vt:lpstr>Le « bon français »  ...c’est quoi ça?</vt:lpstr>
      <vt:lpstr>Résumé</vt:lpstr>
      <vt:lpstr>Public cible</vt:lpstr>
      <vt:lpstr>Défi</vt:lpstr>
      <vt:lpstr>La palette</vt:lpstr>
      <vt:lpstr>Présentation PowerPoint</vt:lpstr>
      <vt:lpstr>Présentation PowerPoint</vt:lpstr>
      <vt:lpstr>Présentation PowerPoint</vt:lpstr>
      <vt:lpstr>Présentation PowerPoint</vt:lpstr>
      <vt:lpstr>Et la langue française?</vt:lpstr>
      <vt:lpstr>Le français, ça vient d’où?</vt:lpstr>
      <vt:lpstr>Présentation PowerPoint</vt:lpstr>
      <vt:lpstr>Le « bon français »... c’est quoi ça?</vt:lpstr>
      <vt:lpstr>Présentation PowerPoint</vt:lpstr>
      <vt:lpstr>Présentation PowerPoint</vt:lpstr>
      <vt:lpstr>L’origine de la honte et du silence</vt:lpstr>
      <vt:lpstr>Pourquoi ce malaise?</vt:lpstr>
      <vt:lpstr>Présentation PowerPoint</vt:lpstr>
      <vt:lpstr>Une idéologie peut-elle changer?</vt:lpstr>
      <vt:lpstr>« Ça crée une frontière entre nous »</vt:lpstr>
      <vt:lpstr>Présentation PowerPoint</vt:lpstr>
      <vt:lpstr>Mon insécurité en croquis-note</vt:lpstr>
      <vt:lpstr>Dans ton croquis-note, tu peux inclure:  . . . tes sentiments, tes expériences, tes idées en lien avec l’insécurité linguistique . . . tes réactions aux vidéoclips et tes observations . . . dessins, symboles, mots-clés, notes, etc.</vt:lpstr>
      <vt:lpstr>Qu’est-ce qu’on peut faire?</vt:lpstr>
      <vt:lpstr>Exprime-toi!</vt:lpstr>
      <vt:lpstr>Initie</vt:lpstr>
      <vt:lpstr>Le français créatif!</vt:lpstr>
      <vt:lpstr>Présentation PowerPoint</vt:lpstr>
      <vt:lpstr>Présentation PowerPoint</vt:lpstr>
      <vt:lpstr>La boucle...</vt:lpstr>
      <vt:lpstr>Les couleurs et saveurs de la francophonie</vt:lpstr>
      <vt:lpstr>~ Balzac</vt:lpstr>
      <vt:lpstr>Merci!</vt:lpstr>
      <vt:lpstr>Ressources</vt:lpstr>
      <vt:lpstr>Vidéoclips</vt:lpstr>
      <vt:lpstr>Références</vt:lpstr>
      <vt:lpstr>Les opinions exprimées dans cette publication sont celles de l’auteure et ne reflètent pas nécessairement celles du gouvernement de l’Ontario ou du Consortium ontarien pour l’apprentissage en ligne (eCampusOntario).   The views expressed in this publication are the views of the author and do not necessarily reflect those of the Government of Ontario or the Ontario Online Learning Consortium (eCampusOntario).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Dossier d'artiste français</dc:title>
  <cp:lastModifiedBy>Dany DIAS</cp:lastModifiedBy>
  <cp:revision>37</cp:revision>
  <dcterms:modified xsi:type="dcterms:W3CDTF">2024-04-17T13:59:39Z</dcterms:modified>
</cp:coreProperties>
</file>