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77" r:id="rId2"/>
  </p:sldMasterIdLst>
  <p:notesMasterIdLst>
    <p:notesMasterId r:id="rId40"/>
  </p:notesMasterIdLst>
  <p:sldIdLst>
    <p:sldId id="256" r:id="rId3"/>
    <p:sldId id="260" r:id="rId4"/>
    <p:sldId id="344" r:id="rId5"/>
    <p:sldId id="300" r:id="rId6"/>
    <p:sldId id="258" r:id="rId7"/>
    <p:sldId id="326" r:id="rId8"/>
    <p:sldId id="325" r:id="rId9"/>
    <p:sldId id="307" r:id="rId10"/>
    <p:sldId id="308" r:id="rId11"/>
    <p:sldId id="312" r:id="rId12"/>
    <p:sldId id="277" r:id="rId13"/>
    <p:sldId id="316" r:id="rId14"/>
    <p:sldId id="302" r:id="rId15"/>
    <p:sldId id="331" r:id="rId16"/>
    <p:sldId id="343" r:id="rId17"/>
    <p:sldId id="327" r:id="rId18"/>
    <p:sldId id="304" r:id="rId19"/>
    <p:sldId id="324" r:id="rId20"/>
    <p:sldId id="313" r:id="rId21"/>
    <p:sldId id="318" r:id="rId22"/>
    <p:sldId id="319" r:id="rId23"/>
    <p:sldId id="320" r:id="rId24"/>
    <p:sldId id="329" r:id="rId25"/>
    <p:sldId id="261" r:id="rId26"/>
    <p:sldId id="257" r:id="rId27"/>
    <p:sldId id="275" r:id="rId28"/>
    <p:sldId id="315" r:id="rId29"/>
    <p:sldId id="317" r:id="rId30"/>
    <p:sldId id="322" r:id="rId31"/>
    <p:sldId id="321" r:id="rId32"/>
    <p:sldId id="280" r:id="rId33"/>
    <p:sldId id="266" r:id="rId34"/>
    <p:sldId id="310" r:id="rId35"/>
    <p:sldId id="281" r:id="rId36"/>
    <p:sldId id="330" r:id="rId37"/>
    <p:sldId id="328" r:id="rId38"/>
    <p:sldId id="345" r:id="rId39"/>
  </p:sldIdLst>
  <p:sldSz cx="9144000" cy="5143500" type="screen16x9"/>
  <p:notesSz cx="6858000" cy="9144000"/>
  <p:embeddedFontLst>
    <p:embeddedFont>
      <p:font typeface="Century Gothic" panose="020B0502020202020204" pitchFamily="34" charset="0"/>
      <p:regular r:id="rId41"/>
      <p:bold r:id="rId42"/>
      <p:italic r:id="rId43"/>
      <p:boldItalic r:id="rId44"/>
    </p:embeddedFont>
    <p:embeddedFont>
      <p:font typeface="Chalkduster" panose="020B0604020202020204" charset="0"/>
      <p:regular r:id="rId45"/>
    </p:embeddedFont>
    <p:embeddedFont>
      <p:font typeface="Lato" panose="020F0502020204030203" pitchFamily="34"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E1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30E9D4-BE01-B44C-950C-AC03B09B340E}" v="896" dt="2022-02-25T15:01:28.797"/>
  </p1510:revLst>
</p1510:revInfo>
</file>

<file path=ppt/tableStyles.xml><?xml version="1.0" encoding="utf-8"?>
<a:tblStyleLst xmlns:a="http://schemas.openxmlformats.org/drawingml/2006/main" def="{A9C80E7D-75D2-4257-BBD0-2EAAFAE1854D}">
  <a:tblStyle styleId="{A9C80E7D-75D2-4257-BBD0-2EAAFAE1854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625"/>
    <p:restoredTop sz="72962"/>
  </p:normalViewPr>
  <p:slideViewPr>
    <p:cSldViewPr snapToGrid="0" snapToObjects="1">
      <p:cViewPr varScale="1">
        <p:scale>
          <a:sx n="99" d="100"/>
          <a:sy n="99" d="100"/>
        </p:scale>
        <p:origin x="184" y="2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6.fntdata"/><Relationship Id="rId20" Type="http://schemas.openxmlformats.org/officeDocument/2006/relationships/slide" Target="slides/slide18.xml"/><Relationship Id="rId41" Type="http://schemas.openxmlformats.org/officeDocument/2006/relationships/font" Target="fonts/font1.fntdata"/><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8" name="Google Shape;58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CA" sz="1100" b="1" dirty="0">
                <a:latin typeface="Lato" panose="020F0502020204030203" pitchFamily="34" charset="0"/>
                <a:ea typeface="Lato" panose="020F0502020204030203" pitchFamily="34" charset="0"/>
                <a:cs typeface="Lato" panose="020F0502020204030203" pitchFamily="34" charset="0"/>
              </a:rPr>
              <a:t>NOTES</a:t>
            </a:r>
            <a:r>
              <a:rPr lang="fr-CA" sz="1100" dirty="0">
                <a:latin typeface="Lato" panose="020F0502020204030203" pitchFamily="34" charset="0"/>
                <a:ea typeface="Lato" panose="020F0502020204030203" pitchFamily="34" charset="0"/>
                <a:cs typeface="Lato" panose="020F0502020204030203" pitchFamily="34" charset="0"/>
              </a:rPr>
              <a:t>: Qu’en est-il de notre tolérance à la diversité dans la langue? Les accents? Les expressions? Les intonations? Les registres? Pourquoi jugeons-nous la façon dont les </a:t>
            </a:r>
            <a:r>
              <a:rPr lang="fr-CA" sz="1100" dirty="0" err="1">
                <a:latin typeface="Lato" panose="020F0502020204030203" pitchFamily="34" charset="0"/>
                <a:ea typeface="Lato" panose="020F0502020204030203" pitchFamily="34" charset="0"/>
                <a:cs typeface="Lato" panose="020F0502020204030203" pitchFamily="34" charset="0"/>
              </a:rPr>
              <a:t>locuteurs.trices</a:t>
            </a:r>
            <a:r>
              <a:rPr lang="fr-CA" sz="1100" dirty="0">
                <a:latin typeface="Lato" panose="020F0502020204030203" pitchFamily="34" charset="0"/>
                <a:ea typeface="Lato" panose="020F0502020204030203" pitchFamily="34" charset="0"/>
                <a:cs typeface="Lato" panose="020F0502020204030203" pitchFamily="34" charset="0"/>
              </a:rPr>
              <a:t> s’expriment dans la langue française si durement tandis qu’on accepte la diversité dans tant d’autres instances?</a:t>
            </a:r>
          </a:p>
          <a:p>
            <a:pPr marL="158750" indent="0">
              <a:buNone/>
            </a:pPr>
            <a:endParaRPr lang="fr-CA" dirty="0"/>
          </a:p>
        </p:txBody>
      </p:sp>
    </p:spTree>
    <p:extLst>
      <p:ext uri="{BB962C8B-B14F-4D97-AF65-F5344CB8AC3E}">
        <p14:creationId xmlns:p14="http://schemas.microsoft.com/office/powerpoint/2010/main" val="1562122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0"/>
        <p:cNvGrpSpPr/>
        <p:nvPr/>
      </p:nvGrpSpPr>
      <p:grpSpPr>
        <a:xfrm>
          <a:off x="0" y="0"/>
          <a:ext cx="0" cy="0"/>
          <a:chOff x="0" y="0"/>
          <a:chExt cx="0" cy="0"/>
        </a:xfrm>
      </p:grpSpPr>
      <p:sp>
        <p:nvSpPr>
          <p:cNvPr id="1031" name="Google Shape;1031;g10426b52f7e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2" name="Google Shape;1032;g10426b52f7e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1200" dirty="0">
                <a:latin typeface="Lato" panose="020F0502020204030203" pitchFamily="34" charset="0"/>
                <a:ea typeface="Lato" panose="020F0502020204030203" pitchFamily="34" charset="0"/>
                <a:cs typeface="Lato" panose="020F0502020204030203" pitchFamily="34" charset="0"/>
              </a:rPr>
              <a:t>1:42</a:t>
            </a:r>
            <a:endParaRPr sz="12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lgn="l" rtl="0" fontAlgn="base">
              <a:buNone/>
            </a:pPr>
            <a:r>
              <a:rPr lang="fr-CA" sz="1200" b="1" i="0" dirty="0">
                <a:solidFill>
                  <a:srgbClr val="000000"/>
                </a:solidFill>
                <a:effectLst/>
                <a:latin typeface="Lato" panose="020F0502020204030203" pitchFamily="34" charset="0"/>
                <a:ea typeface="Lato" panose="020F0502020204030203" pitchFamily="34" charset="0"/>
                <a:cs typeface="Lato" panose="020F0502020204030203" pitchFamily="34" charset="0"/>
              </a:rPr>
              <a:t>NOTES: </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Après la conquête, rupture avec France 18</a:t>
            </a:r>
            <a:r>
              <a:rPr lang="fr-CA" sz="1200" b="0" i="0" baseline="30000" dirty="0">
                <a:solidFill>
                  <a:srgbClr val="000000"/>
                </a:solidFill>
                <a:effectLst/>
                <a:latin typeface="Lato" panose="020F0502020204030203" pitchFamily="34" charset="0"/>
                <a:ea typeface="Lato" panose="020F0502020204030203" pitchFamily="34" charset="0"/>
                <a:cs typeface="Lato" panose="020F0502020204030203" pitchFamily="34" charset="0"/>
              </a:rPr>
              <a:t>e</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siècle, français au Canada suit sa propre dynamique jusqu’au 19</a:t>
            </a:r>
            <a:r>
              <a:rPr lang="fr-CA" sz="1200" b="0" i="0" baseline="30000" dirty="0">
                <a:solidFill>
                  <a:srgbClr val="000000"/>
                </a:solidFill>
                <a:effectLst/>
                <a:latin typeface="Lato" panose="020F0502020204030203" pitchFamily="34" charset="0"/>
                <a:ea typeface="Lato" panose="020F0502020204030203" pitchFamily="34" charset="0"/>
                <a:cs typeface="Lato" panose="020F0502020204030203" pitchFamily="34" charset="0"/>
              </a:rPr>
              <a:t>e</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siècle (tandis qu’en France suit sa propre évolution). La bourgeoisie française instaure de nouveaux modèles linguistiques et l’écart se creuse avec ses cousins canadiens. </a:t>
            </a:r>
          </a:p>
          <a:p>
            <a:pPr marL="158750" indent="0" algn="l" rtl="0" fontAlgn="base">
              <a:buNone/>
            </a:pP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Au Canada, contact avec l’anglais et les langues autochtones, l’isolement de la langue (campagne) a influencé l’évolution du français au Canada par rapport au français en France. </a:t>
            </a:r>
          </a:p>
          <a:p>
            <a:pPr marL="158750" indent="0" algn="l" rtl="0" fontAlgn="base">
              <a:buNone/>
            </a:pP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Au 19</a:t>
            </a:r>
            <a:r>
              <a:rPr lang="fr-CA" sz="1200" b="0" i="0" baseline="30000" dirty="0">
                <a:solidFill>
                  <a:srgbClr val="000000"/>
                </a:solidFill>
                <a:effectLst/>
                <a:latin typeface="Lato" panose="020F0502020204030203" pitchFamily="34" charset="0"/>
                <a:ea typeface="Lato" panose="020F0502020204030203" pitchFamily="34" charset="0"/>
                <a:cs typeface="Lato" panose="020F0502020204030203" pitchFamily="34" charset="0"/>
              </a:rPr>
              <a:t>e</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siècle, variétés linguistiques francophones au Canada considérées comme « inférieures », vues comme « dégénérées » par les Anglais. </a:t>
            </a:r>
          </a:p>
          <a:p>
            <a:pPr marL="158750" indent="0" algn="l" rtl="0" fontAlgn="base">
              <a:buNone/>
            </a:pP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Dans les années 60, les pays francophones, incluant Québec revendiquent l’autonomie de leur langue et créé l’</a:t>
            </a:r>
            <a:r>
              <a:rPr lang="fr-CA" sz="1200" b="1" i="0" dirty="0">
                <a:solidFill>
                  <a:srgbClr val="000000"/>
                </a:solidFill>
                <a:effectLst/>
                <a:latin typeface="Lato" panose="020F0502020204030203" pitchFamily="34" charset="0"/>
                <a:ea typeface="Lato" panose="020F0502020204030203" pitchFamily="34" charset="0"/>
                <a:cs typeface="Lato" panose="020F0502020204030203" pitchFamily="34" charset="0"/>
              </a:rPr>
              <a:t>Office québécois de la langue française</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(le but : créer un nouveau français standard qui ne soit pas axé sur Paris) </a:t>
            </a:r>
            <a:r>
              <a:rPr lang="fr-CA" sz="1200" b="0" i="0" dirty="0">
                <a:solidFill>
                  <a:srgbClr val="FF0000"/>
                </a:solidFill>
                <a:effectLst/>
                <a:latin typeface="Lato" panose="020F0502020204030203" pitchFamily="34" charset="0"/>
                <a:ea typeface="Lato" panose="020F0502020204030203" pitchFamily="34" charset="0"/>
                <a:cs typeface="Lato" panose="020F0502020204030203" pitchFamily="34" charset="0"/>
              </a:rPr>
              <a:t>MAIS</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alors que cela est positif pour les québécois, ce n’est pas le cas pour les autres communautés francophones (comme l’Acadie, l’Ontario, l’Ouest).  </a:t>
            </a:r>
          </a:p>
          <a:p>
            <a:pPr marL="158750" indent="0" algn="l" rtl="0" fontAlgn="base">
              <a:buNone/>
            </a:pP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Ce débat sur la qualité du français existe toujours. </a:t>
            </a:r>
          </a:p>
          <a:p>
            <a:pPr marL="158750" indent="0">
              <a:buNone/>
            </a:pPr>
            <a:endParaRPr lang="fr-CA" dirty="0"/>
          </a:p>
        </p:txBody>
      </p:sp>
    </p:spTree>
    <p:extLst>
      <p:ext uri="{BB962C8B-B14F-4D97-AF65-F5344CB8AC3E}">
        <p14:creationId xmlns:p14="http://schemas.microsoft.com/office/powerpoint/2010/main" val="1529465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99f2f57a7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4" name="Google Shape;594;g99f2f57a7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1200" b="1" dirty="0">
                <a:latin typeface="Lato" panose="020F0502020204030203" pitchFamily="34" charset="0"/>
                <a:ea typeface="Lato" panose="020F0502020204030203" pitchFamily="34" charset="0"/>
                <a:cs typeface="Lato" panose="020F0502020204030203" pitchFamily="34" charset="0"/>
              </a:rPr>
              <a:t>NOTES: </a:t>
            </a:r>
            <a:r>
              <a:rPr lang="fr-CA" sz="1200" dirty="0">
                <a:latin typeface="Lato" panose="020F0502020204030203" pitchFamily="34" charset="0"/>
                <a:ea typeface="Lato" panose="020F0502020204030203" pitchFamily="34" charset="0"/>
                <a:cs typeface="Lato" panose="020F0502020204030203" pitchFamily="34" charset="0"/>
              </a:rPr>
              <a:t>Si je dis « le bon français », quel mot vous vient à l’idée? Choisissez UN mot, écrivez dans la boîte de clavardage et attendez. À mon signal, cliquez pour envoyer votre réponse en rafale! </a:t>
            </a:r>
            <a:r>
              <a:rPr lang="fr-CA" sz="1200" dirty="0">
                <a:latin typeface="Lato" panose="020F0502020204030203" pitchFamily="34" charset="0"/>
                <a:ea typeface="Lato" panose="020F0502020204030203" pitchFamily="34" charset="0"/>
                <a:cs typeface="Lato" panose="020F0502020204030203" pitchFamily="34" charset="0"/>
                <a:sym typeface="Wingdings" pitchFamily="2" charset="2"/>
              </a:rPr>
              <a:t></a:t>
            </a:r>
            <a:endParaRPr sz="12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593261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r>
              <a:rPr lang="fr-CA" sz="1200" dirty="0">
                <a:latin typeface="Lato" panose="020F0502020204030203" pitchFamily="34" charset="0"/>
                <a:ea typeface="Lato" panose="020F0502020204030203" pitchFamily="34" charset="0"/>
                <a:cs typeface="Lato" panose="020F0502020204030203" pitchFamily="34" charset="0"/>
              </a:rPr>
              <a:t>6:44</a:t>
            </a:r>
          </a:p>
        </p:txBody>
      </p:sp>
    </p:spTree>
    <p:extLst>
      <p:ext uri="{BB962C8B-B14F-4D97-AF65-F5344CB8AC3E}">
        <p14:creationId xmlns:p14="http://schemas.microsoft.com/office/powerpoint/2010/main" val="1391729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endParaRPr lang="fr-CA" dirty="0"/>
          </a:p>
        </p:txBody>
      </p:sp>
    </p:spTree>
    <p:extLst>
      <p:ext uri="{BB962C8B-B14F-4D97-AF65-F5344CB8AC3E}">
        <p14:creationId xmlns:p14="http://schemas.microsoft.com/office/powerpoint/2010/main" val="1318990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lgn="l" rtl="0" fontAlgn="base">
              <a:buNone/>
            </a:pPr>
            <a:r>
              <a:rPr lang="fr-CA" sz="1200" b="1" i="0" dirty="0">
                <a:solidFill>
                  <a:srgbClr val="000000"/>
                </a:solidFill>
                <a:effectLst/>
                <a:latin typeface="Lato" panose="020F0502020204030203" pitchFamily="34" charset="0"/>
                <a:ea typeface="Lato" panose="020F0502020204030203" pitchFamily="34" charset="0"/>
                <a:cs typeface="Lato" panose="020F0502020204030203" pitchFamily="34" charset="0"/>
              </a:rPr>
              <a:t>NOTES: </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L’insécurité linguistique n’est pas un nouveau phénomène, bien que le terme soit assez récent.  </a:t>
            </a:r>
          </a:p>
          <a:p>
            <a:pPr marL="158750" indent="0" algn="l" rtl="0" fontAlgn="base">
              <a:buNone/>
            </a:pP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Des auteurs des 12</a:t>
            </a:r>
            <a:r>
              <a:rPr lang="fr-CA" sz="1200" b="0" i="0" baseline="30000" dirty="0">
                <a:solidFill>
                  <a:srgbClr val="000000"/>
                </a:solidFill>
                <a:effectLst/>
                <a:latin typeface="Lato" panose="020F0502020204030203" pitchFamily="34" charset="0"/>
                <a:ea typeface="Lato" panose="020F0502020204030203" pitchFamily="34" charset="0"/>
                <a:cs typeface="Lato" panose="020F0502020204030203" pitchFamily="34" charset="0"/>
              </a:rPr>
              <a:t>e</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et 13</a:t>
            </a:r>
            <a:r>
              <a:rPr lang="fr-CA" sz="1200" b="0" i="0" baseline="30000" dirty="0">
                <a:solidFill>
                  <a:srgbClr val="000000"/>
                </a:solidFill>
                <a:effectLst/>
                <a:latin typeface="Lato" panose="020F0502020204030203" pitchFamily="34" charset="0"/>
                <a:ea typeface="Lato" panose="020F0502020204030203" pitchFamily="34" charset="0"/>
                <a:cs typeface="Lato" panose="020F0502020204030203" pitchFamily="34" charset="0"/>
              </a:rPr>
              <a:t>e</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siècles se plaignaient déjà d’être moqués à la cour du roi de France parce qu’ils n’employaient pas les mots en usage à Paris.  </a:t>
            </a:r>
          </a:p>
          <a:p>
            <a:pPr marL="158750" indent="0" algn="l" rtl="0" fontAlgn="base">
              <a:buNone/>
            </a:pPr>
            <a:endPar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p>
            <a:pPr marL="158750" indent="0" algn="l" rtl="0" fontAlgn="base">
              <a:buNone/>
            </a:pP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Mais aujourd’hui, le français se réfère encore trop au « français de France » comme étant le standard ou modèle à suivre. </a:t>
            </a:r>
            <a:r>
              <a:rPr lang="fr-CA" sz="1200" b="0" i="1" dirty="0">
                <a:solidFill>
                  <a:srgbClr val="767171"/>
                </a:solidFill>
                <a:effectLst/>
                <a:latin typeface="Lato" panose="020F0502020204030203" pitchFamily="34" charset="0"/>
                <a:ea typeface="Lato" panose="020F0502020204030203" pitchFamily="34" charset="0"/>
                <a:cs typeface="Lato" panose="020F0502020204030203" pitchFamily="34" charset="0"/>
              </a:rPr>
              <a:t>(Mais, qu’est-ce qu’un Américain dirait si on lui disait que la norme est l’anglais de la reine d’Angleterre? Ou à un habitant d’Amérique du Sud que la norme pour sa langue est l’espagnol d’Espagne?)</a:t>
            </a:r>
            <a:r>
              <a:rPr lang="fr-CA" sz="1200" b="0" i="0" dirty="0">
                <a:solidFill>
                  <a:srgbClr val="767171"/>
                </a:solidFill>
                <a:effectLst/>
                <a:latin typeface="Lato" panose="020F0502020204030203" pitchFamily="34" charset="0"/>
                <a:ea typeface="Lato" panose="020F0502020204030203" pitchFamily="34" charset="0"/>
                <a:cs typeface="Lato" panose="020F0502020204030203" pitchFamily="34" charset="0"/>
              </a:rPr>
              <a:t> </a:t>
            </a:r>
            <a:endPar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p>
            <a:pPr marL="158750" indent="0" algn="l" rtl="0" fontAlgn="base">
              <a:buNone/>
            </a:pP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Le sentiment d’insécurité linguistique est lié à la perception du locuteur/locutrice que son discours n’est pas légitime par rapport aux normes.   </a:t>
            </a:r>
          </a:p>
          <a:p>
            <a:pPr marL="158750" indent="0" algn="l" rtl="0" fontAlgn="base">
              <a:buNone/>
            </a:pP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Les francophones </a:t>
            </a:r>
            <a:r>
              <a:rPr lang="fr-CA" sz="12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canadien.ne.s</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sous-valorisent leurs propres usages linguistiques. </a:t>
            </a:r>
          </a:p>
          <a:p>
            <a:pPr marL="158750" indent="0" algn="l" rtl="0" fontAlgn="base">
              <a:buNone/>
            </a:pPr>
            <a:endPar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p>
            <a:pPr marL="158750" indent="0" algn="l" rtl="0" fontAlgn="base">
              <a:buNone/>
            </a:pP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L’insécurité est attribuée à la surveillance et à la correction de la langue.</a:t>
            </a:r>
          </a:p>
          <a:p>
            <a:pPr marL="158750" indent="0">
              <a:buNone/>
            </a:pPr>
            <a:endParaRPr lang="fr-CA" dirty="0"/>
          </a:p>
        </p:txBody>
      </p:sp>
    </p:spTree>
    <p:extLst>
      <p:ext uri="{BB962C8B-B14F-4D97-AF65-F5344CB8AC3E}">
        <p14:creationId xmlns:p14="http://schemas.microsoft.com/office/powerpoint/2010/main" val="4127716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0"/>
        <p:cNvGrpSpPr/>
        <p:nvPr/>
      </p:nvGrpSpPr>
      <p:grpSpPr>
        <a:xfrm>
          <a:off x="0" y="0"/>
          <a:ext cx="0" cy="0"/>
          <a:chOff x="0" y="0"/>
          <a:chExt cx="0" cy="0"/>
        </a:xfrm>
      </p:grpSpPr>
      <p:sp>
        <p:nvSpPr>
          <p:cNvPr id="1031" name="Google Shape;1031;g10426b52f7e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2" name="Google Shape;1032;g10426b52f7e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dirty="0"/>
              <a:t>4:52</a:t>
            </a:r>
            <a:endParaRPr dirty="0"/>
          </a:p>
        </p:txBody>
      </p:sp>
    </p:spTree>
    <p:extLst>
      <p:ext uri="{BB962C8B-B14F-4D97-AF65-F5344CB8AC3E}">
        <p14:creationId xmlns:p14="http://schemas.microsoft.com/office/powerpoint/2010/main" val="8921604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lgn="l" rtl="0" fontAlgn="base">
              <a:buNone/>
            </a:pPr>
            <a:r>
              <a:rPr lang="fr-CA" sz="1200" b="1" dirty="0">
                <a:latin typeface="Lato" panose="020F0502020204030203" pitchFamily="34" charset="0"/>
                <a:ea typeface="Lato" panose="020F0502020204030203" pitchFamily="34" charset="0"/>
                <a:cs typeface="Lato" panose="020F0502020204030203" pitchFamily="34" charset="0"/>
              </a:rPr>
              <a:t>NOTES: </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Réfléchissons sur notre identité </a:t>
            </a:r>
            <a:r>
              <a:rPr lang="fr-CA" sz="1200" b="0" i="1" dirty="0">
                <a:solidFill>
                  <a:srgbClr val="767171"/>
                </a:solidFill>
                <a:effectLst/>
                <a:latin typeface="Lato" panose="020F0502020204030203" pitchFamily="34" charset="0"/>
                <a:ea typeface="Lato" panose="020F0502020204030203" pitchFamily="34" charset="0"/>
                <a:cs typeface="Lato" panose="020F0502020204030203" pitchFamily="34" charset="0"/>
              </a:rPr>
              <a:t>(faire le lien avec la confiance ou le manque de confiance)</a:t>
            </a:r>
            <a:r>
              <a:rPr lang="fr-CA" sz="1200" b="0" i="0" dirty="0">
                <a:solidFill>
                  <a:srgbClr val="767171"/>
                </a:solidFill>
                <a:effectLst/>
                <a:latin typeface="Lato" panose="020F0502020204030203" pitchFamily="34" charset="0"/>
                <a:ea typeface="Lato" panose="020F0502020204030203" pitchFamily="34" charset="0"/>
                <a:cs typeface="Lato" panose="020F0502020204030203" pitchFamily="34" charset="0"/>
              </a:rPr>
              <a:t>. Cette activité interactive peut être faite avec l’aide d’un tableau blanc sur les plateformes virtuelles également.</a:t>
            </a:r>
            <a:r>
              <a:rPr lang="fr-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a:t>
            </a:r>
          </a:p>
          <a:p>
            <a:pPr marL="158750" indent="0">
              <a:buNone/>
            </a:pPr>
            <a:endParaRPr lang="fr-CA" sz="1200" dirty="0">
              <a:latin typeface="Lato" panose="020F0502020204030203" pitchFamily="34" charset="0"/>
              <a:ea typeface="Lato" panose="020F0502020204030203" pitchFamily="34" charset="0"/>
              <a:cs typeface="Lato" panose="020F0502020204030203" pitchFamily="34" charset="0"/>
            </a:endParaRPr>
          </a:p>
          <a:p>
            <a:pPr marL="158750" indent="0">
              <a:buNone/>
            </a:pPr>
            <a:r>
              <a:rPr lang="fr-CA" sz="1200" u="sng" dirty="0">
                <a:latin typeface="Lato" panose="020F0502020204030203" pitchFamily="34" charset="0"/>
                <a:ea typeface="Lato" panose="020F0502020204030203" pitchFamily="34" charset="0"/>
                <a:cs typeface="Lato" panose="020F0502020204030203" pitchFamily="34" charset="0"/>
              </a:rPr>
              <a:t>Pensées: </a:t>
            </a:r>
            <a:r>
              <a:rPr lang="fr-CA" sz="1200" dirty="0">
                <a:latin typeface="Lato" panose="020F0502020204030203" pitchFamily="34" charset="0"/>
                <a:ea typeface="Lato" panose="020F0502020204030203" pitchFamily="34" charset="0"/>
                <a:cs typeface="Lato" panose="020F0502020204030203" pitchFamily="34" charset="0"/>
              </a:rPr>
              <a:t>À quoi cette personne pense-t-elle? Qu’est-ce qui la préoccupe? </a:t>
            </a:r>
          </a:p>
          <a:p>
            <a:pPr marL="158750" indent="0">
              <a:buNone/>
            </a:pPr>
            <a:r>
              <a:rPr lang="fr-CA" sz="1200" u="sng" dirty="0">
                <a:latin typeface="Lato" panose="020F0502020204030203" pitchFamily="34" charset="0"/>
                <a:ea typeface="Lato" panose="020F0502020204030203" pitchFamily="34" charset="0"/>
                <a:cs typeface="Lato" panose="020F0502020204030203" pitchFamily="34" charset="0"/>
              </a:rPr>
              <a:t>Paroles:</a:t>
            </a:r>
            <a:r>
              <a:rPr lang="fr-CA" sz="1200" dirty="0">
                <a:latin typeface="Lato" panose="020F0502020204030203" pitchFamily="34" charset="0"/>
                <a:ea typeface="Lato" panose="020F0502020204030203" pitchFamily="34" charset="0"/>
                <a:cs typeface="Lato" panose="020F0502020204030203" pitchFamily="34" charset="0"/>
              </a:rPr>
              <a:t> Qu’est-ce qu’elle dit? Qu’est-ce qu’elle aimerait dire?</a:t>
            </a:r>
          </a:p>
          <a:p>
            <a:pPr marL="158750" indent="0">
              <a:buNone/>
            </a:pPr>
            <a:r>
              <a:rPr lang="fr-CA" sz="1200" u="sng" dirty="0">
                <a:latin typeface="Lato" panose="020F0502020204030203" pitchFamily="34" charset="0"/>
                <a:ea typeface="Lato" panose="020F0502020204030203" pitchFamily="34" charset="0"/>
                <a:cs typeface="Lato" panose="020F0502020204030203" pitchFamily="34" charset="0"/>
              </a:rPr>
              <a:t>Sentiments:</a:t>
            </a:r>
            <a:r>
              <a:rPr lang="fr-CA" sz="1200" dirty="0">
                <a:latin typeface="Lato" panose="020F0502020204030203" pitchFamily="34" charset="0"/>
                <a:ea typeface="Lato" panose="020F0502020204030203" pitchFamily="34" charset="0"/>
                <a:cs typeface="Lato" panose="020F0502020204030203" pitchFamily="34" charset="0"/>
              </a:rPr>
              <a:t> Qu’est-ce qu’elle ressent? Qu’est-ce qu’elle ne révèle pas?</a:t>
            </a:r>
          </a:p>
          <a:p>
            <a:pPr marL="158750" indent="0">
              <a:buNone/>
            </a:pPr>
            <a:r>
              <a:rPr lang="fr-CA" sz="1200" u="sng" dirty="0">
                <a:latin typeface="Lato" panose="020F0502020204030203" pitchFamily="34" charset="0"/>
                <a:ea typeface="Lato" panose="020F0502020204030203" pitchFamily="34" charset="0"/>
                <a:cs typeface="Lato" panose="020F0502020204030203" pitchFamily="34" charset="0"/>
              </a:rPr>
              <a:t>Actions:</a:t>
            </a:r>
            <a:r>
              <a:rPr lang="fr-CA" sz="1200" dirty="0">
                <a:latin typeface="Lato" panose="020F0502020204030203" pitchFamily="34" charset="0"/>
                <a:ea typeface="Lato" panose="020F0502020204030203" pitchFamily="34" charset="0"/>
                <a:cs typeface="Lato" panose="020F0502020204030203" pitchFamily="34" charset="0"/>
              </a:rPr>
              <a:t> Comment agit-elle? Comment aimerait-elle pouvoir agir?</a:t>
            </a:r>
          </a:p>
          <a:p>
            <a:pPr marL="158750" indent="0">
              <a:buNone/>
            </a:pPr>
            <a:r>
              <a:rPr lang="fr-CA" sz="1200" u="sng" dirty="0">
                <a:latin typeface="Lato" panose="020F0502020204030203" pitchFamily="34" charset="0"/>
                <a:ea typeface="Lato" panose="020F0502020204030203" pitchFamily="34" charset="0"/>
                <a:cs typeface="Lato" panose="020F0502020204030203" pitchFamily="34" charset="0"/>
              </a:rPr>
              <a:t>Conséquences</a:t>
            </a:r>
            <a:r>
              <a:rPr lang="fr-CA" sz="1200" dirty="0">
                <a:latin typeface="Lato" panose="020F0502020204030203" pitchFamily="34" charset="0"/>
                <a:ea typeface="Lato" panose="020F0502020204030203" pitchFamily="34" charset="0"/>
                <a:cs typeface="Lato" panose="020F0502020204030203" pitchFamily="34" charset="0"/>
              </a:rPr>
              <a:t>: Quelle sont les conséquences de ses choix? Comment souhaite-t-elle que ce soit différent? </a:t>
            </a:r>
          </a:p>
        </p:txBody>
      </p:sp>
    </p:spTree>
    <p:extLst>
      <p:ext uri="{BB962C8B-B14F-4D97-AF65-F5344CB8AC3E}">
        <p14:creationId xmlns:p14="http://schemas.microsoft.com/office/powerpoint/2010/main" val="233283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lgn="l" rtl="0" fontAlgn="base">
              <a:buNone/>
            </a:pPr>
            <a:r>
              <a:rPr lang="en-CA" sz="1200" b="1" i="0" dirty="0">
                <a:solidFill>
                  <a:srgbClr val="000000"/>
                </a:solidFill>
                <a:effectLst/>
                <a:latin typeface="Lato" panose="020F0502020204030203" pitchFamily="34" charset="0"/>
                <a:ea typeface="Lato" panose="020F0502020204030203" pitchFamily="34" charset="0"/>
                <a:cs typeface="Lato" panose="020F0502020204030203" pitchFamily="34" charset="0"/>
              </a:rPr>
              <a:t>NOTES:</a:t>
            </a:r>
            <a:r>
              <a:rPr lang="en-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Je cite « Power (including the [re]production of ideology) must be identified as a form of practice, historically contingent and socially embedded. » (Blommaert, 1999, p. 7) </a:t>
            </a:r>
          </a:p>
          <a:p>
            <a:pPr marL="158750" indent="0" algn="l" rtl="0" fontAlgn="base">
              <a:buNone/>
            </a:pPr>
            <a:endParaRPr lang="en-CA" sz="1200" b="0" i="0"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p>
            <a:pPr marL="158750" indent="0" algn="l" rtl="0" fontAlgn="base">
              <a:buNone/>
            </a:pPr>
            <a:r>
              <a:rPr lang="fr-CA" sz="1200" b="0" i="0" noProof="0" dirty="0">
                <a:solidFill>
                  <a:srgbClr val="000000"/>
                </a:solidFill>
                <a:effectLst/>
                <a:latin typeface="Lato" panose="020F0502020204030203" pitchFamily="34" charset="0"/>
                <a:ea typeface="Lato" panose="020F0502020204030203" pitchFamily="34" charset="0"/>
                <a:cs typeface="Lato" panose="020F0502020204030203" pitchFamily="34" charset="0"/>
              </a:rPr>
              <a:t>Caractère ambivalent, tensions existent qui renforcent l’idée de la contamination du français, la peur des anglicismes, préoccupation constante avec qualité de la langue.  </a:t>
            </a:r>
          </a:p>
          <a:p>
            <a:pPr marL="158750" indent="0" algn="l" rtl="0" fontAlgn="base">
              <a:buNone/>
            </a:pPr>
            <a:endParaRPr lang="fr-CA" sz="1200" b="0" i="0" noProof="0"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p>
            <a:pPr marL="158750" indent="0" algn="l" rtl="0" fontAlgn="base">
              <a:buNone/>
            </a:pPr>
            <a:r>
              <a:rPr lang="fr-CA" sz="1200" b="0" i="0" noProof="0" dirty="0">
                <a:solidFill>
                  <a:srgbClr val="000000"/>
                </a:solidFill>
                <a:effectLst/>
                <a:latin typeface="Lato" panose="020F0502020204030203" pitchFamily="34" charset="0"/>
                <a:ea typeface="Lato" panose="020F0502020204030203" pitchFamily="34" charset="0"/>
                <a:cs typeface="Lato" panose="020F0502020204030203" pitchFamily="34" charset="0"/>
              </a:rPr>
              <a:t>Il se peut que les </a:t>
            </a:r>
            <a:r>
              <a:rPr lang="fr-CA" sz="1200" b="0" i="0" noProof="0" dirty="0" err="1">
                <a:solidFill>
                  <a:srgbClr val="000000"/>
                </a:solidFill>
                <a:effectLst/>
                <a:latin typeface="Lato" panose="020F0502020204030203" pitchFamily="34" charset="0"/>
                <a:ea typeface="Lato" panose="020F0502020204030203" pitchFamily="34" charset="0"/>
                <a:cs typeface="Lato" panose="020F0502020204030203" pitchFamily="34" charset="0"/>
              </a:rPr>
              <a:t>enseignant.e.s</a:t>
            </a:r>
            <a:r>
              <a:rPr lang="fr-CA" sz="1200" b="0" i="0" noProof="0" dirty="0">
                <a:solidFill>
                  <a:srgbClr val="000000"/>
                </a:solidFill>
                <a:effectLst/>
                <a:latin typeface="Lato" panose="020F0502020204030203" pitchFamily="34" charset="0"/>
                <a:ea typeface="Lato" panose="020F0502020204030203" pitchFamily="34" charset="0"/>
                <a:cs typeface="Lato" panose="020F0502020204030203" pitchFamily="34" charset="0"/>
              </a:rPr>
              <a:t> du français langue seconde, le fait de ne pas être </a:t>
            </a:r>
            <a:r>
              <a:rPr lang="fr-CA" sz="1200" b="0" i="0" noProof="0" dirty="0" err="1">
                <a:solidFill>
                  <a:srgbClr val="000000"/>
                </a:solidFill>
                <a:effectLst/>
                <a:latin typeface="Lato" panose="020F0502020204030203" pitchFamily="34" charset="0"/>
                <a:ea typeface="Lato" panose="020F0502020204030203" pitchFamily="34" charset="0"/>
                <a:cs typeface="Lato" panose="020F0502020204030203" pitchFamily="34" charset="0"/>
              </a:rPr>
              <a:t>locuteur.trice</a:t>
            </a:r>
            <a:r>
              <a:rPr lang="fr-CA" sz="1200" b="0" i="0" noProof="0" dirty="0">
                <a:solidFill>
                  <a:srgbClr val="000000"/>
                </a:solidFill>
                <a:effectLst/>
                <a:latin typeface="Lato" panose="020F0502020204030203" pitchFamily="34" charset="0"/>
                <a:ea typeface="Lato" panose="020F0502020204030203" pitchFamily="34" charset="0"/>
                <a:cs typeface="Lato" panose="020F0502020204030203" pitchFamily="34" charset="0"/>
              </a:rPr>
              <a:t> du français langue primaire risquent à remettre en question leur identité professionnelle.  </a:t>
            </a:r>
          </a:p>
          <a:p>
            <a:pPr marL="158750" indent="0">
              <a:buNone/>
            </a:pPr>
            <a:endParaRPr lang="fr-CA" dirty="0"/>
          </a:p>
        </p:txBody>
      </p:sp>
    </p:spTree>
    <p:extLst>
      <p:ext uri="{BB962C8B-B14F-4D97-AF65-F5344CB8AC3E}">
        <p14:creationId xmlns:p14="http://schemas.microsoft.com/office/powerpoint/2010/main" val="460831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gbd6c00e730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9" name="Google Shape;629;gbd6c00e730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fr-CA"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0"/>
        <p:cNvGrpSpPr/>
        <p:nvPr/>
      </p:nvGrpSpPr>
      <p:grpSpPr>
        <a:xfrm>
          <a:off x="0" y="0"/>
          <a:ext cx="0" cy="0"/>
          <a:chOff x="0" y="0"/>
          <a:chExt cx="0" cy="0"/>
        </a:xfrm>
      </p:grpSpPr>
      <p:sp>
        <p:nvSpPr>
          <p:cNvPr id="1031" name="Google Shape;1031;g10426b52f7e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2" name="Google Shape;1032;g10426b52f7e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dirty="0"/>
              <a:t>4:52</a:t>
            </a:r>
          </a:p>
          <a:p>
            <a:pPr marL="0" lvl="0" indent="0" algn="l" rtl="0">
              <a:spcBef>
                <a:spcPts val="0"/>
              </a:spcBef>
              <a:spcAft>
                <a:spcPts val="0"/>
              </a:spcAft>
              <a:buNone/>
            </a:pPr>
            <a:endParaRPr lang="fr-CA" dirty="0"/>
          </a:p>
          <a:p>
            <a:pPr marL="0" lvl="0" indent="0" algn="l" rtl="0">
              <a:spcBef>
                <a:spcPts val="0"/>
              </a:spcBef>
              <a:spcAft>
                <a:spcPts val="0"/>
              </a:spcAft>
              <a:buNone/>
            </a:pPr>
            <a:r>
              <a:rPr lang="fr-CA" dirty="0"/>
              <a:t>L’important, c’est qu’on se comprenne, tout simplement!</a:t>
            </a:r>
          </a:p>
        </p:txBody>
      </p:sp>
    </p:spTree>
    <p:extLst>
      <p:ext uri="{BB962C8B-B14F-4D97-AF65-F5344CB8AC3E}">
        <p14:creationId xmlns:p14="http://schemas.microsoft.com/office/powerpoint/2010/main" val="848896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CA" dirty="0"/>
          </a:p>
        </p:txBody>
      </p:sp>
    </p:spTree>
    <p:extLst>
      <p:ext uri="{BB962C8B-B14F-4D97-AF65-F5344CB8AC3E}">
        <p14:creationId xmlns:p14="http://schemas.microsoft.com/office/powerpoint/2010/main" val="1463228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g10426b52f7e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6" name="Google Shape;836;g10426b52f7e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1200" b="1" dirty="0">
                <a:latin typeface="Lato" panose="020F0502020204030203" pitchFamily="34" charset="0"/>
                <a:ea typeface="Lato" panose="020F0502020204030203" pitchFamily="34" charset="0"/>
                <a:cs typeface="Lato" panose="020F0502020204030203" pitchFamily="34" charset="0"/>
              </a:rPr>
              <a:t>NOTES: </a:t>
            </a:r>
            <a:r>
              <a:rPr lang="fr-CA" sz="1200" dirty="0">
                <a:latin typeface="Lato" panose="020F0502020204030203" pitchFamily="34" charset="0"/>
                <a:ea typeface="Lato" panose="020F0502020204030203" pitchFamily="34" charset="0"/>
                <a:cs typeface="Lato" panose="020F0502020204030203" pitchFamily="34" charset="0"/>
              </a:rPr>
              <a:t>Invitez les </a:t>
            </a:r>
            <a:r>
              <a:rPr lang="fr-CA" sz="1200" dirty="0" err="1">
                <a:latin typeface="Lato" panose="020F0502020204030203" pitchFamily="34" charset="0"/>
                <a:ea typeface="Lato" panose="020F0502020204030203" pitchFamily="34" charset="0"/>
                <a:cs typeface="Lato" panose="020F0502020204030203" pitchFamily="34" charset="0"/>
              </a:rPr>
              <a:t>participant.e.s</a:t>
            </a:r>
            <a:r>
              <a:rPr lang="fr-CA" sz="1200" dirty="0">
                <a:latin typeface="Lato" panose="020F0502020204030203" pitchFamily="34" charset="0"/>
                <a:ea typeface="Lato" panose="020F0502020204030203" pitchFamily="34" charset="0"/>
                <a:cs typeface="Lato" panose="020F0502020204030203" pitchFamily="34" charset="0"/>
              </a:rPr>
              <a:t> à créer leur propre croquis-note représentant leur insécurité linguistique. Les inviter à partager avec le groupe et discutez.</a:t>
            </a:r>
            <a:endParaRPr sz="12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8256338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gbd6c00e730_0_1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7" name="Google Shape;637;gbd6c00e730_0_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1200" b="1" dirty="0">
                <a:latin typeface="Lato" panose="020F0502020204030203" pitchFamily="34" charset="0"/>
                <a:ea typeface="Lato" panose="020F0502020204030203" pitchFamily="34" charset="0"/>
                <a:cs typeface="Lato" panose="020F0502020204030203" pitchFamily="34" charset="0"/>
              </a:rPr>
              <a:t>NOTES:</a:t>
            </a:r>
            <a:r>
              <a:rPr lang="fr-CA" sz="1200" dirty="0">
                <a:latin typeface="Lato" panose="020F0502020204030203" pitchFamily="34" charset="0"/>
                <a:ea typeface="Lato" panose="020F0502020204030203" pitchFamily="34" charset="0"/>
                <a:cs typeface="Lato" panose="020F0502020204030203" pitchFamily="34" charset="0"/>
              </a:rPr>
              <a:t> Le français n’est pas seulement une langue « de travail », mais il s’agit de le rendre ludique, plus intéressant, plus dynamique, plus tolérant, et le rendre cool!</a:t>
            </a:r>
          </a:p>
          <a:p>
            <a:pPr marL="0" lvl="0" indent="0" algn="l" rtl="0">
              <a:spcBef>
                <a:spcPts val="0"/>
              </a:spcBef>
              <a:spcAft>
                <a:spcPts val="0"/>
              </a:spcAft>
              <a:buNone/>
            </a:pPr>
            <a:endParaRPr lang="fr-CA" sz="1200" dirty="0">
              <a:latin typeface="Lato" panose="020F0502020204030203" pitchFamily="34" charset="0"/>
              <a:ea typeface="Lato" panose="020F0502020204030203" pitchFamily="34" charset="0"/>
              <a:cs typeface="Lato" panose="020F0502020204030203" pitchFamily="34" charset="0"/>
            </a:endParaRPr>
          </a:p>
          <a:p>
            <a:pPr marL="0" lvl="0" indent="0" algn="l" rtl="0">
              <a:spcBef>
                <a:spcPts val="0"/>
              </a:spcBef>
              <a:spcAft>
                <a:spcPts val="0"/>
              </a:spcAft>
              <a:buNone/>
            </a:pPr>
            <a:r>
              <a:rPr lang="fr-CA" sz="1200" dirty="0">
                <a:latin typeface="Lato" panose="020F0502020204030203" pitchFamily="34" charset="0"/>
                <a:ea typeface="Lato" panose="020F0502020204030203" pitchFamily="34" charset="0"/>
                <a:cs typeface="Lato" panose="020F0502020204030203" pitchFamily="34" charset="0"/>
              </a:rPr>
              <a:t>Développer une pédagogie et un vocabulaire social afin que les </a:t>
            </a:r>
            <a:r>
              <a:rPr lang="fr-CA" sz="1200" dirty="0" err="1">
                <a:latin typeface="Lato" panose="020F0502020204030203" pitchFamily="34" charset="0"/>
                <a:ea typeface="Lato" panose="020F0502020204030203" pitchFamily="34" charset="0"/>
                <a:cs typeface="Lato" panose="020F0502020204030203" pitchFamily="34" charset="0"/>
              </a:rPr>
              <a:t>apprenant.e.s</a:t>
            </a:r>
            <a:r>
              <a:rPr lang="fr-CA" sz="1200" dirty="0">
                <a:latin typeface="Lato" panose="020F0502020204030203" pitchFamily="34" charset="0"/>
                <a:ea typeface="Lato" panose="020F0502020204030203" pitchFamily="34" charset="0"/>
                <a:cs typeface="Lato" panose="020F0502020204030203" pitchFamily="34" charset="0"/>
              </a:rPr>
              <a:t> puissent vivre, penser, converser, imaginer, rire et pleurer en français aussi.</a:t>
            </a:r>
            <a:endParaRPr sz="12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99f2f57a7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4" name="Google Shape;594;g99f2f57a7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2"/>
        <p:cNvGrpSpPr/>
        <p:nvPr/>
      </p:nvGrpSpPr>
      <p:grpSpPr>
        <a:xfrm>
          <a:off x="0" y="0"/>
          <a:ext cx="0" cy="0"/>
          <a:chOff x="0" y="0"/>
          <a:chExt cx="0" cy="0"/>
        </a:xfrm>
      </p:grpSpPr>
      <p:sp>
        <p:nvSpPr>
          <p:cNvPr id="1003" name="Google Shape;1003;g10426b52f7e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4" name="Google Shape;1004;g10426b52f7e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0"/>
        <p:cNvGrpSpPr/>
        <p:nvPr/>
      </p:nvGrpSpPr>
      <p:grpSpPr>
        <a:xfrm>
          <a:off x="0" y="0"/>
          <a:ext cx="0" cy="0"/>
          <a:chOff x="0" y="0"/>
          <a:chExt cx="0" cy="0"/>
        </a:xfrm>
      </p:grpSpPr>
      <p:sp>
        <p:nvSpPr>
          <p:cNvPr id="1031" name="Google Shape;1031;g10426b52f7e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2" name="Google Shape;1032;g10426b52f7e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dirty="0"/>
              <a:t>4:52</a:t>
            </a:r>
            <a:endParaRPr dirty="0"/>
          </a:p>
        </p:txBody>
      </p:sp>
    </p:spTree>
    <p:extLst>
      <p:ext uri="{BB962C8B-B14F-4D97-AF65-F5344CB8AC3E}">
        <p14:creationId xmlns:p14="http://schemas.microsoft.com/office/powerpoint/2010/main" val="27906345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CA" dirty="0"/>
          </a:p>
        </p:txBody>
      </p:sp>
    </p:spTree>
    <p:extLst>
      <p:ext uri="{BB962C8B-B14F-4D97-AF65-F5344CB8AC3E}">
        <p14:creationId xmlns:p14="http://schemas.microsoft.com/office/powerpoint/2010/main" val="208276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2"/>
        <p:cNvGrpSpPr/>
        <p:nvPr/>
      </p:nvGrpSpPr>
      <p:grpSpPr>
        <a:xfrm>
          <a:off x="0" y="0"/>
          <a:ext cx="0" cy="0"/>
          <a:chOff x="0" y="0"/>
          <a:chExt cx="0" cy="0"/>
        </a:xfrm>
      </p:grpSpPr>
      <p:sp>
        <p:nvSpPr>
          <p:cNvPr id="1173" name="Google Shape;1173;g10426b52f7e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4" name="Google Shape;1174;g10426b52f7e_0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g10426b52f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5" name="Google Shape;805;g10426b52f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CA" noProof="0" dirty="0"/>
              <a:t>Cette expression date du XIXe siècle. Elle fut citée pour la première fois par Balzac. Il s'agit d'une image pour dire qu'on n'obtient rien sans faire de sacrifices. Pour obtenir quelque chose, il y a toujours des risques inévitables en contrepartie.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CA" dirty="0"/>
          </a:p>
        </p:txBody>
      </p:sp>
    </p:spTree>
    <p:extLst>
      <p:ext uri="{BB962C8B-B14F-4D97-AF65-F5344CB8AC3E}">
        <p14:creationId xmlns:p14="http://schemas.microsoft.com/office/powerpoint/2010/main" val="20727757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8"/>
        <p:cNvGrpSpPr/>
        <p:nvPr/>
      </p:nvGrpSpPr>
      <p:grpSpPr>
        <a:xfrm>
          <a:off x="0" y="0"/>
          <a:ext cx="0" cy="0"/>
          <a:chOff x="0" y="0"/>
          <a:chExt cx="0" cy="0"/>
        </a:xfrm>
      </p:grpSpPr>
      <p:sp>
        <p:nvSpPr>
          <p:cNvPr id="1189" name="Google Shape;1189;g10426b52f7e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0" name="Google Shape;1190;g10426b52f7e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8"/>
        <p:cNvGrpSpPr/>
        <p:nvPr/>
      </p:nvGrpSpPr>
      <p:grpSpPr>
        <a:xfrm>
          <a:off x="0" y="0"/>
          <a:ext cx="0" cy="0"/>
          <a:chOff x="0" y="0"/>
          <a:chExt cx="0" cy="0"/>
        </a:xfrm>
      </p:grpSpPr>
      <p:sp>
        <p:nvSpPr>
          <p:cNvPr id="1189" name="Google Shape;1189;g10426b52f7e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0" name="Google Shape;1190;g10426b52f7e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50146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8"/>
        <p:cNvGrpSpPr/>
        <p:nvPr/>
      </p:nvGrpSpPr>
      <p:grpSpPr>
        <a:xfrm>
          <a:off x="0" y="0"/>
          <a:ext cx="0" cy="0"/>
          <a:chOff x="0" y="0"/>
          <a:chExt cx="0" cy="0"/>
        </a:xfrm>
      </p:grpSpPr>
      <p:sp>
        <p:nvSpPr>
          <p:cNvPr id="1189" name="Google Shape;1189;g10426b52f7e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0" name="Google Shape;1190;g10426b52f7e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97055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g10426b52f7e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9" name="Google Shape;709;g10426b52f7e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1200" b="1" dirty="0">
                <a:latin typeface="Lato" panose="020F0502020204030203" pitchFamily="34" charset="0"/>
                <a:ea typeface="Lato" panose="020F0502020204030203" pitchFamily="34" charset="0"/>
                <a:cs typeface="Lato" panose="020F0502020204030203" pitchFamily="34" charset="0"/>
              </a:rPr>
              <a:t>NOTES</a:t>
            </a:r>
            <a:r>
              <a:rPr lang="fr-CA" sz="1200" dirty="0">
                <a:latin typeface="Lato" panose="020F0502020204030203" pitchFamily="34" charset="0"/>
                <a:ea typeface="Lato" panose="020F0502020204030203" pitchFamily="34" charset="0"/>
                <a:cs typeface="Lato" panose="020F0502020204030203" pitchFamily="34" charset="0"/>
              </a:rPr>
              <a:t>: Cette activité peut être réalisée sur les plateformes </a:t>
            </a:r>
            <a:r>
              <a:rPr lang="fr-CA" sz="1200" dirty="0" err="1">
                <a:latin typeface="Lato" panose="020F0502020204030203" pitchFamily="34" charset="0"/>
                <a:ea typeface="Lato" panose="020F0502020204030203" pitchFamily="34" charset="0"/>
                <a:cs typeface="Lato" panose="020F0502020204030203" pitchFamily="34" charset="0"/>
              </a:rPr>
              <a:t>Padlet</a:t>
            </a:r>
            <a:r>
              <a:rPr lang="fr-CA" sz="1200" dirty="0">
                <a:latin typeface="Lato" panose="020F0502020204030203" pitchFamily="34" charset="0"/>
                <a:ea typeface="Lato" panose="020F0502020204030203" pitchFamily="34" charset="0"/>
                <a:cs typeface="Lato" panose="020F0502020204030203" pitchFamily="34" charset="0"/>
              </a:rPr>
              <a:t> ou </a:t>
            </a:r>
            <a:r>
              <a:rPr lang="fr-CA" sz="1200" dirty="0" err="1">
                <a:latin typeface="Lato" panose="020F0502020204030203" pitchFamily="34" charset="0"/>
                <a:ea typeface="Lato" panose="020F0502020204030203" pitchFamily="34" charset="0"/>
                <a:cs typeface="Lato" panose="020F0502020204030203" pitchFamily="34" charset="0"/>
              </a:rPr>
              <a:t>Jamboard</a:t>
            </a:r>
            <a:r>
              <a:rPr lang="fr-CA" sz="1200" dirty="0">
                <a:latin typeface="Lato" panose="020F0502020204030203" pitchFamily="34" charset="0"/>
                <a:ea typeface="Lato" panose="020F0502020204030203" pitchFamily="34" charset="0"/>
                <a:cs typeface="Lato" panose="020F0502020204030203" pitchFamily="34" charset="0"/>
              </a:rPr>
              <a:t>. Il s’agit de demander aux </a:t>
            </a:r>
            <a:r>
              <a:rPr lang="fr-CA" sz="1200" dirty="0" err="1">
                <a:latin typeface="Lato" panose="020F0502020204030203" pitchFamily="34" charset="0"/>
                <a:ea typeface="Lato" panose="020F0502020204030203" pitchFamily="34" charset="0"/>
                <a:cs typeface="Lato" panose="020F0502020204030203" pitchFamily="34" charset="0"/>
              </a:rPr>
              <a:t>participant.e.s</a:t>
            </a:r>
            <a:r>
              <a:rPr lang="fr-CA" sz="1200" dirty="0">
                <a:latin typeface="Lato" panose="020F0502020204030203" pitchFamily="34" charset="0"/>
                <a:ea typeface="Lato" panose="020F0502020204030203" pitchFamily="34" charset="0"/>
                <a:cs typeface="Lato" panose="020F0502020204030203" pitchFamily="34" charset="0"/>
              </a:rPr>
              <a:t> de créer un dessin en utilisant l’outil de leur choix (crayon, pinceau, icônes, etc.). Une fois que tout le monde ait eu le temps de compléter le défi, poser des questions au sujet de leur expérience. Est-ce que c’était difficile? En regardant les dessins, que remarquez-vous? L’idée est d’amener les </a:t>
            </a:r>
            <a:r>
              <a:rPr lang="fr-CA" sz="1200" dirty="0" err="1">
                <a:latin typeface="Lato" panose="020F0502020204030203" pitchFamily="34" charset="0"/>
                <a:ea typeface="Lato" panose="020F0502020204030203" pitchFamily="34" charset="0"/>
                <a:cs typeface="Lato" panose="020F0502020204030203" pitchFamily="34" charset="0"/>
              </a:rPr>
              <a:t>participant.e.s</a:t>
            </a:r>
            <a:r>
              <a:rPr lang="fr-CA" sz="1200" dirty="0">
                <a:latin typeface="Lato" panose="020F0502020204030203" pitchFamily="34" charset="0"/>
                <a:ea typeface="Lato" panose="020F0502020204030203" pitchFamily="34" charset="0"/>
                <a:cs typeface="Lato" panose="020F0502020204030203" pitchFamily="34" charset="0"/>
              </a:rPr>
              <a:t> à reconnaître la diversité des habiletés en dessin pour entamer la discussion de la diversité au niveau de la langue française.</a:t>
            </a:r>
            <a:endParaRPr sz="12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830005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g99f2f57a71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0" name="Google Shape;600;g99f2f57a71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r>
              <a:rPr lang="fr-CA" sz="1200" b="1" dirty="0">
                <a:latin typeface="Lato" panose="020F0502020204030203" pitchFamily="34" charset="0"/>
                <a:ea typeface="Lato" panose="020F0502020204030203" pitchFamily="34" charset="0"/>
                <a:cs typeface="Lato" panose="020F0502020204030203" pitchFamily="34" charset="0"/>
              </a:rPr>
              <a:t>NOTES</a:t>
            </a:r>
            <a:r>
              <a:rPr lang="fr-CA" sz="1200" dirty="0">
                <a:latin typeface="Lato" panose="020F0502020204030203" pitchFamily="34" charset="0"/>
                <a:ea typeface="Lato" panose="020F0502020204030203" pitchFamily="34" charset="0"/>
                <a:cs typeface="Lato" panose="020F0502020204030203" pitchFamily="34" charset="0"/>
              </a:rPr>
              <a:t>: La diversité dans les instances architecturales.</a:t>
            </a:r>
          </a:p>
        </p:txBody>
      </p:sp>
    </p:spTree>
    <p:extLst>
      <p:ext uri="{BB962C8B-B14F-4D97-AF65-F5344CB8AC3E}">
        <p14:creationId xmlns:p14="http://schemas.microsoft.com/office/powerpoint/2010/main" val="974011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r>
              <a:rPr lang="fr-CA" sz="1100" b="1" dirty="0">
                <a:latin typeface="Lato" panose="020F0502020204030203" pitchFamily="34" charset="0"/>
                <a:ea typeface="Lato" panose="020F0502020204030203" pitchFamily="34" charset="0"/>
                <a:cs typeface="Lato" panose="020F0502020204030203" pitchFamily="34" charset="0"/>
              </a:rPr>
              <a:t>NOTES</a:t>
            </a:r>
            <a:r>
              <a:rPr lang="fr-CA" sz="1100" dirty="0">
                <a:latin typeface="Lato" panose="020F0502020204030203" pitchFamily="34" charset="0"/>
                <a:ea typeface="Lato" panose="020F0502020204030203" pitchFamily="34" charset="0"/>
                <a:cs typeface="Lato" panose="020F0502020204030203" pitchFamily="34" charset="0"/>
              </a:rPr>
              <a:t>: La diversité dans les œuvres artistiques.</a:t>
            </a:r>
          </a:p>
        </p:txBody>
      </p:sp>
    </p:spTree>
    <p:extLst>
      <p:ext uri="{BB962C8B-B14F-4D97-AF65-F5344CB8AC3E}">
        <p14:creationId xmlns:p14="http://schemas.microsoft.com/office/powerpoint/2010/main" val="2118346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CA" sz="1100" b="1" dirty="0">
                <a:latin typeface="Lato" panose="020F0502020204030203" pitchFamily="34" charset="0"/>
                <a:ea typeface="Lato" panose="020F0502020204030203" pitchFamily="34" charset="0"/>
                <a:cs typeface="Lato" panose="020F0502020204030203" pitchFamily="34" charset="0"/>
              </a:rPr>
              <a:t>NOTES</a:t>
            </a:r>
            <a:r>
              <a:rPr lang="fr-CA" sz="1100" dirty="0">
                <a:latin typeface="Lato" panose="020F0502020204030203" pitchFamily="34" charset="0"/>
                <a:ea typeface="Lato" panose="020F0502020204030203" pitchFamily="34" charset="0"/>
                <a:cs typeface="Lato" panose="020F0502020204030203" pitchFamily="34" charset="0"/>
              </a:rPr>
              <a:t>: La diversité dans la mode.</a:t>
            </a:r>
          </a:p>
          <a:p>
            <a:pPr marL="158750" indent="0">
              <a:buNone/>
            </a:pPr>
            <a:endParaRPr lang="fr-CA" dirty="0"/>
          </a:p>
        </p:txBody>
      </p:sp>
    </p:spTree>
    <p:extLst>
      <p:ext uri="{BB962C8B-B14F-4D97-AF65-F5344CB8AC3E}">
        <p14:creationId xmlns:p14="http://schemas.microsoft.com/office/powerpoint/2010/main" val="1714249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CA" sz="1100" b="1" dirty="0">
                <a:latin typeface="Lato" panose="020F0502020204030203" pitchFamily="34" charset="0"/>
                <a:ea typeface="Lato" panose="020F0502020204030203" pitchFamily="34" charset="0"/>
                <a:cs typeface="Lato" panose="020F0502020204030203" pitchFamily="34" charset="0"/>
              </a:rPr>
              <a:t>NOTES</a:t>
            </a:r>
            <a:r>
              <a:rPr lang="fr-CA" sz="1100" dirty="0">
                <a:latin typeface="Lato" panose="020F0502020204030203" pitchFamily="34" charset="0"/>
                <a:ea typeface="Lato" panose="020F0502020204030203" pitchFamily="34" charset="0"/>
                <a:cs typeface="Lato" panose="020F0502020204030203" pitchFamily="34" charset="0"/>
              </a:rPr>
              <a:t>: La diversité dans la musique.</a:t>
            </a:r>
          </a:p>
          <a:p>
            <a:endParaRPr lang="fr-CA" dirty="0"/>
          </a:p>
        </p:txBody>
      </p:sp>
    </p:spTree>
    <p:extLst>
      <p:ext uri="{BB962C8B-B14F-4D97-AF65-F5344CB8AC3E}">
        <p14:creationId xmlns:p14="http://schemas.microsoft.com/office/powerpoint/2010/main" val="144414903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6"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12.png"/><Relationship Id="rId12"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27.png"/><Relationship Id="rId11" Type="http://schemas.openxmlformats.org/officeDocument/2006/relationships/image" Target="../media/image7.png"/><Relationship Id="rId5" Type="http://schemas.openxmlformats.org/officeDocument/2006/relationships/image" Target="../media/image2.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12"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6.png"/><Relationship Id="rId11" Type="http://schemas.openxmlformats.org/officeDocument/2006/relationships/image" Target="../media/image12.pn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9.png"/><Relationship Id="rId3" Type="http://schemas.openxmlformats.org/officeDocument/2006/relationships/image" Target="../media/image10.png"/><Relationship Id="rId7" Type="http://schemas.openxmlformats.org/officeDocument/2006/relationships/image" Target="../media/image28.png"/><Relationship Id="rId12"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4.png"/><Relationship Id="rId4" Type="http://schemas.openxmlformats.org/officeDocument/2006/relationships/image" Target="../media/image2.png"/><Relationship Id="rId9"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25.png"/><Relationship Id="rId4" Type="http://schemas.openxmlformats.org/officeDocument/2006/relationships/image" Target="../media/image8.png"/><Relationship Id="rId9" Type="http://schemas.openxmlformats.org/officeDocument/2006/relationships/image" Target="../media/image14.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14.png"/><Relationship Id="rId2" Type="http://schemas.openxmlformats.org/officeDocument/2006/relationships/image" Target="../media/image1.jpg"/><Relationship Id="rId16" Type="http://schemas.openxmlformats.org/officeDocument/2006/relationships/hyperlink" Target="http://bit.ly/2TtBDfr" TargetMode="External"/><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4.png"/><Relationship Id="rId15" Type="http://schemas.openxmlformats.org/officeDocument/2006/relationships/hyperlink" Target="http://bit.ly/2TyoMsr" TargetMode="External"/><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9.png"/><Relationship Id="rId14" Type="http://schemas.openxmlformats.org/officeDocument/2006/relationships/hyperlink" Target="http://bit.ly/2Tynxth" TargetMode="Externa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12"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6.png"/><Relationship Id="rId11" Type="http://schemas.openxmlformats.org/officeDocument/2006/relationships/image" Target="../media/image12.pn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6"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6" Type="http://schemas.openxmlformats.org/officeDocument/2006/relationships/image" Target="../media/image15.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3.png"/><Relationship Id="rId3" Type="http://schemas.openxmlformats.org/officeDocument/2006/relationships/image" Target="../media/image15.png"/><Relationship Id="rId7" Type="http://schemas.openxmlformats.org/officeDocument/2006/relationships/image" Target="../media/image6.png"/><Relationship Id="rId12"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7.png"/><Relationship Id="rId11" Type="http://schemas.openxmlformats.org/officeDocument/2006/relationships/image" Target="../media/image29.png"/><Relationship Id="rId5" Type="http://schemas.openxmlformats.org/officeDocument/2006/relationships/image" Target="../media/image3.png"/><Relationship Id="rId15" Type="http://schemas.openxmlformats.org/officeDocument/2006/relationships/image" Target="../media/image14.pn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27.png"/><Relationship Id="rId1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12"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16.png"/><Relationship Id="rId11" Type="http://schemas.openxmlformats.org/officeDocument/2006/relationships/image" Target="../media/image12.pn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12"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16.png"/><Relationship Id="rId11" Type="http://schemas.openxmlformats.org/officeDocument/2006/relationships/image" Target="../media/image12.pn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9.png"/><Relationship Id="rId10" Type="http://schemas.openxmlformats.org/officeDocument/2006/relationships/image" Target="../media/image6.png"/><Relationship Id="rId4" Type="http://schemas.openxmlformats.org/officeDocument/2006/relationships/image" Target="../media/image16.png"/><Relationship Id="rId9" Type="http://schemas.openxmlformats.org/officeDocument/2006/relationships/image" Target="../media/image25.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6.png"/><Relationship Id="rId11" Type="http://schemas.openxmlformats.org/officeDocument/2006/relationships/image" Target="../media/image15.png"/><Relationship Id="rId5" Type="http://schemas.openxmlformats.org/officeDocument/2006/relationships/image" Target="../media/image7.png"/><Relationship Id="rId10"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12.png"/><Relationship Id="rId12" Type="http://schemas.openxmlformats.org/officeDocument/2006/relationships/image" Target="../media/image8.png"/><Relationship Id="rId17" Type="http://schemas.openxmlformats.org/officeDocument/2006/relationships/image" Target="../media/image15.png"/><Relationship Id="rId2" Type="http://schemas.openxmlformats.org/officeDocument/2006/relationships/image" Target="../media/image1.jpg"/><Relationship Id="rId16"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3.png"/><Relationship Id="rId11" Type="http://schemas.openxmlformats.org/officeDocument/2006/relationships/image" Target="../media/image16.png"/><Relationship Id="rId5" Type="http://schemas.openxmlformats.org/officeDocument/2006/relationships/image" Target="../media/image2.png"/><Relationship Id="rId15" Type="http://schemas.openxmlformats.org/officeDocument/2006/relationships/image" Target="../media/image9.png"/><Relationship Id="rId10" Type="http://schemas.openxmlformats.org/officeDocument/2006/relationships/image" Target="../media/image20.png"/><Relationship Id="rId4" Type="http://schemas.openxmlformats.org/officeDocument/2006/relationships/image" Target="../media/image6.png"/><Relationship Id="rId9" Type="http://schemas.openxmlformats.org/officeDocument/2006/relationships/image" Target="../media/image7.png"/><Relationship Id="rId14" Type="http://schemas.openxmlformats.org/officeDocument/2006/relationships/image" Target="../media/image21.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3.png"/><Relationship Id="rId3" Type="http://schemas.openxmlformats.org/officeDocument/2006/relationships/image" Target="../media/image2.png"/><Relationship Id="rId7" Type="http://schemas.openxmlformats.org/officeDocument/2006/relationships/image" Target="../media/image22.png"/><Relationship Id="rId12"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7.png"/><Relationship Id="rId11" Type="http://schemas.openxmlformats.org/officeDocument/2006/relationships/image" Target="../media/image9.png"/><Relationship Id="rId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image" Target="../media/image16.png"/><Relationship Id="rId9"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12.png"/><Relationship Id="rId12"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2.xml"/><Relationship Id="rId6" Type="http://schemas.openxmlformats.org/officeDocument/2006/relationships/image" Target="../media/image24.png"/><Relationship Id="rId11" Type="http://schemas.openxmlformats.org/officeDocument/2006/relationships/image" Target="../media/image7.png"/><Relationship Id="rId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image" Target="../media/image11.png"/><Relationship Id="rId9" Type="http://schemas.openxmlformats.org/officeDocument/2006/relationships/image" Target="../media/image20.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6" Type="http://schemas.openxmlformats.org/officeDocument/2006/relationships/image" Target="../media/image15.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25.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20.png"/><Relationship Id="rId9"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4.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6.png"/><Relationship Id="rId3" Type="http://schemas.openxmlformats.org/officeDocument/2006/relationships/image" Target="../media/image14.png"/><Relationship Id="rId7" Type="http://schemas.openxmlformats.org/officeDocument/2006/relationships/image" Target="../media/image7.png"/><Relationship Id="rId12"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2.png"/><Relationship Id="rId10" Type="http://schemas.openxmlformats.org/officeDocument/2006/relationships/image" Target="../media/image13.png"/><Relationship Id="rId4" Type="http://schemas.openxmlformats.org/officeDocument/2006/relationships/image" Target="../media/image4.png"/><Relationship Id="rId9" Type="http://schemas.openxmlformats.org/officeDocument/2006/relationships/image" Target="../media/image20.png"/><Relationship Id="rId14"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12.png"/><Relationship Id="rId12"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27.png"/><Relationship Id="rId11" Type="http://schemas.openxmlformats.org/officeDocument/2006/relationships/image" Target="../media/image7.png"/><Relationship Id="rId5" Type="http://schemas.openxmlformats.org/officeDocument/2006/relationships/image" Target="../media/image2.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4.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12"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16.png"/><Relationship Id="rId11" Type="http://schemas.openxmlformats.org/officeDocument/2006/relationships/image" Target="../media/image12.pn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9.png"/><Relationship Id="rId3" Type="http://schemas.openxmlformats.org/officeDocument/2006/relationships/image" Target="../media/image10.png"/><Relationship Id="rId7" Type="http://schemas.openxmlformats.org/officeDocument/2006/relationships/image" Target="../media/image28.png"/><Relationship Id="rId12"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6.png"/><Relationship Id="rId11"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4.png"/><Relationship Id="rId4" Type="http://schemas.openxmlformats.org/officeDocument/2006/relationships/image" Target="../media/image2.png"/><Relationship Id="rId9" Type="http://schemas.openxmlformats.org/officeDocument/2006/relationships/image" Target="../media/image15.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14.png"/><Relationship Id="rId11" Type="http://schemas.openxmlformats.org/officeDocument/2006/relationships/image" Target="../media/image20.png"/><Relationship Id="rId5" Type="http://schemas.openxmlformats.org/officeDocument/2006/relationships/image" Target="../media/image9.png"/><Relationship Id="rId10" Type="http://schemas.openxmlformats.org/officeDocument/2006/relationships/image" Target="../media/image6.png"/><Relationship Id="rId4" Type="http://schemas.openxmlformats.org/officeDocument/2006/relationships/image" Target="../media/image16.png"/><Relationship Id="rId9" Type="http://schemas.openxmlformats.org/officeDocument/2006/relationships/image" Target="../media/image25.pn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25.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20.png"/><Relationship Id="rId9" Type="http://schemas.openxmlformats.org/officeDocument/2006/relationships/image" Target="../media/image14.png"/></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3.png"/><Relationship Id="rId7"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30.png"/><Relationship Id="rId9" Type="http://schemas.openxmlformats.org/officeDocument/2006/relationships/image" Target="../media/image15.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15.png"/><Relationship Id="rId7" Type="http://schemas.openxmlformats.org/officeDocument/2006/relationships/image" Target="../media/image7.png"/><Relationship Id="rId12" Type="http://schemas.openxmlformats.org/officeDocument/2006/relationships/image" Target="../media/image30.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2.png"/><Relationship Id="rId10" Type="http://schemas.openxmlformats.org/officeDocument/2006/relationships/image" Target="../media/image14.png"/><Relationship Id="rId4" Type="http://schemas.openxmlformats.org/officeDocument/2006/relationships/image" Target="../media/image22.png"/><Relationship Id="rId9" Type="http://schemas.openxmlformats.org/officeDocument/2006/relationships/image" Target="../media/image19.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25.png"/><Relationship Id="rId4" Type="http://schemas.openxmlformats.org/officeDocument/2006/relationships/image" Target="../media/image8.png"/><Relationship Id="rId9" Type="http://schemas.openxmlformats.org/officeDocument/2006/relationships/image" Target="../media/image14.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31.png"/><Relationship Id="rId12" Type="http://schemas.openxmlformats.org/officeDocument/2006/relationships/image" Target="../media/image13.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7.png"/><Relationship Id="rId11" Type="http://schemas.openxmlformats.org/officeDocument/2006/relationships/image" Target="../media/image9.png"/><Relationship Id="rId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image" Target="../media/image16.png"/><Relationship Id="rId9"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12.png"/><Relationship Id="rId12" Type="http://schemas.openxmlformats.org/officeDocument/2006/relationships/image" Target="../media/image8.png"/><Relationship Id="rId17" Type="http://schemas.openxmlformats.org/officeDocument/2006/relationships/image" Target="../media/image15.png"/><Relationship Id="rId2" Type="http://schemas.openxmlformats.org/officeDocument/2006/relationships/image" Target="../media/image1.jpg"/><Relationship Id="rId16"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image" Target="../media/image16.png"/><Relationship Id="rId5" Type="http://schemas.openxmlformats.org/officeDocument/2006/relationships/image" Target="../media/image2.png"/><Relationship Id="rId15" Type="http://schemas.openxmlformats.org/officeDocument/2006/relationships/image" Target="../media/image9.png"/><Relationship Id="rId10" Type="http://schemas.openxmlformats.org/officeDocument/2006/relationships/image" Target="../media/image20.png"/><Relationship Id="rId4" Type="http://schemas.openxmlformats.org/officeDocument/2006/relationships/image" Target="../media/image6.png"/><Relationship Id="rId9" Type="http://schemas.openxmlformats.org/officeDocument/2006/relationships/image" Target="../media/image7.png"/><Relationship Id="rId14" Type="http://schemas.openxmlformats.org/officeDocument/2006/relationships/image" Target="../media/image21.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5.png"/><Relationship Id="rId3" Type="http://schemas.openxmlformats.org/officeDocument/2006/relationships/image" Target="../media/image15.png"/><Relationship Id="rId7" Type="http://schemas.openxmlformats.org/officeDocument/2006/relationships/image" Target="../media/image2.png"/><Relationship Id="rId12" Type="http://schemas.openxmlformats.org/officeDocument/2006/relationships/image" Target="../media/image13.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3.png"/><Relationship Id="rId11" Type="http://schemas.openxmlformats.org/officeDocument/2006/relationships/image" Target="../media/image12.png"/><Relationship Id="rId5" Type="http://schemas.openxmlformats.org/officeDocument/2006/relationships/image" Target="../media/image7.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14.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14.png"/><Relationship Id="rId2" Type="http://schemas.openxmlformats.org/officeDocument/2006/relationships/image" Target="../media/image1.jpg"/><Relationship Id="rId16" Type="http://schemas.openxmlformats.org/officeDocument/2006/relationships/hyperlink" Target="http://bit.ly/2TtBDfr" TargetMode="External"/><Relationship Id="rId1" Type="http://schemas.openxmlformats.org/officeDocument/2006/relationships/slideMaster" Target="../slideMasters/slideMaster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4.png"/><Relationship Id="rId15" Type="http://schemas.openxmlformats.org/officeDocument/2006/relationships/hyperlink" Target="http://bit.ly/2TyoMsr" TargetMode="External"/><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9.png"/><Relationship Id="rId14" Type="http://schemas.openxmlformats.org/officeDocument/2006/relationships/hyperlink" Target="http://bit.ly/2Tynxth" TargetMode="External"/></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12" Type="http://schemas.openxmlformats.org/officeDocument/2006/relationships/image" Target="../media/image19.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16.png"/><Relationship Id="rId11" Type="http://schemas.openxmlformats.org/officeDocument/2006/relationships/image" Target="../media/image12.png"/><Relationship Id="rId5" Type="http://schemas.openxmlformats.org/officeDocument/2006/relationships/image" Target="../media/image2.png"/><Relationship Id="rId10" Type="http://schemas.openxmlformats.org/officeDocument/2006/relationships/image" Target="../media/image9.png"/><Relationship Id="rId4" Type="http://schemas.openxmlformats.org/officeDocument/2006/relationships/image" Target="../media/image11.png"/><Relationship Id="rId9"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6" Type="http://schemas.openxmlformats.org/officeDocument/2006/relationships/image" Target="../media/image15.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3.png"/><Relationship Id="rId3" Type="http://schemas.openxmlformats.org/officeDocument/2006/relationships/image" Target="../media/image2.png"/><Relationship Id="rId7" Type="http://schemas.openxmlformats.org/officeDocument/2006/relationships/image" Target="../media/image22.png"/><Relationship Id="rId12"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9.png"/><Relationship Id="rId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image" Target="../media/image16.png"/><Relationship Id="rId9" Type="http://schemas.openxmlformats.org/officeDocument/2006/relationships/image" Target="../media/image18.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12.png"/><Relationship Id="rId12"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4.png"/><Relationship Id="rId11" Type="http://schemas.openxmlformats.org/officeDocument/2006/relationships/image" Target="../media/image7.png"/><Relationship Id="rId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image" Target="../media/image11.png"/><Relationship Id="rId9" Type="http://schemas.openxmlformats.org/officeDocument/2006/relationships/image" Target="../media/image2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png"/><Relationship Id="rId7" Type="http://schemas.openxmlformats.org/officeDocument/2006/relationships/image" Target="../media/image25.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20.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6.png"/><Relationship Id="rId3" Type="http://schemas.openxmlformats.org/officeDocument/2006/relationships/image" Target="../media/image14.png"/><Relationship Id="rId7" Type="http://schemas.openxmlformats.org/officeDocument/2006/relationships/image" Target="../media/image7.png"/><Relationship Id="rId12"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2.png"/><Relationship Id="rId10" Type="http://schemas.openxmlformats.org/officeDocument/2006/relationships/image" Target="../media/image13.png"/><Relationship Id="rId4" Type="http://schemas.openxmlformats.org/officeDocument/2006/relationships/image" Target="../media/image4.png"/><Relationship Id="rId9" Type="http://schemas.openxmlformats.org/officeDocument/2006/relationships/image" Target="../media/image20.png"/><Relationship Id="rId1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0" name="Google Shape;10;p2"/>
          <p:cNvPicPr preferRelativeResize="0"/>
          <p:nvPr/>
        </p:nvPicPr>
        <p:blipFill rotWithShape="1">
          <a:blip r:embed="rId3">
            <a:alphaModFix amt="52000"/>
          </a:blip>
          <a:srcRect l="14340" t="13137" r="15532" b="7383"/>
          <a:stretch/>
        </p:blipFill>
        <p:spPr>
          <a:xfrm>
            <a:off x="2965315" y="690400"/>
            <a:ext cx="3213421" cy="3641850"/>
          </a:xfrm>
          <a:prstGeom prst="rect">
            <a:avLst/>
          </a:prstGeom>
          <a:noFill/>
          <a:ln>
            <a:noFill/>
          </a:ln>
        </p:spPr>
      </p:pic>
      <p:pic>
        <p:nvPicPr>
          <p:cNvPr id="11" name="Google Shape;11;p2"/>
          <p:cNvPicPr preferRelativeResize="0"/>
          <p:nvPr/>
        </p:nvPicPr>
        <p:blipFill>
          <a:blip r:embed="rId4">
            <a:alphaModFix amt="89000"/>
          </a:blip>
          <a:stretch>
            <a:fillRect/>
          </a:stretch>
        </p:blipFill>
        <p:spPr>
          <a:xfrm rot="-1871684">
            <a:off x="7809225" y="-281975"/>
            <a:ext cx="1904550" cy="1904550"/>
          </a:xfrm>
          <a:prstGeom prst="rect">
            <a:avLst/>
          </a:prstGeom>
          <a:noFill/>
          <a:ln>
            <a:noFill/>
          </a:ln>
        </p:spPr>
      </p:pic>
      <p:pic>
        <p:nvPicPr>
          <p:cNvPr id="12" name="Google Shape;12;p2"/>
          <p:cNvPicPr preferRelativeResize="0"/>
          <p:nvPr/>
        </p:nvPicPr>
        <p:blipFill rotWithShape="1">
          <a:blip r:embed="rId5">
            <a:alphaModFix amt="86000"/>
          </a:blip>
          <a:srcRect t="15644" b="22737"/>
          <a:stretch/>
        </p:blipFill>
        <p:spPr>
          <a:xfrm>
            <a:off x="-552450" y="-454650"/>
            <a:ext cx="2657850" cy="1637800"/>
          </a:xfrm>
          <a:prstGeom prst="rect">
            <a:avLst/>
          </a:prstGeom>
          <a:noFill/>
          <a:ln>
            <a:noFill/>
          </a:ln>
        </p:spPr>
      </p:pic>
      <p:pic>
        <p:nvPicPr>
          <p:cNvPr id="13" name="Google Shape;13;p2"/>
          <p:cNvPicPr preferRelativeResize="0"/>
          <p:nvPr/>
        </p:nvPicPr>
        <p:blipFill rotWithShape="1">
          <a:blip r:embed="rId6">
            <a:alphaModFix amt="34000"/>
          </a:blip>
          <a:srcRect l="38803" r="38913"/>
          <a:stretch/>
        </p:blipFill>
        <p:spPr>
          <a:xfrm rot="-6098124">
            <a:off x="3877738" y="3953305"/>
            <a:ext cx="489344" cy="2196041"/>
          </a:xfrm>
          <a:prstGeom prst="rect">
            <a:avLst/>
          </a:prstGeom>
          <a:noFill/>
          <a:ln>
            <a:noFill/>
          </a:ln>
        </p:spPr>
      </p:pic>
      <p:pic>
        <p:nvPicPr>
          <p:cNvPr id="14" name="Google Shape;14;p2"/>
          <p:cNvPicPr preferRelativeResize="0"/>
          <p:nvPr/>
        </p:nvPicPr>
        <p:blipFill rotWithShape="1">
          <a:blip r:embed="rId7">
            <a:alphaModFix amt="67000"/>
          </a:blip>
          <a:srcRect l="25238" r="30334"/>
          <a:stretch/>
        </p:blipFill>
        <p:spPr>
          <a:xfrm rot="3236953">
            <a:off x="8452177" y="2687236"/>
            <a:ext cx="1081993" cy="2435373"/>
          </a:xfrm>
          <a:prstGeom prst="rect">
            <a:avLst/>
          </a:prstGeom>
          <a:noFill/>
          <a:ln>
            <a:noFill/>
          </a:ln>
        </p:spPr>
      </p:pic>
      <p:pic>
        <p:nvPicPr>
          <p:cNvPr id="15" name="Google Shape;15;p2"/>
          <p:cNvPicPr preferRelativeResize="0"/>
          <p:nvPr/>
        </p:nvPicPr>
        <p:blipFill rotWithShape="1">
          <a:blip r:embed="rId8">
            <a:alphaModFix/>
          </a:blip>
          <a:srcRect l="6725" t="8298"/>
          <a:stretch/>
        </p:blipFill>
        <p:spPr>
          <a:xfrm>
            <a:off x="644364" y="524575"/>
            <a:ext cx="725471" cy="713250"/>
          </a:xfrm>
          <a:prstGeom prst="rect">
            <a:avLst/>
          </a:prstGeom>
          <a:noFill/>
          <a:ln>
            <a:noFill/>
          </a:ln>
        </p:spPr>
      </p:pic>
      <p:pic>
        <p:nvPicPr>
          <p:cNvPr id="16" name="Google Shape;16;p2"/>
          <p:cNvPicPr preferRelativeResize="0"/>
          <p:nvPr/>
        </p:nvPicPr>
        <p:blipFill rotWithShape="1">
          <a:blip r:embed="rId9">
            <a:alphaModFix/>
          </a:blip>
          <a:srcRect l="20769" t="7020" r="31386" b="10958"/>
          <a:stretch/>
        </p:blipFill>
        <p:spPr>
          <a:xfrm>
            <a:off x="-500600" y="1607450"/>
            <a:ext cx="1013925" cy="1738175"/>
          </a:xfrm>
          <a:prstGeom prst="rect">
            <a:avLst/>
          </a:prstGeom>
          <a:noFill/>
          <a:ln>
            <a:noFill/>
          </a:ln>
        </p:spPr>
      </p:pic>
      <p:pic>
        <p:nvPicPr>
          <p:cNvPr id="17" name="Google Shape;17;p2"/>
          <p:cNvPicPr preferRelativeResize="0"/>
          <p:nvPr/>
        </p:nvPicPr>
        <p:blipFill rotWithShape="1">
          <a:blip r:embed="rId10">
            <a:alphaModFix/>
          </a:blip>
          <a:srcRect l="33217" r="26890"/>
          <a:stretch/>
        </p:blipFill>
        <p:spPr>
          <a:xfrm rot="9045694">
            <a:off x="8241350" y="-769626"/>
            <a:ext cx="1192647" cy="2989625"/>
          </a:xfrm>
          <a:prstGeom prst="rect">
            <a:avLst/>
          </a:prstGeom>
          <a:noFill/>
          <a:ln>
            <a:noFill/>
          </a:ln>
        </p:spPr>
      </p:pic>
      <p:pic>
        <p:nvPicPr>
          <p:cNvPr id="18" name="Google Shape;18;p2"/>
          <p:cNvPicPr preferRelativeResize="0"/>
          <p:nvPr/>
        </p:nvPicPr>
        <p:blipFill rotWithShape="1">
          <a:blip r:embed="rId11">
            <a:alphaModFix amt="73000"/>
          </a:blip>
          <a:srcRect l="19177" t="20749" r="12206" b="21161"/>
          <a:stretch/>
        </p:blipFill>
        <p:spPr>
          <a:xfrm rot="-8299308">
            <a:off x="-327225" y="4097600"/>
            <a:ext cx="1454101" cy="1230924"/>
          </a:xfrm>
          <a:prstGeom prst="rect">
            <a:avLst/>
          </a:prstGeom>
          <a:noFill/>
          <a:ln>
            <a:noFill/>
          </a:ln>
        </p:spPr>
      </p:pic>
      <p:grpSp>
        <p:nvGrpSpPr>
          <p:cNvPr id="19" name="Google Shape;19;p2"/>
          <p:cNvGrpSpPr/>
          <p:nvPr/>
        </p:nvGrpSpPr>
        <p:grpSpPr>
          <a:xfrm>
            <a:off x="8391426" y="3707500"/>
            <a:ext cx="681700" cy="893750"/>
            <a:chOff x="8528601" y="3345625"/>
            <a:chExt cx="681700" cy="893750"/>
          </a:xfrm>
        </p:grpSpPr>
        <p:pic>
          <p:nvPicPr>
            <p:cNvPr id="20" name="Google Shape;20;p2"/>
            <p:cNvPicPr preferRelativeResize="0"/>
            <p:nvPr/>
          </p:nvPicPr>
          <p:blipFill rotWithShape="1">
            <a:blip r:embed="rId12">
              <a:alphaModFix/>
            </a:blip>
            <a:srcRect l="15023" t="14904" b="11857"/>
            <a:stretch/>
          </p:blipFill>
          <p:spPr>
            <a:xfrm>
              <a:off x="8528601" y="3742208"/>
              <a:ext cx="576856" cy="497166"/>
            </a:xfrm>
            <a:prstGeom prst="rect">
              <a:avLst/>
            </a:prstGeom>
            <a:noFill/>
            <a:ln>
              <a:noFill/>
            </a:ln>
          </p:spPr>
        </p:pic>
        <p:pic>
          <p:nvPicPr>
            <p:cNvPr id="21" name="Google Shape;21;p2"/>
            <p:cNvPicPr preferRelativeResize="0"/>
            <p:nvPr/>
          </p:nvPicPr>
          <p:blipFill rotWithShape="1">
            <a:blip r:embed="rId12">
              <a:alphaModFix/>
            </a:blip>
            <a:srcRect l="15023" t="14904" b="11857"/>
            <a:stretch/>
          </p:blipFill>
          <p:spPr>
            <a:xfrm rot="-10040303">
              <a:off x="8585969" y="3402800"/>
              <a:ext cx="576856" cy="497167"/>
            </a:xfrm>
            <a:prstGeom prst="rect">
              <a:avLst/>
            </a:prstGeom>
            <a:noFill/>
            <a:ln>
              <a:noFill/>
            </a:ln>
          </p:spPr>
        </p:pic>
      </p:grpSp>
      <p:pic>
        <p:nvPicPr>
          <p:cNvPr id="22" name="Google Shape;22;p2"/>
          <p:cNvPicPr preferRelativeResize="0"/>
          <p:nvPr/>
        </p:nvPicPr>
        <p:blipFill rotWithShape="1">
          <a:blip r:embed="rId13">
            <a:alphaModFix/>
          </a:blip>
          <a:srcRect t="16613" b="7937"/>
          <a:stretch/>
        </p:blipFill>
        <p:spPr>
          <a:xfrm rot="-7392327">
            <a:off x="2856368" y="4260420"/>
            <a:ext cx="1928589" cy="1455084"/>
          </a:xfrm>
          <a:prstGeom prst="rect">
            <a:avLst/>
          </a:prstGeom>
          <a:noFill/>
          <a:ln>
            <a:noFill/>
          </a:ln>
        </p:spPr>
      </p:pic>
      <p:pic>
        <p:nvPicPr>
          <p:cNvPr id="23" name="Google Shape;23;p2"/>
          <p:cNvPicPr preferRelativeResize="0"/>
          <p:nvPr/>
        </p:nvPicPr>
        <p:blipFill rotWithShape="1">
          <a:blip r:embed="rId14">
            <a:alphaModFix amt="69000"/>
          </a:blip>
          <a:srcRect l="29662" r="34322"/>
          <a:stretch/>
        </p:blipFill>
        <p:spPr>
          <a:xfrm rot="-4233241">
            <a:off x="4280562" y="-719650"/>
            <a:ext cx="582925" cy="1618500"/>
          </a:xfrm>
          <a:prstGeom prst="rect">
            <a:avLst/>
          </a:prstGeom>
          <a:noFill/>
          <a:ln>
            <a:noFill/>
          </a:ln>
        </p:spPr>
      </p:pic>
      <p:pic>
        <p:nvPicPr>
          <p:cNvPr id="24" name="Google Shape;24;p2"/>
          <p:cNvPicPr preferRelativeResize="0"/>
          <p:nvPr/>
        </p:nvPicPr>
        <p:blipFill rotWithShape="1">
          <a:blip r:embed="rId15">
            <a:alphaModFix amt="72000"/>
          </a:blip>
          <a:srcRect l="12988" t="13996" r="15011" b="14003"/>
          <a:stretch/>
        </p:blipFill>
        <p:spPr>
          <a:xfrm>
            <a:off x="1066125" y="4081000"/>
            <a:ext cx="222900" cy="222900"/>
          </a:xfrm>
          <a:prstGeom prst="rect">
            <a:avLst/>
          </a:prstGeom>
          <a:noFill/>
          <a:ln>
            <a:noFill/>
          </a:ln>
        </p:spPr>
      </p:pic>
      <p:pic>
        <p:nvPicPr>
          <p:cNvPr id="25" name="Google Shape;25;p2"/>
          <p:cNvPicPr preferRelativeResize="0"/>
          <p:nvPr/>
        </p:nvPicPr>
        <p:blipFill rotWithShape="1">
          <a:blip r:embed="rId15">
            <a:alphaModFix amt="72000"/>
          </a:blip>
          <a:srcRect l="12988" t="13996" r="15011" b="14003"/>
          <a:stretch/>
        </p:blipFill>
        <p:spPr>
          <a:xfrm>
            <a:off x="7114900" y="254250"/>
            <a:ext cx="222900" cy="222900"/>
          </a:xfrm>
          <a:prstGeom prst="rect">
            <a:avLst/>
          </a:prstGeom>
          <a:noFill/>
          <a:ln>
            <a:noFill/>
          </a:ln>
        </p:spPr>
      </p:pic>
      <p:pic>
        <p:nvPicPr>
          <p:cNvPr id="26" name="Google Shape;26;p2"/>
          <p:cNvPicPr preferRelativeResize="0"/>
          <p:nvPr/>
        </p:nvPicPr>
        <p:blipFill rotWithShape="1">
          <a:blip r:embed="rId16">
            <a:alphaModFix amt="72000"/>
          </a:blip>
          <a:srcRect l="12988" t="13996" r="15011" b="14003"/>
          <a:stretch/>
        </p:blipFill>
        <p:spPr>
          <a:xfrm>
            <a:off x="7230775" y="4533625"/>
            <a:ext cx="222900" cy="222900"/>
          </a:xfrm>
          <a:prstGeom prst="rect">
            <a:avLst/>
          </a:prstGeom>
          <a:noFill/>
          <a:ln>
            <a:noFill/>
          </a:ln>
        </p:spPr>
      </p:pic>
      <p:pic>
        <p:nvPicPr>
          <p:cNvPr id="27" name="Google Shape;27;p2"/>
          <p:cNvPicPr preferRelativeResize="0"/>
          <p:nvPr/>
        </p:nvPicPr>
        <p:blipFill rotWithShape="1">
          <a:blip r:embed="rId15">
            <a:alphaModFix amt="72000"/>
          </a:blip>
          <a:srcRect l="12988" t="13996" r="15011" b="14003"/>
          <a:stretch/>
        </p:blipFill>
        <p:spPr>
          <a:xfrm>
            <a:off x="7422800" y="4355000"/>
            <a:ext cx="107275" cy="107275"/>
          </a:xfrm>
          <a:prstGeom prst="rect">
            <a:avLst/>
          </a:prstGeom>
          <a:noFill/>
          <a:ln>
            <a:noFill/>
          </a:ln>
        </p:spPr>
      </p:pic>
      <p:pic>
        <p:nvPicPr>
          <p:cNvPr id="28" name="Google Shape;28;p2"/>
          <p:cNvPicPr preferRelativeResize="0"/>
          <p:nvPr/>
        </p:nvPicPr>
        <p:blipFill rotWithShape="1">
          <a:blip r:embed="rId16">
            <a:alphaModFix amt="72000"/>
          </a:blip>
          <a:srcRect l="12988" t="13996" r="15011" b="14003"/>
          <a:stretch/>
        </p:blipFill>
        <p:spPr>
          <a:xfrm>
            <a:off x="6579250" y="205900"/>
            <a:ext cx="107275" cy="107275"/>
          </a:xfrm>
          <a:prstGeom prst="rect">
            <a:avLst/>
          </a:prstGeom>
          <a:noFill/>
          <a:ln>
            <a:noFill/>
          </a:ln>
        </p:spPr>
      </p:pic>
      <p:pic>
        <p:nvPicPr>
          <p:cNvPr id="29" name="Google Shape;29;p2"/>
          <p:cNvPicPr preferRelativeResize="0"/>
          <p:nvPr/>
        </p:nvPicPr>
        <p:blipFill rotWithShape="1">
          <a:blip r:embed="rId16">
            <a:alphaModFix amt="72000"/>
          </a:blip>
          <a:srcRect l="12988" t="13996" r="15011" b="14003"/>
          <a:stretch/>
        </p:blipFill>
        <p:spPr>
          <a:xfrm>
            <a:off x="603525" y="3645575"/>
            <a:ext cx="107275" cy="107275"/>
          </a:xfrm>
          <a:prstGeom prst="rect">
            <a:avLst/>
          </a:prstGeom>
          <a:noFill/>
          <a:ln>
            <a:noFill/>
          </a:ln>
        </p:spPr>
      </p:pic>
      <p:pic>
        <p:nvPicPr>
          <p:cNvPr id="30" name="Google Shape;30;p2"/>
          <p:cNvPicPr preferRelativeResize="0"/>
          <p:nvPr/>
        </p:nvPicPr>
        <p:blipFill rotWithShape="1">
          <a:blip r:embed="rId8">
            <a:alphaModFix/>
          </a:blip>
          <a:srcRect l="6725" t="8298"/>
          <a:stretch/>
        </p:blipFill>
        <p:spPr>
          <a:xfrm rot="6220822">
            <a:off x="8291048" y="2306713"/>
            <a:ext cx="607835" cy="597613"/>
          </a:xfrm>
          <a:prstGeom prst="rect">
            <a:avLst/>
          </a:prstGeom>
          <a:noFill/>
          <a:ln>
            <a:noFill/>
          </a:ln>
        </p:spPr>
      </p:pic>
      <p:grpSp>
        <p:nvGrpSpPr>
          <p:cNvPr id="31" name="Google Shape;31;p2"/>
          <p:cNvGrpSpPr/>
          <p:nvPr/>
        </p:nvGrpSpPr>
        <p:grpSpPr>
          <a:xfrm>
            <a:off x="-334486" y="4121675"/>
            <a:ext cx="681700" cy="893750"/>
            <a:chOff x="8528601" y="3345625"/>
            <a:chExt cx="681700" cy="893750"/>
          </a:xfrm>
        </p:grpSpPr>
        <p:pic>
          <p:nvPicPr>
            <p:cNvPr id="32" name="Google Shape;32;p2"/>
            <p:cNvPicPr preferRelativeResize="0"/>
            <p:nvPr/>
          </p:nvPicPr>
          <p:blipFill rotWithShape="1">
            <a:blip r:embed="rId12">
              <a:alphaModFix/>
            </a:blip>
            <a:srcRect l="15023" t="14904" b="11857"/>
            <a:stretch/>
          </p:blipFill>
          <p:spPr>
            <a:xfrm>
              <a:off x="8528601" y="3742208"/>
              <a:ext cx="576856" cy="497166"/>
            </a:xfrm>
            <a:prstGeom prst="rect">
              <a:avLst/>
            </a:prstGeom>
            <a:noFill/>
            <a:ln>
              <a:noFill/>
            </a:ln>
          </p:spPr>
        </p:pic>
        <p:pic>
          <p:nvPicPr>
            <p:cNvPr id="33" name="Google Shape;33;p2"/>
            <p:cNvPicPr preferRelativeResize="0"/>
            <p:nvPr/>
          </p:nvPicPr>
          <p:blipFill rotWithShape="1">
            <a:blip r:embed="rId12">
              <a:alphaModFix/>
            </a:blip>
            <a:srcRect l="15023" t="14904" b="11857"/>
            <a:stretch/>
          </p:blipFill>
          <p:spPr>
            <a:xfrm rot="-10040303">
              <a:off x="8585969" y="3402800"/>
              <a:ext cx="576856" cy="497167"/>
            </a:xfrm>
            <a:prstGeom prst="rect">
              <a:avLst/>
            </a:prstGeom>
            <a:noFill/>
            <a:ln>
              <a:noFill/>
            </a:ln>
          </p:spPr>
        </p:pic>
      </p:grpSp>
      <p:sp>
        <p:nvSpPr>
          <p:cNvPr id="34" name="Google Shape;34;p2"/>
          <p:cNvSpPr txBox="1">
            <a:spLocks noGrp="1"/>
          </p:cNvSpPr>
          <p:nvPr>
            <p:ph type="ctrTitle"/>
          </p:nvPr>
        </p:nvSpPr>
        <p:spPr>
          <a:xfrm>
            <a:off x="1690325" y="1390650"/>
            <a:ext cx="5763300" cy="18864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8500"/>
              <a:buNone/>
              <a:defRPr sz="8500">
                <a:latin typeface="DM Serif Display"/>
                <a:ea typeface="DM Serif Display"/>
                <a:cs typeface="DM Serif Display"/>
                <a:sym typeface="DM Serif Display"/>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35" name="Google Shape;35;p2"/>
          <p:cNvSpPr txBox="1">
            <a:spLocks noGrp="1"/>
          </p:cNvSpPr>
          <p:nvPr>
            <p:ph type="subTitle" idx="1"/>
          </p:nvPr>
        </p:nvSpPr>
        <p:spPr>
          <a:xfrm>
            <a:off x="1690375" y="3277050"/>
            <a:ext cx="5763300" cy="4758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1600">
                <a:latin typeface="Lato"/>
                <a:ea typeface="Lato"/>
                <a:cs typeface="Lato"/>
                <a:sym typeface="Lato"/>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ext">
  <p:cSld name="CUSTOM_4">
    <p:spTree>
      <p:nvGrpSpPr>
        <p:cNvPr id="1" name="Shape 286"/>
        <p:cNvGrpSpPr/>
        <p:nvPr/>
      </p:nvGrpSpPr>
      <p:grpSpPr>
        <a:xfrm>
          <a:off x="0" y="0"/>
          <a:ext cx="0" cy="0"/>
          <a:chOff x="0" y="0"/>
          <a:chExt cx="0" cy="0"/>
        </a:xfrm>
      </p:grpSpPr>
      <p:pic>
        <p:nvPicPr>
          <p:cNvPr id="287" name="Google Shape;287;p15"/>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288" name="Google Shape;288;p15"/>
          <p:cNvPicPr preferRelativeResize="0"/>
          <p:nvPr/>
        </p:nvPicPr>
        <p:blipFill rotWithShape="1">
          <a:blip r:embed="rId3">
            <a:alphaModFix amt="67000"/>
          </a:blip>
          <a:srcRect l="25238" r="30334"/>
          <a:stretch/>
        </p:blipFill>
        <p:spPr>
          <a:xfrm rot="7226894" flipH="1">
            <a:off x="-51122" y="3973857"/>
            <a:ext cx="834135" cy="1877485"/>
          </a:xfrm>
          <a:prstGeom prst="rect">
            <a:avLst/>
          </a:prstGeom>
          <a:noFill/>
          <a:ln>
            <a:noFill/>
          </a:ln>
        </p:spPr>
      </p:pic>
      <p:grpSp>
        <p:nvGrpSpPr>
          <p:cNvPr id="289" name="Google Shape;289;p15"/>
          <p:cNvGrpSpPr/>
          <p:nvPr/>
        </p:nvGrpSpPr>
        <p:grpSpPr>
          <a:xfrm flipH="1">
            <a:off x="330233" y="4190350"/>
            <a:ext cx="681700" cy="893750"/>
            <a:chOff x="8528601" y="3345625"/>
            <a:chExt cx="681700" cy="893750"/>
          </a:xfrm>
        </p:grpSpPr>
        <p:pic>
          <p:nvPicPr>
            <p:cNvPr id="290" name="Google Shape;290;p15"/>
            <p:cNvPicPr preferRelativeResize="0"/>
            <p:nvPr/>
          </p:nvPicPr>
          <p:blipFill rotWithShape="1">
            <a:blip r:embed="rId4">
              <a:alphaModFix/>
            </a:blip>
            <a:srcRect l="15023" t="14904" b="11857"/>
            <a:stretch/>
          </p:blipFill>
          <p:spPr>
            <a:xfrm>
              <a:off x="8528601" y="3742208"/>
              <a:ext cx="576856" cy="497166"/>
            </a:xfrm>
            <a:prstGeom prst="rect">
              <a:avLst/>
            </a:prstGeom>
            <a:noFill/>
            <a:ln>
              <a:noFill/>
            </a:ln>
          </p:spPr>
        </p:pic>
        <p:pic>
          <p:nvPicPr>
            <p:cNvPr id="291" name="Google Shape;291;p15"/>
            <p:cNvPicPr preferRelativeResize="0"/>
            <p:nvPr/>
          </p:nvPicPr>
          <p:blipFill rotWithShape="1">
            <a:blip r:embed="rId4">
              <a:alphaModFix/>
            </a:blip>
            <a:srcRect l="15023" t="14904" b="11857"/>
            <a:stretch/>
          </p:blipFill>
          <p:spPr>
            <a:xfrm rot="-10040303">
              <a:off x="8585969" y="3402800"/>
              <a:ext cx="576856" cy="497167"/>
            </a:xfrm>
            <a:prstGeom prst="rect">
              <a:avLst/>
            </a:prstGeom>
            <a:noFill/>
            <a:ln>
              <a:noFill/>
            </a:ln>
          </p:spPr>
        </p:pic>
      </p:grpSp>
      <p:pic>
        <p:nvPicPr>
          <p:cNvPr id="292" name="Google Shape;292;p15"/>
          <p:cNvPicPr preferRelativeResize="0"/>
          <p:nvPr/>
        </p:nvPicPr>
        <p:blipFill rotWithShape="1">
          <a:blip r:embed="rId5">
            <a:alphaModFix amt="52000"/>
          </a:blip>
          <a:srcRect l="14340" t="13137" r="15532" b="7383"/>
          <a:stretch/>
        </p:blipFill>
        <p:spPr>
          <a:xfrm flipH="1">
            <a:off x="-683220" y="-617200"/>
            <a:ext cx="1799175" cy="2039050"/>
          </a:xfrm>
          <a:prstGeom prst="rect">
            <a:avLst/>
          </a:prstGeom>
          <a:noFill/>
          <a:ln>
            <a:noFill/>
          </a:ln>
        </p:spPr>
      </p:pic>
      <p:pic>
        <p:nvPicPr>
          <p:cNvPr id="293" name="Google Shape;293;p15"/>
          <p:cNvPicPr preferRelativeResize="0"/>
          <p:nvPr/>
        </p:nvPicPr>
        <p:blipFill rotWithShape="1">
          <a:blip r:embed="rId6">
            <a:alphaModFix amt="34000"/>
          </a:blip>
          <a:srcRect l="22483" t="2840" r="55233" b="-2840"/>
          <a:stretch/>
        </p:blipFill>
        <p:spPr>
          <a:xfrm rot="3273537" flipH="1">
            <a:off x="-251324" y="-313345"/>
            <a:ext cx="489344" cy="2196042"/>
          </a:xfrm>
          <a:prstGeom prst="rect">
            <a:avLst/>
          </a:prstGeom>
          <a:noFill/>
          <a:ln>
            <a:noFill/>
          </a:ln>
        </p:spPr>
      </p:pic>
      <p:pic>
        <p:nvPicPr>
          <p:cNvPr id="294" name="Google Shape;294;p15"/>
          <p:cNvPicPr preferRelativeResize="0"/>
          <p:nvPr/>
        </p:nvPicPr>
        <p:blipFill rotWithShape="1">
          <a:blip r:embed="rId7">
            <a:alphaModFix/>
          </a:blip>
          <a:srcRect t="16613" b="7937"/>
          <a:stretch/>
        </p:blipFill>
        <p:spPr>
          <a:xfrm rot="7392327" flipH="1">
            <a:off x="-396697" y="-325217"/>
            <a:ext cx="1928589" cy="1455084"/>
          </a:xfrm>
          <a:prstGeom prst="rect">
            <a:avLst/>
          </a:prstGeom>
          <a:noFill/>
          <a:ln>
            <a:noFill/>
          </a:ln>
        </p:spPr>
      </p:pic>
      <p:pic>
        <p:nvPicPr>
          <p:cNvPr id="295" name="Google Shape;295;p15"/>
          <p:cNvPicPr preferRelativeResize="0"/>
          <p:nvPr/>
        </p:nvPicPr>
        <p:blipFill rotWithShape="1">
          <a:blip r:embed="rId8">
            <a:alphaModFix amt="72000"/>
          </a:blip>
          <a:srcRect l="12988" t="13996" r="15011" b="14003"/>
          <a:stretch/>
        </p:blipFill>
        <p:spPr>
          <a:xfrm flipH="1">
            <a:off x="192135" y="1935800"/>
            <a:ext cx="222900" cy="222900"/>
          </a:xfrm>
          <a:prstGeom prst="rect">
            <a:avLst/>
          </a:prstGeom>
          <a:noFill/>
          <a:ln>
            <a:noFill/>
          </a:ln>
        </p:spPr>
      </p:pic>
      <p:pic>
        <p:nvPicPr>
          <p:cNvPr id="296" name="Google Shape;296;p15"/>
          <p:cNvPicPr preferRelativeResize="0"/>
          <p:nvPr/>
        </p:nvPicPr>
        <p:blipFill rotWithShape="1">
          <a:blip r:embed="rId9">
            <a:alphaModFix amt="72000"/>
          </a:blip>
          <a:srcRect l="12988" t="13996" r="15011" b="14003"/>
          <a:stretch/>
        </p:blipFill>
        <p:spPr>
          <a:xfrm flipH="1">
            <a:off x="249947" y="2600688"/>
            <a:ext cx="107275" cy="107275"/>
          </a:xfrm>
          <a:prstGeom prst="rect">
            <a:avLst/>
          </a:prstGeom>
          <a:noFill/>
          <a:ln>
            <a:noFill/>
          </a:ln>
        </p:spPr>
      </p:pic>
      <p:pic>
        <p:nvPicPr>
          <p:cNvPr id="297" name="Google Shape;297;p15"/>
          <p:cNvPicPr preferRelativeResize="0"/>
          <p:nvPr/>
        </p:nvPicPr>
        <p:blipFill rotWithShape="1">
          <a:blip r:embed="rId10">
            <a:alphaModFix amt="69000"/>
          </a:blip>
          <a:srcRect l="41502" r="39776"/>
          <a:stretch/>
        </p:blipFill>
        <p:spPr>
          <a:xfrm rot="2491506">
            <a:off x="8371943" y="3188093"/>
            <a:ext cx="441918" cy="2360654"/>
          </a:xfrm>
          <a:prstGeom prst="rect">
            <a:avLst/>
          </a:prstGeom>
          <a:noFill/>
          <a:ln>
            <a:noFill/>
          </a:ln>
        </p:spPr>
      </p:pic>
      <p:pic>
        <p:nvPicPr>
          <p:cNvPr id="298" name="Google Shape;298;p15"/>
          <p:cNvPicPr preferRelativeResize="0"/>
          <p:nvPr/>
        </p:nvPicPr>
        <p:blipFill rotWithShape="1">
          <a:blip r:embed="rId9">
            <a:alphaModFix amt="72000"/>
          </a:blip>
          <a:srcRect l="12988" t="13996" r="15011" b="14003"/>
          <a:stretch/>
        </p:blipFill>
        <p:spPr>
          <a:xfrm>
            <a:off x="8085575" y="-342925"/>
            <a:ext cx="1327375" cy="1327375"/>
          </a:xfrm>
          <a:prstGeom prst="rect">
            <a:avLst/>
          </a:prstGeom>
          <a:noFill/>
          <a:ln>
            <a:noFill/>
          </a:ln>
        </p:spPr>
      </p:pic>
      <p:pic>
        <p:nvPicPr>
          <p:cNvPr id="299" name="Google Shape;299;p15"/>
          <p:cNvPicPr preferRelativeResize="0"/>
          <p:nvPr/>
        </p:nvPicPr>
        <p:blipFill rotWithShape="1">
          <a:blip r:embed="rId11">
            <a:alphaModFix/>
          </a:blip>
          <a:srcRect l="6725" t="8298"/>
          <a:stretch/>
        </p:blipFill>
        <p:spPr>
          <a:xfrm>
            <a:off x="7707739" y="30800"/>
            <a:ext cx="725471" cy="713250"/>
          </a:xfrm>
          <a:prstGeom prst="rect">
            <a:avLst/>
          </a:prstGeom>
          <a:noFill/>
          <a:ln>
            <a:noFill/>
          </a:ln>
        </p:spPr>
      </p:pic>
      <p:pic>
        <p:nvPicPr>
          <p:cNvPr id="300" name="Google Shape;300;p15"/>
          <p:cNvPicPr preferRelativeResize="0"/>
          <p:nvPr/>
        </p:nvPicPr>
        <p:blipFill rotWithShape="1">
          <a:blip r:embed="rId12">
            <a:alphaModFix/>
          </a:blip>
          <a:srcRect l="33217" r="26890"/>
          <a:stretch/>
        </p:blipFill>
        <p:spPr>
          <a:xfrm rot="3657732">
            <a:off x="7651576" y="3393174"/>
            <a:ext cx="1192647" cy="2989625"/>
          </a:xfrm>
          <a:prstGeom prst="rect">
            <a:avLst/>
          </a:prstGeom>
          <a:noFill/>
          <a:ln>
            <a:noFill/>
          </a:ln>
        </p:spPr>
      </p:pic>
      <p:pic>
        <p:nvPicPr>
          <p:cNvPr id="301" name="Google Shape;301;p15"/>
          <p:cNvPicPr preferRelativeResize="0"/>
          <p:nvPr/>
        </p:nvPicPr>
        <p:blipFill rotWithShape="1">
          <a:blip r:embed="rId9">
            <a:alphaModFix amt="72000"/>
          </a:blip>
          <a:srcRect l="12988" t="13996" r="15011" b="14003"/>
          <a:stretch/>
        </p:blipFill>
        <p:spPr>
          <a:xfrm>
            <a:off x="6028525" y="4530175"/>
            <a:ext cx="142150" cy="142150"/>
          </a:xfrm>
          <a:prstGeom prst="rect">
            <a:avLst/>
          </a:prstGeom>
          <a:noFill/>
          <a:ln>
            <a:noFill/>
          </a:ln>
        </p:spPr>
      </p:pic>
      <p:pic>
        <p:nvPicPr>
          <p:cNvPr id="302" name="Google Shape;302;p15"/>
          <p:cNvPicPr preferRelativeResize="0"/>
          <p:nvPr/>
        </p:nvPicPr>
        <p:blipFill rotWithShape="1">
          <a:blip r:embed="rId8">
            <a:alphaModFix amt="72000"/>
          </a:blip>
          <a:srcRect l="12988" t="13996" r="15011" b="14003"/>
          <a:stretch/>
        </p:blipFill>
        <p:spPr>
          <a:xfrm flipH="1">
            <a:off x="5626810" y="4672325"/>
            <a:ext cx="222900" cy="222900"/>
          </a:xfrm>
          <a:prstGeom prst="rect">
            <a:avLst/>
          </a:prstGeom>
          <a:noFill/>
          <a:ln>
            <a:noFill/>
          </a:ln>
        </p:spPr>
      </p:pic>
      <p:pic>
        <p:nvPicPr>
          <p:cNvPr id="303" name="Google Shape;303;p15"/>
          <p:cNvPicPr preferRelativeResize="0"/>
          <p:nvPr/>
        </p:nvPicPr>
        <p:blipFill rotWithShape="1">
          <a:blip r:embed="rId8">
            <a:alphaModFix amt="72000"/>
          </a:blip>
          <a:srcRect l="12988" t="13996" r="15011" b="14003"/>
          <a:stretch/>
        </p:blipFill>
        <p:spPr>
          <a:xfrm flipH="1">
            <a:off x="6288135" y="430800"/>
            <a:ext cx="222900" cy="222900"/>
          </a:xfrm>
          <a:prstGeom prst="rect">
            <a:avLst/>
          </a:prstGeom>
          <a:noFill/>
          <a:ln>
            <a:noFill/>
          </a:ln>
        </p:spPr>
      </p:pic>
      <p:pic>
        <p:nvPicPr>
          <p:cNvPr id="304" name="Google Shape;304;p15"/>
          <p:cNvPicPr preferRelativeResize="0"/>
          <p:nvPr/>
        </p:nvPicPr>
        <p:blipFill rotWithShape="1">
          <a:blip r:embed="rId9">
            <a:alphaModFix amt="72000"/>
          </a:blip>
          <a:srcRect l="12988" t="13996" r="15011" b="14003"/>
          <a:stretch/>
        </p:blipFill>
        <p:spPr>
          <a:xfrm>
            <a:off x="6028525" y="542250"/>
            <a:ext cx="142150" cy="142150"/>
          </a:xfrm>
          <a:prstGeom prst="rect">
            <a:avLst/>
          </a:prstGeom>
          <a:noFill/>
          <a:ln>
            <a:noFill/>
          </a:ln>
        </p:spPr>
      </p:pic>
      <p:sp>
        <p:nvSpPr>
          <p:cNvPr id="305" name="Google Shape;305;p15"/>
          <p:cNvSpPr txBox="1">
            <a:spLocks noGrp="1"/>
          </p:cNvSpPr>
          <p:nvPr>
            <p:ph type="title"/>
          </p:nvPr>
        </p:nvSpPr>
        <p:spPr>
          <a:xfrm flipH="1">
            <a:off x="5436300" y="1668150"/>
            <a:ext cx="2987700" cy="7269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6" name="Google Shape;306;p15"/>
          <p:cNvSpPr txBox="1">
            <a:spLocks noGrp="1"/>
          </p:cNvSpPr>
          <p:nvPr>
            <p:ph type="subTitle" idx="1"/>
          </p:nvPr>
        </p:nvSpPr>
        <p:spPr>
          <a:xfrm flipH="1">
            <a:off x="5436300" y="2395050"/>
            <a:ext cx="2987700" cy="1080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wo columns 1">
  <p:cSld name="CUSTOM_10">
    <p:spTree>
      <p:nvGrpSpPr>
        <p:cNvPr id="1" name="Shape 307"/>
        <p:cNvGrpSpPr/>
        <p:nvPr/>
      </p:nvGrpSpPr>
      <p:grpSpPr>
        <a:xfrm>
          <a:off x="0" y="0"/>
          <a:ext cx="0" cy="0"/>
          <a:chOff x="0" y="0"/>
          <a:chExt cx="0" cy="0"/>
        </a:xfrm>
      </p:grpSpPr>
      <p:pic>
        <p:nvPicPr>
          <p:cNvPr id="308" name="Google Shape;308;p16"/>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309" name="Google Shape;309;p16"/>
          <p:cNvPicPr preferRelativeResize="0"/>
          <p:nvPr/>
        </p:nvPicPr>
        <p:blipFill rotWithShape="1">
          <a:blip r:embed="rId3">
            <a:alphaModFix amt="72000"/>
          </a:blip>
          <a:srcRect l="12988" t="13996" r="15011" b="14003"/>
          <a:stretch/>
        </p:blipFill>
        <p:spPr>
          <a:xfrm flipH="1">
            <a:off x="8330863" y="0"/>
            <a:ext cx="1005000" cy="1005000"/>
          </a:xfrm>
          <a:prstGeom prst="rect">
            <a:avLst/>
          </a:prstGeom>
          <a:noFill/>
          <a:ln>
            <a:noFill/>
          </a:ln>
        </p:spPr>
      </p:pic>
      <p:grpSp>
        <p:nvGrpSpPr>
          <p:cNvPr id="310" name="Google Shape;310;p16"/>
          <p:cNvGrpSpPr/>
          <p:nvPr/>
        </p:nvGrpSpPr>
        <p:grpSpPr>
          <a:xfrm flipH="1">
            <a:off x="8444336" y="484225"/>
            <a:ext cx="681700" cy="893750"/>
            <a:chOff x="8528601" y="3345625"/>
            <a:chExt cx="681700" cy="893750"/>
          </a:xfrm>
        </p:grpSpPr>
        <p:pic>
          <p:nvPicPr>
            <p:cNvPr id="311" name="Google Shape;311;p16"/>
            <p:cNvPicPr preferRelativeResize="0"/>
            <p:nvPr/>
          </p:nvPicPr>
          <p:blipFill rotWithShape="1">
            <a:blip r:embed="rId4">
              <a:alphaModFix/>
            </a:blip>
            <a:srcRect l="15023" t="14904" b="11857"/>
            <a:stretch/>
          </p:blipFill>
          <p:spPr>
            <a:xfrm>
              <a:off x="8528601" y="3742208"/>
              <a:ext cx="576856" cy="497166"/>
            </a:xfrm>
            <a:prstGeom prst="rect">
              <a:avLst/>
            </a:prstGeom>
            <a:noFill/>
            <a:ln>
              <a:noFill/>
            </a:ln>
          </p:spPr>
        </p:pic>
        <p:pic>
          <p:nvPicPr>
            <p:cNvPr id="312" name="Google Shape;312;p16"/>
            <p:cNvPicPr preferRelativeResize="0"/>
            <p:nvPr/>
          </p:nvPicPr>
          <p:blipFill rotWithShape="1">
            <a:blip r:embed="rId4">
              <a:alphaModFix/>
            </a:blip>
            <a:srcRect l="15023" t="14904" b="11857"/>
            <a:stretch/>
          </p:blipFill>
          <p:spPr>
            <a:xfrm rot="-10040303">
              <a:off x="8585969" y="3402800"/>
              <a:ext cx="576856" cy="497167"/>
            </a:xfrm>
            <a:prstGeom prst="rect">
              <a:avLst/>
            </a:prstGeom>
            <a:noFill/>
            <a:ln>
              <a:noFill/>
            </a:ln>
          </p:spPr>
        </p:pic>
      </p:grpSp>
      <p:pic>
        <p:nvPicPr>
          <p:cNvPr id="313" name="Google Shape;313;p16"/>
          <p:cNvPicPr preferRelativeResize="0"/>
          <p:nvPr/>
        </p:nvPicPr>
        <p:blipFill rotWithShape="1">
          <a:blip r:embed="rId5">
            <a:alphaModFix amt="52000"/>
          </a:blip>
          <a:srcRect l="14340" t="13137" r="15532" b="7383"/>
          <a:stretch/>
        </p:blipFill>
        <p:spPr>
          <a:xfrm flipH="1">
            <a:off x="-886667" y="-617200"/>
            <a:ext cx="1799175" cy="2039050"/>
          </a:xfrm>
          <a:prstGeom prst="rect">
            <a:avLst/>
          </a:prstGeom>
          <a:noFill/>
          <a:ln>
            <a:noFill/>
          </a:ln>
        </p:spPr>
      </p:pic>
      <p:pic>
        <p:nvPicPr>
          <p:cNvPr id="314" name="Google Shape;314;p16"/>
          <p:cNvPicPr preferRelativeResize="0"/>
          <p:nvPr/>
        </p:nvPicPr>
        <p:blipFill rotWithShape="1">
          <a:blip r:embed="rId5">
            <a:alphaModFix amt="52000"/>
          </a:blip>
          <a:srcRect l="14340" t="13137" r="15532" b="7383"/>
          <a:stretch/>
        </p:blipFill>
        <p:spPr>
          <a:xfrm rot="-6375684" flipH="1">
            <a:off x="7143335" y="3521194"/>
            <a:ext cx="2274950" cy="2578263"/>
          </a:xfrm>
          <a:prstGeom prst="rect">
            <a:avLst/>
          </a:prstGeom>
          <a:noFill/>
          <a:ln>
            <a:noFill/>
          </a:ln>
        </p:spPr>
      </p:pic>
      <p:pic>
        <p:nvPicPr>
          <p:cNvPr id="315" name="Google Shape;315;p16"/>
          <p:cNvPicPr preferRelativeResize="0"/>
          <p:nvPr/>
        </p:nvPicPr>
        <p:blipFill rotWithShape="1">
          <a:blip r:embed="rId6">
            <a:alphaModFix amt="69000"/>
          </a:blip>
          <a:srcRect l="41502" r="39776"/>
          <a:stretch/>
        </p:blipFill>
        <p:spPr>
          <a:xfrm rot="2826862" flipH="1">
            <a:off x="7013170" y="3581120"/>
            <a:ext cx="420785" cy="2247761"/>
          </a:xfrm>
          <a:prstGeom prst="rect">
            <a:avLst/>
          </a:prstGeom>
          <a:noFill/>
          <a:ln>
            <a:noFill/>
          </a:ln>
        </p:spPr>
      </p:pic>
      <p:pic>
        <p:nvPicPr>
          <p:cNvPr id="316" name="Google Shape;316;p16"/>
          <p:cNvPicPr preferRelativeResize="0"/>
          <p:nvPr/>
        </p:nvPicPr>
        <p:blipFill rotWithShape="1">
          <a:blip r:embed="rId7">
            <a:alphaModFix amt="52999"/>
          </a:blip>
          <a:srcRect l="22483" t="2840" r="55233" b="-2840"/>
          <a:stretch/>
        </p:blipFill>
        <p:spPr>
          <a:xfrm rot="3273537" flipH="1">
            <a:off x="-454770" y="-313345"/>
            <a:ext cx="489344" cy="2196042"/>
          </a:xfrm>
          <a:prstGeom prst="rect">
            <a:avLst/>
          </a:prstGeom>
          <a:noFill/>
          <a:ln>
            <a:noFill/>
          </a:ln>
        </p:spPr>
      </p:pic>
      <p:pic>
        <p:nvPicPr>
          <p:cNvPr id="317" name="Google Shape;317;p16"/>
          <p:cNvPicPr preferRelativeResize="0"/>
          <p:nvPr/>
        </p:nvPicPr>
        <p:blipFill rotWithShape="1">
          <a:blip r:embed="rId8">
            <a:alphaModFix amt="40000"/>
          </a:blip>
          <a:srcRect l="19177" t="20749" r="12206" b="21161"/>
          <a:stretch/>
        </p:blipFill>
        <p:spPr>
          <a:xfrm rot="-8299308">
            <a:off x="-390937" y="4439300"/>
            <a:ext cx="1454101" cy="1230924"/>
          </a:xfrm>
          <a:prstGeom prst="rect">
            <a:avLst/>
          </a:prstGeom>
          <a:noFill/>
          <a:ln>
            <a:noFill/>
          </a:ln>
        </p:spPr>
      </p:pic>
      <p:pic>
        <p:nvPicPr>
          <p:cNvPr id="318" name="Google Shape;318;p16"/>
          <p:cNvPicPr preferRelativeResize="0"/>
          <p:nvPr/>
        </p:nvPicPr>
        <p:blipFill rotWithShape="1">
          <a:blip r:embed="rId9">
            <a:alphaModFix/>
          </a:blip>
          <a:srcRect l="6725" t="8298"/>
          <a:stretch/>
        </p:blipFill>
        <p:spPr>
          <a:xfrm rot="-9995142" flipH="1">
            <a:off x="-119572" y="4111625"/>
            <a:ext cx="725471" cy="713249"/>
          </a:xfrm>
          <a:prstGeom prst="rect">
            <a:avLst/>
          </a:prstGeom>
          <a:noFill/>
          <a:ln>
            <a:noFill/>
          </a:ln>
        </p:spPr>
      </p:pic>
      <p:pic>
        <p:nvPicPr>
          <p:cNvPr id="319" name="Google Shape;319;p16"/>
          <p:cNvPicPr preferRelativeResize="0"/>
          <p:nvPr/>
        </p:nvPicPr>
        <p:blipFill rotWithShape="1">
          <a:blip r:embed="rId10">
            <a:alphaModFix/>
          </a:blip>
          <a:srcRect l="33217" r="26890"/>
          <a:stretch/>
        </p:blipFill>
        <p:spPr>
          <a:xfrm rot="-8588081" flipH="1">
            <a:off x="8543001" y="3247782"/>
            <a:ext cx="895250" cy="2244135"/>
          </a:xfrm>
          <a:prstGeom prst="rect">
            <a:avLst/>
          </a:prstGeom>
          <a:noFill/>
          <a:ln>
            <a:noFill/>
          </a:ln>
        </p:spPr>
      </p:pic>
      <p:pic>
        <p:nvPicPr>
          <p:cNvPr id="320" name="Google Shape;320;p16"/>
          <p:cNvPicPr preferRelativeResize="0"/>
          <p:nvPr/>
        </p:nvPicPr>
        <p:blipFill rotWithShape="1">
          <a:blip r:embed="rId11">
            <a:alphaModFix/>
          </a:blip>
          <a:srcRect t="16613" b="7937"/>
          <a:stretch/>
        </p:blipFill>
        <p:spPr>
          <a:xfrm rot="7392327" flipH="1">
            <a:off x="-600143" y="-325217"/>
            <a:ext cx="1928589" cy="1455084"/>
          </a:xfrm>
          <a:prstGeom prst="rect">
            <a:avLst/>
          </a:prstGeom>
          <a:noFill/>
          <a:ln>
            <a:noFill/>
          </a:ln>
        </p:spPr>
      </p:pic>
      <p:pic>
        <p:nvPicPr>
          <p:cNvPr id="321" name="Google Shape;321;p16"/>
          <p:cNvPicPr preferRelativeResize="0"/>
          <p:nvPr/>
        </p:nvPicPr>
        <p:blipFill rotWithShape="1">
          <a:blip r:embed="rId12">
            <a:alphaModFix amt="72000"/>
          </a:blip>
          <a:srcRect l="12988" t="13996" r="15011" b="14003"/>
          <a:stretch/>
        </p:blipFill>
        <p:spPr>
          <a:xfrm flipH="1">
            <a:off x="7911888" y="248575"/>
            <a:ext cx="118550" cy="118550"/>
          </a:xfrm>
          <a:prstGeom prst="rect">
            <a:avLst/>
          </a:prstGeom>
          <a:noFill/>
          <a:ln>
            <a:noFill/>
          </a:ln>
        </p:spPr>
      </p:pic>
      <p:pic>
        <p:nvPicPr>
          <p:cNvPr id="322" name="Google Shape;322;p16"/>
          <p:cNvPicPr preferRelativeResize="0"/>
          <p:nvPr/>
        </p:nvPicPr>
        <p:blipFill rotWithShape="1">
          <a:blip r:embed="rId3">
            <a:alphaModFix amt="72000"/>
          </a:blip>
          <a:srcRect l="12988" t="13996" r="15011" b="14003"/>
          <a:stretch/>
        </p:blipFill>
        <p:spPr>
          <a:xfrm flipH="1">
            <a:off x="-11312" y="1543525"/>
            <a:ext cx="222900" cy="222900"/>
          </a:xfrm>
          <a:prstGeom prst="rect">
            <a:avLst/>
          </a:prstGeom>
          <a:noFill/>
          <a:ln>
            <a:noFill/>
          </a:ln>
        </p:spPr>
      </p:pic>
      <p:pic>
        <p:nvPicPr>
          <p:cNvPr id="323" name="Google Shape;323;p16"/>
          <p:cNvPicPr preferRelativeResize="0"/>
          <p:nvPr/>
        </p:nvPicPr>
        <p:blipFill rotWithShape="1">
          <a:blip r:embed="rId3">
            <a:alphaModFix amt="72000"/>
          </a:blip>
          <a:srcRect l="12988" t="13996" r="15011" b="14003"/>
          <a:stretch/>
        </p:blipFill>
        <p:spPr>
          <a:xfrm flipH="1">
            <a:off x="6131088" y="4664775"/>
            <a:ext cx="222900" cy="222900"/>
          </a:xfrm>
          <a:prstGeom prst="rect">
            <a:avLst/>
          </a:prstGeom>
          <a:noFill/>
          <a:ln>
            <a:noFill/>
          </a:ln>
        </p:spPr>
      </p:pic>
      <p:pic>
        <p:nvPicPr>
          <p:cNvPr id="324" name="Google Shape;324;p16"/>
          <p:cNvPicPr preferRelativeResize="0"/>
          <p:nvPr/>
        </p:nvPicPr>
        <p:blipFill rotWithShape="1">
          <a:blip r:embed="rId12">
            <a:alphaModFix amt="72000"/>
          </a:blip>
          <a:srcRect l="12988" t="13996" r="15011" b="14003"/>
          <a:stretch/>
        </p:blipFill>
        <p:spPr>
          <a:xfrm flipH="1">
            <a:off x="5930688" y="4111625"/>
            <a:ext cx="118550" cy="118550"/>
          </a:xfrm>
          <a:prstGeom prst="rect">
            <a:avLst/>
          </a:prstGeom>
          <a:noFill/>
          <a:ln>
            <a:noFill/>
          </a:ln>
        </p:spPr>
      </p:pic>
      <p:sp>
        <p:nvSpPr>
          <p:cNvPr id="325" name="Google Shape;325;p16"/>
          <p:cNvSpPr txBox="1">
            <a:spLocks noGrp="1"/>
          </p:cNvSpPr>
          <p:nvPr>
            <p:ph type="body" idx="1"/>
          </p:nvPr>
        </p:nvSpPr>
        <p:spPr>
          <a:xfrm>
            <a:off x="720000" y="1995675"/>
            <a:ext cx="3852000" cy="26055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rgbClr val="434343"/>
              </a:buClr>
              <a:buSzPts val="1200"/>
              <a:buChar char="●"/>
              <a:defRPr sz="1250">
                <a:solidFill>
                  <a:srgbClr val="434343"/>
                </a:solidFill>
              </a:defRPr>
            </a:lvl1pPr>
            <a:lvl2pPr marL="914400" lvl="1" indent="-304800" rtl="0">
              <a:lnSpc>
                <a:spcPct val="115000"/>
              </a:lnSpc>
              <a:spcBef>
                <a:spcPts val="0"/>
              </a:spcBef>
              <a:spcAft>
                <a:spcPts val="0"/>
              </a:spcAft>
              <a:buClr>
                <a:srgbClr val="434343"/>
              </a:buClr>
              <a:buSzPts val="1200"/>
              <a:buFont typeface="Roboto Condensed Light"/>
              <a:buChar char="○"/>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Char char="■"/>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Char char="●"/>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Char char="○"/>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Char char="■"/>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Char char="●"/>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Char char="○"/>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Char char="■"/>
              <a:defRPr>
                <a:solidFill>
                  <a:srgbClr val="434343"/>
                </a:solidFill>
              </a:defRPr>
            </a:lvl9pPr>
          </a:lstStyle>
          <a:p>
            <a:endParaRPr/>
          </a:p>
        </p:txBody>
      </p:sp>
      <p:sp>
        <p:nvSpPr>
          <p:cNvPr id="326" name="Google Shape;326;p16"/>
          <p:cNvSpPr txBox="1">
            <a:spLocks noGrp="1"/>
          </p:cNvSpPr>
          <p:nvPr>
            <p:ph type="body" idx="2"/>
          </p:nvPr>
        </p:nvSpPr>
        <p:spPr>
          <a:xfrm>
            <a:off x="4572000" y="1995675"/>
            <a:ext cx="3861300" cy="26055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chemeClr val="lt1"/>
              </a:buClr>
              <a:buSzPts val="1200"/>
              <a:buFont typeface="DM Serif Display"/>
              <a:buChar char="●"/>
              <a:defRPr sz="2500">
                <a:solidFill>
                  <a:schemeClr val="lt1"/>
                </a:solidFill>
                <a:latin typeface="DM Serif Display"/>
                <a:ea typeface="DM Serif Display"/>
                <a:cs typeface="DM Serif Display"/>
                <a:sym typeface="DM Serif Display"/>
              </a:defRPr>
            </a:lvl1pPr>
            <a:lvl2pPr marL="914400" lvl="1" indent="-304800" rtl="0">
              <a:lnSpc>
                <a:spcPct val="115000"/>
              </a:lnSpc>
              <a:spcBef>
                <a:spcPts val="1000"/>
              </a:spcBef>
              <a:spcAft>
                <a:spcPts val="0"/>
              </a:spcAft>
              <a:buClr>
                <a:srgbClr val="434343"/>
              </a:buClr>
              <a:buSzPts val="1200"/>
              <a:buFont typeface="Roboto Condensed Light"/>
              <a:buChar char="○"/>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Char char="■"/>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Char char="●"/>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Char char="○"/>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Char char="■"/>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Char char="●"/>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Char char="○"/>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Char char="■"/>
              <a:defRPr>
                <a:solidFill>
                  <a:srgbClr val="434343"/>
                </a:solidFill>
              </a:defRPr>
            </a:lvl9pPr>
          </a:lstStyle>
          <a:p>
            <a:endParaRPr/>
          </a:p>
        </p:txBody>
      </p:sp>
      <p:sp>
        <p:nvSpPr>
          <p:cNvPr id="327" name="Google Shape;327;p1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328"/>
        <p:cNvGrpSpPr/>
        <p:nvPr/>
      </p:nvGrpSpPr>
      <p:grpSpPr>
        <a:xfrm>
          <a:off x="0" y="0"/>
          <a:ext cx="0" cy="0"/>
          <a:chOff x="0" y="0"/>
          <a:chExt cx="0" cy="0"/>
        </a:xfrm>
      </p:grpSpPr>
      <p:pic>
        <p:nvPicPr>
          <p:cNvPr id="329" name="Google Shape;329;p17"/>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330" name="Google Shape;330;p17"/>
          <p:cNvPicPr preferRelativeResize="0"/>
          <p:nvPr/>
        </p:nvPicPr>
        <p:blipFill rotWithShape="1">
          <a:blip r:embed="rId3">
            <a:alphaModFix amt="73000"/>
          </a:blip>
          <a:srcRect l="19177" t="20749" r="12206" b="21161"/>
          <a:stretch/>
        </p:blipFill>
        <p:spPr>
          <a:xfrm rot="-8299308">
            <a:off x="-289494" y="4461900"/>
            <a:ext cx="1454101" cy="1230924"/>
          </a:xfrm>
          <a:prstGeom prst="rect">
            <a:avLst/>
          </a:prstGeom>
          <a:noFill/>
          <a:ln>
            <a:noFill/>
          </a:ln>
        </p:spPr>
      </p:pic>
      <p:pic>
        <p:nvPicPr>
          <p:cNvPr id="331" name="Google Shape;331;p17"/>
          <p:cNvPicPr preferRelativeResize="0"/>
          <p:nvPr/>
        </p:nvPicPr>
        <p:blipFill rotWithShape="1">
          <a:blip r:embed="rId4">
            <a:alphaModFix amt="52000"/>
          </a:blip>
          <a:srcRect l="14340" t="13137" r="15532" b="7383"/>
          <a:stretch/>
        </p:blipFill>
        <p:spPr>
          <a:xfrm>
            <a:off x="-763670" y="-317075"/>
            <a:ext cx="1799175" cy="2039050"/>
          </a:xfrm>
          <a:prstGeom prst="rect">
            <a:avLst/>
          </a:prstGeom>
          <a:noFill/>
          <a:ln>
            <a:noFill/>
          </a:ln>
        </p:spPr>
      </p:pic>
      <p:pic>
        <p:nvPicPr>
          <p:cNvPr id="332" name="Google Shape;332;p17"/>
          <p:cNvPicPr preferRelativeResize="0"/>
          <p:nvPr/>
        </p:nvPicPr>
        <p:blipFill rotWithShape="1">
          <a:blip r:embed="rId5">
            <a:alphaModFix amt="86000"/>
          </a:blip>
          <a:srcRect t="15644" b="22737"/>
          <a:stretch/>
        </p:blipFill>
        <p:spPr>
          <a:xfrm flipH="1">
            <a:off x="7807450" y="0"/>
            <a:ext cx="2657850" cy="1637800"/>
          </a:xfrm>
          <a:prstGeom prst="rect">
            <a:avLst/>
          </a:prstGeom>
          <a:noFill/>
          <a:ln>
            <a:noFill/>
          </a:ln>
        </p:spPr>
      </p:pic>
      <p:pic>
        <p:nvPicPr>
          <p:cNvPr id="333" name="Google Shape;333;p17"/>
          <p:cNvPicPr preferRelativeResize="0"/>
          <p:nvPr/>
        </p:nvPicPr>
        <p:blipFill rotWithShape="1">
          <a:blip r:embed="rId6">
            <a:alphaModFix amt="67000"/>
          </a:blip>
          <a:srcRect l="25238" r="30334"/>
          <a:stretch/>
        </p:blipFill>
        <p:spPr>
          <a:xfrm rot="-8556388">
            <a:off x="-385578" y="391307"/>
            <a:ext cx="834135" cy="1877485"/>
          </a:xfrm>
          <a:prstGeom prst="rect">
            <a:avLst/>
          </a:prstGeom>
          <a:noFill/>
          <a:ln>
            <a:noFill/>
          </a:ln>
        </p:spPr>
      </p:pic>
      <p:pic>
        <p:nvPicPr>
          <p:cNvPr id="334" name="Google Shape;334;p17"/>
          <p:cNvPicPr preferRelativeResize="0"/>
          <p:nvPr/>
        </p:nvPicPr>
        <p:blipFill rotWithShape="1">
          <a:blip r:embed="rId7">
            <a:alphaModFix/>
          </a:blip>
          <a:srcRect l="44193" r="37758"/>
          <a:stretch/>
        </p:blipFill>
        <p:spPr>
          <a:xfrm rot="-1743593">
            <a:off x="8268525" y="-1184500"/>
            <a:ext cx="473150" cy="2621501"/>
          </a:xfrm>
          <a:prstGeom prst="rect">
            <a:avLst/>
          </a:prstGeom>
          <a:noFill/>
          <a:ln>
            <a:noFill/>
          </a:ln>
        </p:spPr>
      </p:pic>
      <p:pic>
        <p:nvPicPr>
          <p:cNvPr id="335" name="Google Shape;335;p17"/>
          <p:cNvPicPr preferRelativeResize="0"/>
          <p:nvPr/>
        </p:nvPicPr>
        <p:blipFill rotWithShape="1">
          <a:blip r:embed="rId8">
            <a:alphaModFix/>
          </a:blip>
          <a:srcRect l="6725" t="8298"/>
          <a:stretch/>
        </p:blipFill>
        <p:spPr>
          <a:xfrm>
            <a:off x="-62011" y="542250"/>
            <a:ext cx="725471" cy="713250"/>
          </a:xfrm>
          <a:prstGeom prst="rect">
            <a:avLst/>
          </a:prstGeom>
          <a:noFill/>
          <a:ln>
            <a:noFill/>
          </a:ln>
        </p:spPr>
      </p:pic>
      <p:pic>
        <p:nvPicPr>
          <p:cNvPr id="336" name="Google Shape;336;p17"/>
          <p:cNvPicPr preferRelativeResize="0"/>
          <p:nvPr/>
        </p:nvPicPr>
        <p:blipFill rotWithShape="1">
          <a:blip r:embed="rId9">
            <a:alphaModFix amt="95000"/>
          </a:blip>
          <a:srcRect l="12988" t="13996" r="15011" b="14003"/>
          <a:stretch/>
        </p:blipFill>
        <p:spPr>
          <a:xfrm>
            <a:off x="235600" y="2167750"/>
            <a:ext cx="222900" cy="222900"/>
          </a:xfrm>
          <a:prstGeom prst="rect">
            <a:avLst/>
          </a:prstGeom>
          <a:noFill/>
          <a:ln>
            <a:noFill/>
          </a:ln>
        </p:spPr>
      </p:pic>
      <p:pic>
        <p:nvPicPr>
          <p:cNvPr id="337" name="Google Shape;337;p17"/>
          <p:cNvPicPr preferRelativeResize="0"/>
          <p:nvPr/>
        </p:nvPicPr>
        <p:blipFill rotWithShape="1">
          <a:blip r:embed="rId10">
            <a:alphaModFix amt="72000"/>
          </a:blip>
          <a:srcRect l="12988" t="13996" r="15011" b="14003"/>
          <a:stretch/>
        </p:blipFill>
        <p:spPr>
          <a:xfrm>
            <a:off x="427625" y="1989125"/>
            <a:ext cx="107275" cy="107275"/>
          </a:xfrm>
          <a:prstGeom prst="rect">
            <a:avLst/>
          </a:prstGeom>
          <a:noFill/>
          <a:ln>
            <a:noFill/>
          </a:ln>
        </p:spPr>
      </p:pic>
      <p:pic>
        <p:nvPicPr>
          <p:cNvPr id="338" name="Google Shape;338;p17"/>
          <p:cNvPicPr preferRelativeResize="0"/>
          <p:nvPr/>
        </p:nvPicPr>
        <p:blipFill rotWithShape="1">
          <a:blip r:embed="rId9">
            <a:alphaModFix amt="72000"/>
          </a:blip>
          <a:srcRect l="12988" t="13996" r="15011" b="14003"/>
          <a:stretch/>
        </p:blipFill>
        <p:spPr>
          <a:xfrm>
            <a:off x="8732675" y="1801375"/>
            <a:ext cx="107275" cy="107275"/>
          </a:xfrm>
          <a:prstGeom prst="rect">
            <a:avLst/>
          </a:prstGeom>
          <a:noFill/>
          <a:ln>
            <a:noFill/>
          </a:ln>
        </p:spPr>
      </p:pic>
      <p:pic>
        <p:nvPicPr>
          <p:cNvPr id="339" name="Google Shape;339;p17"/>
          <p:cNvPicPr preferRelativeResize="0"/>
          <p:nvPr/>
        </p:nvPicPr>
        <p:blipFill rotWithShape="1">
          <a:blip r:embed="rId10">
            <a:alphaModFix amt="72000"/>
          </a:blip>
          <a:srcRect l="12988" t="13996" r="15011" b="14003"/>
          <a:stretch/>
        </p:blipFill>
        <p:spPr>
          <a:xfrm>
            <a:off x="8780675" y="2141725"/>
            <a:ext cx="222900" cy="222900"/>
          </a:xfrm>
          <a:prstGeom prst="rect">
            <a:avLst/>
          </a:prstGeom>
          <a:noFill/>
          <a:ln>
            <a:noFill/>
          </a:ln>
        </p:spPr>
      </p:pic>
      <p:pic>
        <p:nvPicPr>
          <p:cNvPr id="340" name="Google Shape;340;p17"/>
          <p:cNvPicPr preferRelativeResize="0"/>
          <p:nvPr/>
        </p:nvPicPr>
        <p:blipFill rotWithShape="1">
          <a:blip r:embed="rId11">
            <a:alphaModFix amt="34000"/>
          </a:blip>
          <a:srcRect l="38803" r="38913"/>
          <a:stretch/>
        </p:blipFill>
        <p:spPr>
          <a:xfrm rot="6098124" flipH="1">
            <a:off x="8474786" y="3755842"/>
            <a:ext cx="489344" cy="2196041"/>
          </a:xfrm>
          <a:prstGeom prst="rect">
            <a:avLst/>
          </a:prstGeom>
          <a:noFill/>
          <a:ln>
            <a:noFill/>
          </a:ln>
        </p:spPr>
      </p:pic>
      <p:pic>
        <p:nvPicPr>
          <p:cNvPr id="341" name="Google Shape;341;p17"/>
          <p:cNvPicPr preferRelativeResize="0"/>
          <p:nvPr/>
        </p:nvPicPr>
        <p:blipFill rotWithShape="1">
          <a:blip r:embed="rId12">
            <a:alphaModFix/>
          </a:blip>
          <a:srcRect t="16613" b="7937"/>
          <a:stretch/>
        </p:blipFill>
        <p:spPr>
          <a:xfrm rot="6172752" flipH="1">
            <a:off x="7755162" y="4126320"/>
            <a:ext cx="1928589" cy="1455085"/>
          </a:xfrm>
          <a:prstGeom prst="rect">
            <a:avLst/>
          </a:prstGeom>
          <a:noFill/>
          <a:ln>
            <a:noFill/>
          </a:ln>
        </p:spPr>
      </p:pic>
      <p:pic>
        <p:nvPicPr>
          <p:cNvPr id="342" name="Google Shape;342;p17"/>
          <p:cNvPicPr preferRelativeResize="0"/>
          <p:nvPr/>
        </p:nvPicPr>
        <p:blipFill rotWithShape="1">
          <a:blip r:embed="rId13">
            <a:alphaModFix/>
          </a:blip>
          <a:srcRect l="33217" r="26890"/>
          <a:stretch/>
        </p:blipFill>
        <p:spPr>
          <a:xfrm rot="-3657732" flipH="1">
            <a:off x="175958" y="3393174"/>
            <a:ext cx="1192647" cy="2989625"/>
          </a:xfrm>
          <a:prstGeom prst="rect">
            <a:avLst/>
          </a:prstGeom>
          <a:noFill/>
          <a:ln>
            <a:noFill/>
          </a:ln>
        </p:spPr>
      </p:pic>
      <p:pic>
        <p:nvPicPr>
          <p:cNvPr id="343" name="Google Shape;343;p17"/>
          <p:cNvPicPr preferRelativeResize="0"/>
          <p:nvPr/>
        </p:nvPicPr>
        <p:blipFill rotWithShape="1">
          <a:blip r:embed="rId10">
            <a:alphaModFix amt="72000"/>
          </a:blip>
          <a:srcRect l="12988" t="13996" r="15011" b="14003"/>
          <a:stretch/>
        </p:blipFill>
        <p:spPr>
          <a:xfrm>
            <a:off x="1520550" y="178150"/>
            <a:ext cx="152800" cy="152800"/>
          </a:xfrm>
          <a:prstGeom prst="rect">
            <a:avLst/>
          </a:prstGeom>
          <a:noFill/>
          <a:ln>
            <a:noFill/>
          </a:ln>
        </p:spPr>
      </p:pic>
      <p:pic>
        <p:nvPicPr>
          <p:cNvPr id="344" name="Google Shape;344;p17"/>
          <p:cNvPicPr preferRelativeResize="0"/>
          <p:nvPr/>
        </p:nvPicPr>
        <p:blipFill rotWithShape="1">
          <a:blip r:embed="rId9">
            <a:alphaModFix amt="95000"/>
          </a:blip>
          <a:srcRect l="12988" t="13996" r="15011" b="14003"/>
          <a:stretch/>
        </p:blipFill>
        <p:spPr>
          <a:xfrm>
            <a:off x="7038725" y="4877725"/>
            <a:ext cx="118550" cy="118550"/>
          </a:xfrm>
          <a:prstGeom prst="rect">
            <a:avLst/>
          </a:prstGeom>
          <a:noFill/>
          <a:ln>
            <a:noFill/>
          </a:ln>
        </p:spPr>
      </p:pic>
      <p:sp>
        <p:nvSpPr>
          <p:cNvPr id="345" name="Google Shape;345;p1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46" name="Google Shape;346;p17"/>
          <p:cNvSpPr txBox="1">
            <a:spLocks noGrp="1"/>
          </p:cNvSpPr>
          <p:nvPr>
            <p:ph type="title" idx="2"/>
          </p:nvPr>
        </p:nvSpPr>
        <p:spPr>
          <a:xfrm>
            <a:off x="720000" y="2756925"/>
            <a:ext cx="23055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47" name="Google Shape;347;p17"/>
          <p:cNvSpPr txBox="1">
            <a:spLocks noGrp="1"/>
          </p:cNvSpPr>
          <p:nvPr>
            <p:ph type="subTitle" idx="1"/>
          </p:nvPr>
        </p:nvSpPr>
        <p:spPr>
          <a:xfrm>
            <a:off x="720000" y="3138575"/>
            <a:ext cx="2305500" cy="70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48" name="Google Shape;348;p17"/>
          <p:cNvSpPr txBox="1">
            <a:spLocks noGrp="1"/>
          </p:cNvSpPr>
          <p:nvPr>
            <p:ph type="title" idx="3"/>
          </p:nvPr>
        </p:nvSpPr>
        <p:spPr>
          <a:xfrm>
            <a:off x="3419234" y="2756925"/>
            <a:ext cx="23055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49" name="Google Shape;349;p17"/>
          <p:cNvSpPr txBox="1">
            <a:spLocks noGrp="1"/>
          </p:cNvSpPr>
          <p:nvPr>
            <p:ph type="subTitle" idx="4"/>
          </p:nvPr>
        </p:nvSpPr>
        <p:spPr>
          <a:xfrm>
            <a:off x="3419225" y="3138575"/>
            <a:ext cx="2305500" cy="70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50" name="Google Shape;350;p17"/>
          <p:cNvSpPr txBox="1">
            <a:spLocks noGrp="1"/>
          </p:cNvSpPr>
          <p:nvPr>
            <p:ph type="title" idx="5"/>
          </p:nvPr>
        </p:nvSpPr>
        <p:spPr>
          <a:xfrm>
            <a:off x="6118476" y="2756925"/>
            <a:ext cx="23055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51" name="Google Shape;351;p17"/>
          <p:cNvSpPr txBox="1">
            <a:spLocks noGrp="1"/>
          </p:cNvSpPr>
          <p:nvPr>
            <p:ph type="subTitle" idx="6"/>
          </p:nvPr>
        </p:nvSpPr>
        <p:spPr>
          <a:xfrm>
            <a:off x="6118471" y="3138575"/>
            <a:ext cx="2305500" cy="70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2">
  <p:cSld name="CUSTOM_11_1">
    <p:spTree>
      <p:nvGrpSpPr>
        <p:cNvPr id="1" name="Shape 451"/>
        <p:cNvGrpSpPr/>
        <p:nvPr/>
      </p:nvGrpSpPr>
      <p:grpSpPr>
        <a:xfrm>
          <a:off x="0" y="0"/>
          <a:ext cx="0" cy="0"/>
          <a:chOff x="0" y="0"/>
          <a:chExt cx="0" cy="0"/>
        </a:xfrm>
      </p:grpSpPr>
      <p:pic>
        <p:nvPicPr>
          <p:cNvPr id="452" name="Google Shape;452;p22"/>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453" name="Google Shape;453;p22"/>
          <p:cNvPicPr preferRelativeResize="0"/>
          <p:nvPr/>
        </p:nvPicPr>
        <p:blipFill rotWithShape="1">
          <a:blip r:embed="rId3">
            <a:alphaModFix amt="52000"/>
          </a:blip>
          <a:srcRect l="14340" t="13137" r="15532" b="7383"/>
          <a:stretch/>
        </p:blipFill>
        <p:spPr>
          <a:xfrm>
            <a:off x="7891155" y="-721700"/>
            <a:ext cx="1799175" cy="2039050"/>
          </a:xfrm>
          <a:prstGeom prst="rect">
            <a:avLst/>
          </a:prstGeom>
          <a:noFill/>
          <a:ln>
            <a:noFill/>
          </a:ln>
        </p:spPr>
      </p:pic>
      <p:pic>
        <p:nvPicPr>
          <p:cNvPr id="454" name="Google Shape;454;p22"/>
          <p:cNvPicPr preferRelativeResize="0"/>
          <p:nvPr/>
        </p:nvPicPr>
        <p:blipFill rotWithShape="1">
          <a:blip r:embed="rId4">
            <a:alphaModFix/>
          </a:blip>
          <a:srcRect l="20769" t="7020" r="31386" b="10958"/>
          <a:stretch/>
        </p:blipFill>
        <p:spPr>
          <a:xfrm flipH="1">
            <a:off x="8536488" y="63050"/>
            <a:ext cx="1013925" cy="1738175"/>
          </a:xfrm>
          <a:prstGeom prst="rect">
            <a:avLst/>
          </a:prstGeom>
          <a:noFill/>
          <a:ln>
            <a:noFill/>
          </a:ln>
        </p:spPr>
      </p:pic>
      <p:pic>
        <p:nvPicPr>
          <p:cNvPr id="455" name="Google Shape;455;p22"/>
          <p:cNvPicPr preferRelativeResize="0"/>
          <p:nvPr/>
        </p:nvPicPr>
        <p:blipFill rotWithShape="1">
          <a:blip r:embed="rId5">
            <a:alphaModFix amt="43000"/>
          </a:blip>
          <a:srcRect l="29662" r="34322"/>
          <a:stretch/>
        </p:blipFill>
        <p:spPr>
          <a:xfrm rot="-4233241">
            <a:off x="8751987" y="-623650"/>
            <a:ext cx="582925" cy="1618500"/>
          </a:xfrm>
          <a:prstGeom prst="rect">
            <a:avLst/>
          </a:prstGeom>
          <a:noFill/>
          <a:ln>
            <a:noFill/>
          </a:ln>
        </p:spPr>
      </p:pic>
      <p:pic>
        <p:nvPicPr>
          <p:cNvPr id="456" name="Google Shape;456;p22"/>
          <p:cNvPicPr preferRelativeResize="0"/>
          <p:nvPr/>
        </p:nvPicPr>
        <p:blipFill rotWithShape="1">
          <a:blip r:embed="rId3">
            <a:alphaModFix amt="52000"/>
          </a:blip>
          <a:srcRect l="14340" t="13137" r="15532" b="7383"/>
          <a:stretch/>
        </p:blipFill>
        <p:spPr>
          <a:xfrm rot="2485112">
            <a:off x="-893970" y="-524175"/>
            <a:ext cx="1799175" cy="2039050"/>
          </a:xfrm>
          <a:prstGeom prst="rect">
            <a:avLst/>
          </a:prstGeom>
          <a:noFill/>
          <a:ln>
            <a:noFill/>
          </a:ln>
        </p:spPr>
      </p:pic>
      <p:pic>
        <p:nvPicPr>
          <p:cNvPr id="457" name="Google Shape;457;p22"/>
          <p:cNvPicPr preferRelativeResize="0"/>
          <p:nvPr/>
        </p:nvPicPr>
        <p:blipFill rotWithShape="1">
          <a:blip r:embed="rId6">
            <a:alphaModFix amt="67000"/>
          </a:blip>
          <a:srcRect l="25238" r="30334"/>
          <a:stretch/>
        </p:blipFill>
        <p:spPr>
          <a:xfrm rot="-8556388">
            <a:off x="-373878" y="-20056"/>
            <a:ext cx="834135" cy="1877485"/>
          </a:xfrm>
          <a:prstGeom prst="rect">
            <a:avLst/>
          </a:prstGeom>
          <a:noFill/>
          <a:ln>
            <a:noFill/>
          </a:ln>
        </p:spPr>
      </p:pic>
      <p:pic>
        <p:nvPicPr>
          <p:cNvPr id="458" name="Google Shape;458;p22"/>
          <p:cNvPicPr preferRelativeResize="0"/>
          <p:nvPr/>
        </p:nvPicPr>
        <p:blipFill rotWithShape="1">
          <a:blip r:embed="rId7">
            <a:alphaModFix/>
          </a:blip>
          <a:srcRect l="6725" t="8298"/>
          <a:stretch/>
        </p:blipFill>
        <p:spPr>
          <a:xfrm>
            <a:off x="157439" y="-317075"/>
            <a:ext cx="725471" cy="713250"/>
          </a:xfrm>
          <a:prstGeom prst="rect">
            <a:avLst/>
          </a:prstGeom>
          <a:noFill/>
          <a:ln>
            <a:noFill/>
          </a:ln>
        </p:spPr>
      </p:pic>
      <p:pic>
        <p:nvPicPr>
          <p:cNvPr id="459" name="Google Shape;459;p22"/>
          <p:cNvPicPr preferRelativeResize="0"/>
          <p:nvPr/>
        </p:nvPicPr>
        <p:blipFill rotWithShape="1">
          <a:blip r:embed="rId8">
            <a:alphaModFix amt="95000"/>
          </a:blip>
          <a:srcRect l="12988" t="13996" r="15011" b="14003"/>
          <a:stretch/>
        </p:blipFill>
        <p:spPr>
          <a:xfrm rot="-2277162">
            <a:off x="220457" y="3939530"/>
            <a:ext cx="222901" cy="222901"/>
          </a:xfrm>
          <a:prstGeom prst="rect">
            <a:avLst/>
          </a:prstGeom>
          <a:noFill/>
          <a:ln>
            <a:noFill/>
          </a:ln>
        </p:spPr>
      </p:pic>
      <p:pic>
        <p:nvPicPr>
          <p:cNvPr id="460" name="Google Shape;460;p22"/>
          <p:cNvPicPr preferRelativeResize="0"/>
          <p:nvPr/>
        </p:nvPicPr>
        <p:blipFill rotWithShape="1">
          <a:blip r:embed="rId9">
            <a:alphaModFix amt="72000"/>
          </a:blip>
          <a:srcRect l="12988" t="13996" r="15011" b="14003"/>
          <a:stretch/>
        </p:blipFill>
        <p:spPr>
          <a:xfrm rot="-2277147">
            <a:off x="179087" y="3683966"/>
            <a:ext cx="107275" cy="107275"/>
          </a:xfrm>
          <a:prstGeom prst="rect">
            <a:avLst/>
          </a:prstGeom>
          <a:noFill/>
          <a:ln>
            <a:noFill/>
          </a:ln>
        </p:spPr>
      </p:pic>
      <p:pic>
        <p:nvPicPr>
          <p:cNvPr id="461" name="Google Shape;461;p22"/>
          <p:cNvPicPr preferRelativeResize="0"/>
          <p:nvPr/>
        </p:nvPicPr>
        <p:blipFill rotWithShape="1">
          <a:blip r:embed="rId8">
            <a:alphaModFix amt="72000"/>
          </a:blip>
          <a:srcRect l="12988" t="13996" r="15011" b="14003"/>
          <a:stretch/>
        </p:blipFill>
        <p:spPr>
          <a:xfrm>
            <a:off x="8599238" y="2317825"/>
            <a:ext cx="107275" cy="107275"/>
          </a:xfrm>
          <a:prstGeom prst="rect">
            <a:avLst/>
          </a:prstGeom>
          <a:noFill/>
          <a:ln>
            <a:noFill/>
          </a:ln>
        </p:spPr>
      </p:pic>
      <p:pic>
        <p:nvPicPr>
          <p:cNvPr id="462" name="Google Shape;462;p22"/>
          <p:cNvPicPr preferRelativeResize="0"/>
          <p:nvPr/>
        </p:nvPicPr>
        <p:blipFill rotWithShape="1">
          <a:blip r:embed="rId9">
            <a:alphaModFix amt="72000"/>
          </a:blip>
          <a:srcRect l="12988" t="13996" r="15011" b="14003"/>
          <a:stretch/>
        </p:blipFill>
        <p:spPr>
          <a:xfrm>
            <a:off x="8676038" y="2687500"/>
            <a:ext cx="222900" cy="222900"/>
          </a:xfrm>
          <a:prstGeom prst="rect">
            <a:avLst/>
          </a:prstGeom>
          <a:noFill/>
          <a:ln>
            <a:noFill/>
          </a:ln>
        </p:spPr>
      </p:pic>
      <p:sp>
        <p:nvSpPr>
          <p:cNvPr id="463" name="Google Shape;463;p22"/>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hanks">
  <p:cSld name="CUSTOM_3">
    <p:spTree>
      <p:nvGrpSpPr>
        <p:cNvPr id="1" name="Shape 510"/>
        <p:cNvGrpSpPr/>
        <p:nvPr/>
      </p:nvGrpSpPr>
      <p:grpSpPr>
        <a:xfrm>
          <a:off x="0" y="0"/>
          <a:ext cx="0" cy="0"/>
          <a:chOff x="0" y="0"/>
          <a:chExt cx="0" cy="0"/>
        </a:xfrm>
      </p:grpSpPr>
      <p:pic>
        <p:nvPicPr>
          <p:cNvPr id="511" name="Google Shape;511;p25"/>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512" name="Google Shape;512;p25"/>
          <p:cNvPicPr preferRelativeResize="0"/>
          <p:nvPr/>
        </p:nvPicPr>
        <p:blipFill rotWithShape="1">
          <a:blip r:embed="rId3">
            <a:alphaModFix amt="52000"/>
          </a:blip>
          <a:srcRect l="14340" t="13137" r="15532" b="7383"/>
          <a:stretch/>
        </p:blipFill>
        <p:spPr>
          <a:xfrm rot="10800000" flipH="1">
            <a:off x="-781052" y="2449200"/>
            <a:ext cx="3213421" cy="3641850"/>
          </a:xfrm>
          <a:prstGeom prst="rect">
            <a:avLst/>
          </a:prstGeom>
          <a:noFill/>
          <a:ln>
            <a:noFill/>
          </a:ln>
        </p:spPr>
      </p:pic>
      <p:pic>
        <p:nvPicPr>
          <p:cNvPr id="513" name="Google Shape;513;p25"/>
          <p:cNvPicPr preferRelativeResize="0"/>
          <p:nvPr/>
        </p:nvPicPr>
        <p:blipFill rotWithShape="1">
          <a:blip r:embed="rId3">
            <a:alphaModFix amt="52000"/>
          </a:blip>
          <a:srcRect l="14340" t="13137" r="15532" b="7383"/>
          <a:stretch/>
        </p:blipFill>
        <p:spPr>
          <a:xfrm rot="10800000" flipH="1">
            <a:off x="6941386" y="-862050"/>
            <a:ext cx="3213421" cy="3641850"/>
          </a:xfrm>
          <a:prstGeom prst="rect">
            <a:avLst/>
          </a:prstGeom>
          <a:noFill/>
          <a:ln>
            <a:noFill/>
          </a:ln>
        </p:spPr>
      </p:pic>
      <p:pic>
        <p:nvPicPr>
          <p:cNvPr id="514" name="Google Shape;514;p25"/>
          <p:cNvPicPr preferRelativeResize="0"/>
          <p:nvPr/>
        </p:nvPicPr>
        <p:blipFill>
          <a:blip r:embed="rId4">
            <a:alphaModFix amt="89000"/>
          </a:blip>
          <a:stretch>
            <a:fillRect/>
          </a:stretch>
        </p:blipFill>
        <p:spPr>
          <a:xfrm rot="-8928316" flipH="1">
            <a:off x="7857883" y="3528749"/>
            <a:ext cx="1904550" cy="1904550"/>
          </a:xfrm>
          <a:prstGeom prst="rect">
            <a:avLst/>
          </a:prstGeom>
          <a:noFill/>
          <a:ln>
            <a:noFill/>
          </a:ln>
        </p:spPr>
      </p:pic>
      <p:pic>
        <p:nvPicPr>
          <p:cNvPr id="515" name="Google Shape;515;p25"/>
          <p:cNvPicPr preferRelativeResize="0"/>
          <p:nvPr/>
        </p:nvPicPr>
        <p:blipFill rotWithShape="1">
          <a:blip r:embed="rId5">
            <a:alphaModFix amt="86000"/>
          </a:blip>
          <a:srcRect t="15644" b="22737"/>
          <a:stretch/>
        </p:blipFill>
        <p:spPr>
          <a:xfrm rot="10800000" flipH="1">
            <a:off x="-732392" y="3968175"/>
            <a:ext cx="2657850" cy="1637800"/>
          </a:xfrm>
          <a:prstGeom prst="rect">
            <a:avLst/>
          </a:prstGeom>
          <a:noFill/>
          <a:ln>
            <a:noFill/>
          </a:ln>
        </p:spPr>
      </p:pic>
      <p:pic>
        <p:nvPicPr>
          <p:cNvPr id="516" name="Google Shape;516;p25"/>
          <p:cNvPicPr preferRelativeResize="0"/>
          <p:nvPr/>
        </p:nvPicPr>
        <p:blipFill rotWithShape="1">
          <a:blip r:embed="rId6">
            <a:alphaModFix amt="67000"/>
          </a:blip>
          <a:srcRect l="25238" r="30334"/>
          <a:stretch/>
        </p:blipFill>
        <p:spPr>
          <a:xfrm rot="7563047" flipH="1">
            <a:off x="8500835" y="-258810"/>
            <a:ext cx="1081993" cy="2435373"/>
          </a:xfrm>
          <a:prstGeom prst="rect">
            <a:avLst/>
          </a:prstGeom>
          <a:noFill/>
          <a:ln>
            <a:noFill/>
          </a:ln>
        </p:spPr>
      </p:pic>
      <p:pic>
        <p:nvPicPr>
          <p:cNvPr id="517" name="Google Shape;517;p25"/>
          <p:cNvPicPr preferRelativeResize="0"/>
          <p:nvPr/>
        </p:nvPicPr>
        <p:blipFill rotWithShape="1">
          <a:blip r:embed="rId7">
            <a:alphaModFix/>
          </a:blip>
          <a:srcRect l="6725" t="8298"/>
          <a:stretch/>
        </p:blipFill>
        <p:spPr>
          <a:xfrm rot="10800000" flipH="1">
            <a:off x="710797" y="4069512"/>
            <a:ext cx="725471" cy="713250"/>
          </a:xfrm>
          <a:prstGeom prst="rect">
            <a:avLst/>
          </a:prstGeom>
          <a:noFill/>
          <a:ln>
            <a:noFill/>
          </a:ln>
        </p:spPr>
      </p:pic>
      <p:pic>
        <p:nvPicPr>
          <p:cNvPr id="518" name="Google Shape;518;p25"/>
          <p:cNvPicPr preferRelativeResize="0"/>
          <p:nvPr/>
        </p:nvPicPr>
        <p:blipFill rotWithShape="1">
          <a:blip r:embed="rId8">
            <a:alphaModFix/>
          </a:blip>
          <a:srcRect l="20769" t="7020" r="31386" b="10958"/>
          <a:stretch/>
        </p:blipFill>
        <p:spPr>
          <a:xfrm rot="10800000" flipH="1">
            <a:off x="-285824" y="1696050"/>
            <a:ext cx="1260600" cy="2161050"/>
          </a:xfrm>
          <a:prstGeom prst="rect">
            <a:avLst/>
          </a:prstGeom>
          <a:noFill/>
          <a:ln>
            <a:noFill/>
          </a:ln>
        </p:spPr>
      </p:pic>
      <p:pic>
        <p:nvPicPr>
          <p:cNvPr id="519" name="Google Shape;519;p25"/>
          <p:cNvPicPr preferRelativeResize="0"/>
          <p:nvPr/>
        </p:nvPicPr>
        <p:blipFill rotWithShape="1">
          <a:blip r:embed="rId9">
            <a:alphaModFix/>
          </a:blip>
          <a:srcRect l="33217" r="26890"/>
          <a:stretch/>
        </p:blipFill>
        <p:spPr>
          <a:xfrm rot="1754306" flipH="1">
            <a:off x="8290009" y="2931325"/>
            <a:ext cx="1192647" cy="2989625"/>
          </a:xfrm>
          <a:prstGeom prst="rect">
            <a:avLst/>
          </a:prstGeom>
          <a:noFill/>
          <a:ln>
            <a:noFill/>
          </a:ln>
        </p:spPr>
      </p:pic>
      <p:pic>
        <p:nvPicPr>
          <p:cNvPr id="520" name="Google Shape;520;p25"/>
          <p:cNvPicPr preferRelativeResize="0"/>
          <p:nvPr/>
        </p:nvPicPr>
        <p:blipFill rotWithShape="1">
          <a:blip r:embed="rId10">
            <a:alphaModFix amt="73000"/>
          </a:blip>
          <a:srcRect l="19177" t="20749" r="12206" b="21161"/>
          <a:stretch/>
        </p:blipFill>
        <p:spPr>
          <a:xfrm rot="-2500707" flipH="1">
            <a:off x="-477659" y="-345727"/>
            <a:ext cx="1852263" cy="1567978"/>
          </a:xfrm>
          <a:prstGeom prst="rect">
            <a:avLst/>
          </a:prstGeom>
          <a:noFill/>
          <a:ln>
            <a:noFill/>
          </a:ln>
        </p:spPr>
      </p:pic>
      <p:grpSp>
        <p:nvGrpSpPr>
          <p:cNvPr id="521" name="Google Shape;521;p25"/>
          <p:cNvGrpSpPr/>
          <p:nvPr/>
        </p:nvGrpSpPr>
        <p:grpSpPr>
          <a:xfrm rot="10800000" flipH="1">
            <a:off x="8440085" y="262550"/>
            <a:ext cx="681700" cy="893750"/>
            <a:chOff x="8528601" y="3345625"/>
            <a:chExt cx="681700" cy="893750"/>
          </a:xfrm>
        </p:grpSpPr>
        <p:pic>
          <p:nvPicPr>
            <p:cNvPr id="522" name="Google Shape;522;p25"/>
            <p:cNvPicPr preferRelativeResize="0"/>
            <p:nvPr/>
          </p:nvPicPr>
          <p:blipFill rotWithShape="1">
            <a:blip r:embed="rId11">
              <a:alphaModFix/>
            </a:blip>
            <a:srcRect l="15023" t="14904" b="11857"/>
            <a:stretch/>
          </p:blipFill>
          <p:spPr>
            <a:xfrm>
              <a:off x="8528601" y="3742208"/>
              <a:ext cx="576856" cy="497166"/>
            </a:xfrm>
            <a:prstGeom prst="rect">
              <a:avLst/>
            </a:prstGeom>
            <a:noFill/>
            <a:ln>
              <a:noFill/>
            </a:ln>
          </p:spPr>
        </p:pic>
        <p:pic>
          <p:nvPicPr>
            <p:cNvPr id="523" name="Google Shape;523;p25"/>
            <p:cNvPicPr preferRelativeResize="0"/>
            <p:nvPr/>
          </p:nvPicPr>
          <p:blipFill rotWithShape="1">
            <a:blip r:embed="rId11">
              <a:alphaModFix/>
            </a:blip>
            <a:srcRect l="15023" t="14904" b="11857"/>
            <a:stretch/>
          </p:blipFill>
          <p:spPr>
            <a:xfrm rot="-10040303">
              <a:off x="8585969" y="3402800"/>
              <a:ext cx="576856" cy="497167"/>
            </a:xfrm>
            <a:prstGeom prst="rect">
              <a:avLst/>
            </a:prstGeom>
            <a:noFill/>
            <a:ln>
              <a:noFill/>
            </a:ln>
          </p:spPr>
        </p:pic>
      </p:grpSp>
      <p:pic>
        <p:nvPicPr>
          <p:cNvPr id="524" name="Google Shape;524;p25"/>
          <p:cNvPicPr preferRelativeResize="0"/>
          <p:nvPr/>
        </p:nvPicPr>
        <p:blipFill rotWithShape="1">
          <a:blip r:embed="rId12">
            <a:alphaModFix amt="72000"/>
          </a:blip>
          <a:srcRect l="12988" t="13996" r="15011" b="14003"/>
          <a:stretch/>
        </p:blipFill>
        <p:spPr>
          <a:xfrm rot="10800000" flipH="1">
            <a:off x="1358058" y="1029650"/>
            <a:ext cx="222900" cy="222900"/>
          </a:xfrm>
          <a:prstGeom prst="rect">
            <a:avLst/>
          </a:prstGeom>
          <a:noFill/>
          <a:ln>
            <a:noFill/>
          </a:ln>
        </p:spPr>
      </p:pic>
      <p:pic>
        <p:nvPicPr>
          <p:cNvPr id="525" name="Google Shape;525;p25"/>
          <p:cNvPicPr preferRelativeResize="0"/>
          <p:nvPr/>
        </p:nvPicPr>
        <p:blipFill rotWithShape="1">
          <a:blip r:embed="rId12">
            <a:alphaModFix amt="72000"/>
          </a:blip>
          <a:srcRect l="12988" t="13996" r="15011" b="14003"/>
          <a:stretch/>
        </p:blipFill>
        <p:spPr>
          <a:xfrm rot="10800000" flipH="1">
            <a:off x="7163558" y="4674175"/>
            <a:ext cx="222900" cy="222900"/>
          </a:xfrm>
          <a:prstGeom prst="rect">
            <a:avLst/>
          </a:prstGeom>
          <a:noFill/>
          <a:ln>
            <a:noFill/>
          </a:ln>
        </p:spPr>
      </p:pic>
      <p:pic>
        <p:nvPicPr>
          <p:cNvPr id="526" name="Google Shape;526;p25"/>
          <p:cNvPicPr preferRelativeResize="0"/>
          <p:nvPr/>
        </p:nvPicPr>
        <p:blipFill rotWithShape="1">
          <a:blip r:embed="rId13">
            <a:alphaModFix amt="72000"/>
          </a:blip>
          <a:srcRect l="12988" t="13996" r="15011" b="14003"/>
          <a:stretch/>
        </p:blipFill>
        <p:spPr>
          <a:xfrm rot="10800000" flipH="1">
            <a:off x="7279433" y="394800"/>
            <a:ext cx="222900" cy="222900"/>
          </a:xfrm>
          <a:prstGeom prst="rect">
            <a:avLst/>
          </a:prstGeom>
          <a:noFill/>
          <a:ln>
            <a:noFill/>
          </a:ln>
        </p:spPr>
      </p:pic>
      <p:pic>
        <p:nvPicPr>
          <p:cNvPr id="527" name="Google Shape;527;p25"/>
          <p:cNvPicPr preferRelativeResize="0"/>
          <p:nvPr/>
        </p:nvPicPr>
        <p:blipFill rotWithShape="1">
          <a:blip r:embed="rId12">
            <a:alphaModFix amt="72000"/>
          </a:blip>
          <a:srcRect l="12988" t="13996" r="15011" b="14003"/>
          <a:stretch/>
        </p:blipFill>
        <p:spPr>
          <a:xfrm rot="10800000" flipH="1">
            <a:off x="7471458" y="689050"/>
            <a:ext cx="107275" cy="107275"/>
          </a:xfrm>
          <a:prstGeom prst="rect">
            <a:avLst/>
          </a:prstGeom>
          <a:noFill/>
          <a:ln>
            <a:noFill/>
          </a:ln>
        </p:spPr>
      </p:pic>
      <p:pic>
        <p:nvPicPr>
          <p:cNvPr id="528" name="Google Shape;528;p25"/>
          <p:cNvPicPr preferRelativeResize="0"/>
          <p:nvPr/>
        </p:nvPicPr>
        <p:blipFill rotWithShape="1">
          <a:blip r:embed="rId13">
            <a:alphaModFix amt="72000"/>
          </a:blip>
          <a:srcRect l="12988" t="13996" r="15011" b="14003"/>
          <a:stretch/>
        </p:blipFill>
        <p:spPr>
          <a:xfrm rot="10800000" flipH="1">
            <a:off x="6627908" y="4838150"/>
            <a:ext cx="107275" cy="107275"/>
          </a:xfrm>
          <a:prstGeom prst="rect">
            <a:avLst/>
          </a:prstGeom>
          <a:noFill/>
          <a:ln>
            <a:noFill/>
          </a:ln>
        </p:spPr>
      </p:pic>
      <p:pic>
        <p:nvPicPr>
          <p:cNvPr id="529" name="Google Shape;529;p25"/>
          <p:cNvPicPr preferRelativeResize="0"/>
          <p:nvPr/>
        </p:nvPicPr>
        <p:blipFill rotWithShape="1">
          <a:blip r:embed="rId13">
            <a:alphaModFix amt="72000"/>
          </a:blip>
          <a:srcRect l="12988" t="13996" r="15011" b="14003"/>
          <a:stretch/>
        </p:blipFill>
        <p:spPr>
          <a:xfrm rot="10800000" flipH="1">
            <a:off x="652183" y="1398475"/>
            <a:ext cx="107275" cy="107275"/>
          </a:xfrm>
          <a:prstGeom prst="rect">
            <a:avLst/>
          </a:prstGeom>
          <a:noFill/>
          <a:ln>
            <a:noFill/>
          </a:ln>
        </p:spPr>
      </p:pic>
      <p:pic>
        <p:nvPicPr>
          <p:cNvPr id="530" name="Google Shape;530;p25"/>
          <p:cNvPicPr preferRelativeResize="0"/>
          <p:nvPr/>
        </p:nvPicPr>
        <p:blipFill rotWithShape="1">
          <a:blip r:embed="rId7">
            <a:alphaModFix/>
          </a:blip>
          <a:srcRect l="6725" t="8298"/>
          <a:stretch/>
        </p:blipFill>
        <p:spPr>
          <a:xfrm rot="4579195" flipH="1">
            <a:off x="8226914" y="2136120"/>
            <a:ext cx="833423" cy="819392"/>
          </a:xfrm>
          <a:prstGeom prst="rect">
            <a:avLst/>
          </a:prstGeom>
          <a:noFill/>
          <a:ln>
            <a:noFill/>
          </a:ln>
        </p:spPr>
      </p:pic>
      <p:grpSp>
        <p:nvGrpSpPr>
          <p:cNvPr id="531" name="Google Shape;531;p25"/>
          <p:cNvGrpSpPr/>
          <p:nvPr/>
        </p:nvGrpSpPr>
        <p:grpSpPr>
          <a:xfrm rot="10800000" flipH="1">
            <a:off x="-285828" y="135900"/>
            <a:ext cx="681700" cy="893750"/>
            <a:chOff x="8528601" y="3345625"/>
            <a:chExt cx="681700" cy="893750"/>
          </a:xfrm>
        </p:grpSpPr>
        <p:pic>
          <p:nvPicPr>
            <p:cNvPr id="532" name="Google Shape;532;p25"/>
            <p:cNvPicPr preferRelativeResize="0"/>
            <p:nvPr/>
          </p:nvPicPr>
          <p:blipFill rotWithShape="1">
            <a:blip r:embed="rId11">
              <a:alphaModFix/>
            </a:blip>
            <a:srcRect l="15023" t="14904" b="11857"/>
            <a:stretch/>
          </p:blipFill>
          <p:spPr>
            <a:xfrm>
              <a:off x="8528601" y="3742208"/>
              <a:ext cx="576856" cy="497166"/>
            </a:xfrm>
            <a:prstGeom prst="rect">
              <a:avLst/>
            </a:prstGeom>
            <a:noFill/>
            <a:ln>
              <a:noFill/>
            </a:ln>
          </p:spPr>
        </p:pic>
        <p:pic>
          <p:nvPicPr>
            <p:cNvPr id="533" name="Google Shape;533;p25"/>
            <p:cNvPicPr preferRelativeResize="0"/>
            <p:nvPr/>
          </p:nvPicPr>
          <p:blipFill rotWithShape="1">
            <a:blip r:embed="rId11">
              <a:alphaModFix/>
            </a:blip>
            <a:srcRect l="15023" t="14904" b="11857"/>
            <a:stretch/>
          </p:blipFill>
          <p:spPr>
            <a:xfrm rot="-10040303">
              <a:off x="8585969" y="3402800"/>
              <a:ext cx="576856" cy="497167"/>
            </a:xfrm>
            <a:prstGeom prst="rect">
              <a:avLst/>
            </a:prstGeom>
            <a:noFill/>
            <a:ln>
              <a:noFill/>
            </a:ln>
          </p:spPr>
        </p:pic>
      </p:grpSp>
      <p:sp>
        <p:nvSpPr>
          <p:cNvPr id="534" name="Google Shape;534;p25"/>
          <p:cNvSpPr txBox="1">
            <a:spLocks noGrp="1"/>
          </p:cNvSpPr>
          <p:nvPr>
            <p:ph type="title"/>
          </p:nvPr>
        </p:nvSpPr>
        <p:spPr>
          <a:xfrm>
            <a:off x="2424600" y="542252"/>
            <a:ext cx="4294800" cy="7059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sz="600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35" name="Google Shape;535;p25"/>
          <p:cNvSpPr txBox="1">
            <a:spLocks noGrp="1"/>
          </p:cNvSpPr>
          <p:nvPr>
            <p:ph type="subTitle" idx="1"/>
          </p:nvPr>
        </p:nvSpPr>
        <p:spPr>
          <a:xfrm>
            <a:off x="2854650" y="2137950"/>
            <a:ext cx="3434700" cy="1138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36" name="Google Shape;536;p25"/>
          <p:cNvSpPr txBox="1"/>
          <p:nvPr/>
        </p:nvSpPr>
        <p:spPr>
          <a:xfrm>
            <a:off x="3072000" y="3413850"/>
            <a:ext cx="3000000" cy="6156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300"/>
              </a:spcBef>
              <a:spcAft>
                <a:spcPts val="0"/>
              </a:spcAft>
              <a:buNone/>
            </a:pPr>
            <a:r>
              <a:rPr lang="fr" sz="1000">
                <a:solidFill>
                  <a:schemeClr val="dk1"/>
                </a:solidFill>
                <a:latin typeface="Lato"/>
                <a:ea typeface="Lato"/>
                <a:cs typeface="Lato"/>
                <a:sym typeface="Lato"/>
              </a:rPr>
              <a:t>CRÉDITS: Ce modèle de présentation a été créé par </a:t>
            </a:r>
            <a:r>
              <a:rPr lang="fr" sz="1000" b="1">
                <a:solidFill>
                  <a:schemeClr val="lt1"/>
                </a:solidFill>
                <a:uFill>
                  <a:noFill/>
                </a:uFill>
                <a:latin typeface="Lato"/>
                <a:ea typeface="Lato"/>
                <a:cs typeface="Lato"/>
                <a:sym typeface="Lato"/>
                <a:hlinkClick r:id="rId14">
                  <a:extLst>
                    <a:ext uri="{A12FA001-AC4F-418D-AE19-62706E023703}">
                      <ahyp:hlinkClr xmlns:ahyp="http://schemas.microsoft.com/office/drawing/2018/hyperlinkcolor" val="tx"/>
                    </a:ext>
                  </a:extLst>
                </a:hlinkClick>
              </a:rPr>
              <a:t>Slidesgo</a:t>
            </a:r>
            <a:r>
              <a:rPr lang="fr" sz="1000">
                <a:solidFill>
                  <a:schemeClr val="dk1"/>
                </a:solidFill>
                <a:latin typeface="Lato"/>
                <a:ea typeface="Lato"/>
                <a:cs typeface="Lato"/>
                <a:sym typeface="Lato"/>
              </a:rPr>
              <a:t>, comprenant des icônes de </a:t>
            </a:r>
            <a:r>
              <a:rPr lang="fr" sz="1000" b="1">
                <a:solidFill>
                  <a:schemeClr val="lt1"/>
                </a:solidFill>
                <a:uFill>
                  <a:noFill/>
                </a:uFill>
                <a:latin typeface="Lato"/>
                <a:ea typeface="Lato"/>
                <a:cs typeface="Lato"/>
                <a:sym typeface="Lato"/>
                <a:hlinkClick r:id="rId15">
                  <a:extLst>
                    <a:ext uri="{A12FA001-AC4F-418D-AE19-62706E023703}">
                      <ahyp:hlinkClr xmlns:ahyp="http://schemas.microsoft.com/office/drawing/2018/hyperlinkcolor" val="tx"/>
                    </a:ext>
                  </a:extLst>
                </a:hlinkClick>
              </a:rPr>
              <a:t>Flaticon</a:t>
            </a:r>
            <a:r>
              <a:rPr lang="fr" sz="1000">
                <a:solidFill>
                  <a:schemeClr val="dk1"/>
                </a:solidFill>
                <a:latin typeface="Lato"/>
                <a:ea typeface="Lato"/>
                <a:cs typeface="Lato"/>
                <a:sym typeface="Lato"/>
              </a:rPr>
              <a:t>, des infographies et des images de </a:t>
            </a:r>
            <a:r>
              <a:rPr lang="fr" sz="1000" b="1">
                <a:solidFill>
                  <a:schemeClr val="lt1"/>
                </a:solidFill>
                <a:uFill>
                  <a:noFill/>
                </a:uFill>
                <a:latin typeface="Lato"/>
                <a:ea typeface="Lato"/>
                <a:cs typeface="Lato"/>
                <a:sym typeface="Lato"/>
                <a:hlinkClick r:id="rId16">
                  <a:extLst>
                    <a:ext uri="{A12FA001-AC4F-418D-AE19-62706E023703}">
                      <ahyp:hlinkClr xmlns:ahyp="http://schemas.microsoft.com/office/drawing/2018/hyperlinkcolor" val="tx"/>
                    </a:ext>
                  </a:extLst>
                </a:hlinkClick>
              </a:rPr>
              <a:t>Freepik</a:t>
            </a:r>
            <a:endParaRPr sz="1000" b="1">
              <a:solidFill>
                <a:schemeClr val="lt1"/>
              </a:solidFill>
              <a:latin typeface="Lato"/>
              <a:ea typeface="Lato"/>
              <a:cs typeface="Lato"/>
              <a:sym typeface="Lato"/>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537"/>
        <p:cNvGrpSpPr/>
        <p:nvPr/>
      </p:nvGrpSpPr>
      <p:grpSpPr>
        <a:xfrm>
          <a:off x="0" y="0"/>
          <a:ext cx="0" cy="0"/>
          <a:chOff x="0" y="0"/>
          <a:chExt cx="0" cy="0"/>
        </a:xfrm>
      </p:grpSpPr>
      <p:pic>
        <p:nvPicPr>
          <p:cNvPr id="538" name="Google Shape;538;p26"/>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539" name="Google Shape;539;p26"/>
          <p:cNvPicPr preferRelativeResize="0"/>
          <p:nvPr/>
        </p:nvPicPr>
        <p:blipFill rotWithShape="1">
          <a:blip r:embed="rId3">
            <a:alphaModFix amt="72000"/>
          </a:blip>
          <a:srcRect l="12988" t="13996" r="15011" b="14003"/>
          <a:stretch/>
        </p:blipFill>
        <p:spPr>
          <a:xfrm>
            <a:off x="-390900" y="0"/>
            <a:ext cx="1005000" cy="1005000"/>
          </a:xfrm>
          <a:prstGeom prst="rect">
            <a:avLst/>
          </a:prstGeom>
          <a:noFill/>
          <a:ln>
            <a:noFill/>
          </a:ln>
        </p:spPr>
      </p:pic>
      <p:grpSp>
        <p:nvGrpSpPr>
          <p:cNvPr id="540" name="Google Shape;540;p26"/>
          <p:cNvGrpSpPr/>
          <p:nvPr/>
        </p:nvGrpSpPr>
        <p:grpSpPr>
          <a:xfrm>
            <a:off x="-181074" y="484225"/>
            <a:ext cx="681700" cy="893750"/>
            <a:chOff x="8528601" y="3345625"/>
            <a:chExt cx="681700" cy="893750"/>
          </a:xfrm>
        </p:grpSpPr>
        <p:pic>
          <p:nvPicPr>
            <p:cNvPr id="541" name="Google Shape;541;p26"/>
            <p:cNvPicPr preferRelativeResize="0"/>
            <p:nvPr/>
          </p:nvPicPr>
          <p:blipFill rotWithShape="1">
            <a:blip r:embed="rId4">
              <a:alphaModFix/>
            </a:blip>
            <a:srcRect l="15023" t="14904" b="11857"/>
            <a:stretch/>
          </p:blipFill>
          <p:spPr>
            <a:xfrm>
              <a:off x="8528601" y="3742208"/>
              <a:ext cx="576856" cy="497166"/>
            </a:xfrm>
            <a:prstGeom prst="rect">
              <a:avLst/>
            </a:prstGeom>
            <a:noFill/>
            <a:ln>
              <a:noFill/>
            </a:ln>
          </p:spPr>
        </p:pic>
        <p:pic>
          <p:nvPicPr>
            <p:cNvPr id="542" name="Google Shape;542;p26"/>
            <p:cNvPicPr preferRelativeResize="0"/>
            <p:nvPr/>
          </p:nvPicPr>
          <p:blipFill rotWithShape="1">
            <a:blip r:embed="rId4">
              <a:alphaModFix/>
            </a:blip>
            <a:srcRect l="15023" t="14904" b="11857"/>
            <a:stretch/>
          </p:blipFill>
          <p:spPr>
            <a:xfrm rot="-10040303">
              <a:off x="8585969" y="3402800"/>
              <a:ext cx="576856" cy="497167"/>
            </a:xfrm>
            <a:prstGeom prst="rect">
              <a:avLst/>
            </a:prstGeom>
            <a:noFill/>
            <a:ln>
              <a:noFill/>
            </a:ln>
          </p:spPr>
        </p:pic>
      </p:grpSp>
      <p:pic>
        <p:nvPicPr>
          <p:cNvPr id="543" name="Google Shape;543;p26"/>
          <p:cNvPicPr preferRelativeResize="0"/>
          <p:nvPr/>
        </p:nvPicPr>
        <p:blipFill rotWithShape="1">
          <a:blip r:embed="rId5">
            <a:alphaModFix amt="52000"/>
          </a:blip>
          <a:srcRect l="14340" t="13137" r="15532" b="7383"/>
          <a:stretch/>
        </p:blipFill>
        <p:spPr>
          <a:xfrm>
            <a:off x="8032455" y="-617200"/>
            <a:ext cx="1799175" cy="2039050"/>
          </a:xfrm>
          <a:prstGeom prst="rect">
            <a:avLst/>
          </a:prstGeom>
          <a:noFill/>
          <a:ln>
            <a:noFill/>
          </a:ln>
        </p:spPr>
      </p:pic>
      <p:pic>
        <p:nvPicPr>
          <p:cNvPr id="544" name="Google Shape;544;p26"/>
          <p:cNvPicPr preferRelativeResize="0"/>
          <p:nvPr/>
        </p:nvPicPr>
        <p:blipFill rotWithShape="1">
          <a:blip r:embed="rId5">
            <a:alphaModFix amt="52000"/>
          </a:blip>
          <a:srcRect l="14340" t="13137" r="15532" b="7383"/>
          <a:stretch/>
        </p:blipFill>
        <p:spPr>
          <a:xfrm rot="6375682">
            <a:off x="-1419420" y="3161600"/>
            <a:ext cx="1799175" cy="2039050"/>
          </a:xfrm>
          <a:prstGeom prst="rect">
            <a:avLst/>
          </a:prstGeom>
          <a:noFill/>
          <a:ln>
            <a:noFill/>
          </a:ln>
        </p:spPr>
      </p:pic>
      <p:pic>
        <p:nvPicPr>
          <p:cNvPr id="545" name="Google Shape;545;p26"/>
          <p:cNvPicPr preferRelativeResize="0"/>
          <p:nvPr/>
        </p:nvPicPr>
        <p:blipFill rotWithShape="1">
          <a:blip r:embed="rId6">
            <a:alphaModFix amt="69000"/>
          </a:blip>
          <a:srcRect l="41502" r="39776"/>
          <a:stretch/>
        </p:blipFill>
        <p:spPr>
          <a:xfrm rot="-1106159">
            <a:off x="105083" y="3327675"/>
            <a:ext cx="349385" cy="1866350"/>
          </a:xfrm>
          <a:prstGeom prst="rect">
            <a:avLst/>
          </a:prstGeom>
          <a:noFill/>
          <a:ln>
            <a:noFill/>
          </a:ln>
        </p:spPr>
      </p:pic>
      <p:pic>
        <p:nvPicPr>
          <p:cNvPr id="546" name="Google Shape;546;p26"/>
          <p:cNvPicPr preferRelativeResize="0"/>
          <p:nvPr/>
        </p:nvPicPr>
        <p:blipFill rotWithShape="1">
          <a:blip r:embed="rId7">
            <a:alphaModFix amt="52999"/>
          </a:blip>
          <a:srcRect l="22483" t="2840" r="55233" b="-2840"/>
          <a:stretch/>
        </p:blipFill>
        <p:spPr>
          <a:xfrm rot="-3273537">
            <a:off x="8910389" y="-313345"/>
            <a:ext cx="489344" cy="2196042"/>
          </a:xfrm>
          <a:prstGeom prst="rect">
            <a:avLst/>
          </a:prstGeom>
          <a:noFill/>
          <a:ln>
            <a:noFill/>
          </a:ln>
        </p:spPr>
      </p:pic>
      <p:pic>
        <p:nvPicPr>
          <p:cNvPr id="547" name="Google Shape;547;p26"/>
          <p:cNvPicPr preferRelativeResize="0"/>
          <p:nvPr/>
        </p:nvPicPr>
        <p:blipFill rotWithShape="1">
          <a:blip r:embed="rId8">
            <a:alphaModFix amt="40000"/>
          </a:blip>
          <a:srcRect l="19177" t="20749" r="12206" b="21161"/>
          <a:stretch/>
        </p:blipFill>
        <p:spPr>
          <a:xfrm rot="8299308" flipH="1">
            <a:off x="7881800" y="4439300"/>
            <a:ext cx="1454101" cy="1230924"/>
          </a:xfrm>
          <a:prstGeom prst="rect">
            <a:avLst/>
          </a:prstGeom>
          <a:noFill/>
          <a:ln>
            <a:noFill/>
          </a:ln>
        </p:spPr>
      </p:pic>
      <p:pic>
        <p:nvPicPr>
          <p:cNvPr id="548" name="Google Shape;548;p26"/>
          <p:cNvPicPr preferRelativeResize="0"/>
          <p:nvPr/>
        </p:nvPicPr>
        <p:blipFill rotWithShape="1">
          <a:blip r:embed="rId9">
            <a:alphaModFix/>
          </a:blip>
          <a:srcRect l="6725" t="8298"/>
          <a:stretch/>
        </p:blipFill>
        <p:spPr>
          <a:xfrm rot="9995142">
            <a:off x="8339064" y="4111625"/>
            <a:ext cx="725471" cy="713249"/>
          </a:xfrm>
          <a:prstGeom prst="rect">
            <a:avLst/>
          </a:prstGeom>
          <a:noFill/>
          <a:ln>
            <a:noFill/>
          </a:ln>
        </p:spPr>
      </p:pic>
      <p:pic>
        <p:nvPicPr>
          <p:cNvPr id="549" name="Google Shape;549;p26"/>
          <p:cNvPicPr preferRelativeResize="0"/>
          <p:nvPr/>
        </p:nvPicPr>
        <p:blipFill rotWithShape="1">
          <a:blip r:embed="rId10">
            <a:alphaModFix/>
          </a:blip>
          <a:srcRect l="33217" r="26890"/>
          <a:stretch/>
        </p:blipFill>
        <p:spPr>
          <a:xfrm rot="10491745">
            <a:off x="-562187" y="2352432"/>
            <a:ext cx="895249" cy="2244134"/>
          </a:xfrm>
          <a:prstGeom prst="rect">
            <a:avLst/>
          </a:prstGeom>
          <a:noFill/>
          <a:ln>
            <a:noFill/>
          </a:ln>
        </p:spPr>
      </p:pic>
      <p:pic>
        <p:nvPicPr>
          <p:cNvPr id="550" name="Google Shape;550;p26"/>
          <p:cNvPicPr preferRelativeResize="0"/>
          <p:nvPr/>
        </p:nvPicPr>
        <p:blipFill rotWithShape="1">
          <a:blip r:embed="rId11">
            <a:alphaModFix/>
          </a:blip>
          <a:srcRect t="16613" b="7937"/>
          <a:stretch/>
        </p:blipFill>
        <p:spPr>
          <a:xfrm rot="-7392327">
            <a:off x="7616518" y="-325217"/>
            <a:ext cx="1928589" cy="1455084"/>
          </a:xfrm>
          <a:prstGeom prst="rect">
            <a:avLst/>
          </a:prstGeom>
          <a:noFill/>
          <a:ln>
            <a:noFill/>
          </a:ln>
        </p:spPr>
      </p:pic>
      <p:pic>
        <p:nvPicPr>
          <p:cNvPr id="551" name="Google Shape;551;p26"/>
          <p:cNvPicPr preferRelativeResize="0"/>
          <p:nvPr/>
        </p:nvPicPr>
        <p:blipFill rotWithShape="1">
          <a:blip r:embed="rId12">
            <a:alphaModFix amt="72000"/>
          </a:blip>
          <a:srcRect l="12988" t="13996" r="15011" b="14003"/>
          <a:stretch/>
        </p:blipFill>
        <p:spPr>
          <a:xfrm>
            <a:off x="914525" y="248575"/>
            <a:ext cx="118550" cy="118550"/>
          </a:xfrm>
          <a:prstGeom prst="rect">
            <a:avLst/>
          </a:prstGeom>
          <a:noFill/>
          <a:ln>
            <a:noFill/>
          </a:ln>
        </p:spPr>
      </p:pic>
      <p:pic>
        <p:nvPicPr>
          <p:cNvPr id="552" name="Google Shape;552;p26"/>
          <p:cNvPicPr preferRelativeResize="0"/>
          <p:nvPr/>
        </p:nvPicPr>
        <p:blipFill rotWithShape="1">
          <a:blip r:embed="rId3">
            <a:alphaModFix amt="72000"/>
          </a:blip>
          <a:srcRect l="12988" t="13996" r="15011" b="14003"/>
          <a:stretch/>
        </p:blipFill>
        <p:spPr>
          <a:xfrm>
            <a:off x="8733375" y="1543525"/>
            <a:ext cx="222900" cy="2229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553"/>
        <p:cNvGrpSpPr/>
        <p:nvPr/>
      </p:nvGrpSpPr>
      <p:grpSpPr>
        <a:xfrm>
          <a:off x="0" y="0"/>
          <a:ext cx="0" cy="0"/>
          <a:chOff x="0" y="0"/>
          <a:chExt cx="0" cy="0"/>
        </a:xfrm>
      </p:grpSpPr>
      <p:pic>
        <p:nvPicPr>
          <p:cNvPr id="554" name="Google Shape;554;p27"/>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555" name="Google Shape;555;p27"/>
          <p:cNvPicPr preferRelativeResize="0"/>
          <p:nvPr/>
        </p:nvPicPr>
        <p:blipFill rotWithShape="1">
          <a:blip r:embed="rId3">
            <a:alphaModFix amt="52000"/>
          </a:blip>
          <a:srcRect l="14340" t="13137" r="15532" b="7383"/>
          <a:stretch/>
        </p:blipFill>
        <p:spPr>
          <a:xfrm rot="10800000">
            <a:off x="6826486" y="2449200"/>
            <a:ext cx="3213421" cy="3641850"/>
          </a:xfrm>
          <a:prstGeom prst="rect">
            <a:avLst/>
          </a:prstGeom>
          <a:noFill/>
          <a:ln>
            <a:noFill/>
          </a:ln>
        </p:spPr>
      </p:pic>
      <p:pic>
        <p:nvPicPr>
          <p:cNvPr id="556" name="Google Shape;556;p27"/>
          <p:cNvPicPr preferRelativeResize="0"/>
          <p:nvPr/>
        </p:nvPicPr>
        <p:blipFill rotWithShape="1">
          <a:blip r:embed="rId3">
            <a:alphaModFix amt="52000"/>
          </a:blip>
          <a:srcRect l="14340" t="13137" r="15532" b="7383"/>
          <a:stretch/>
        </p:blipFill>
        <p:spPr>
          <a:xfrm rot="10800000">
            <a:off x="-895952" y="-862050"/>
            <a:ext cx="3213421" cy="3641850"/>
          </a:xfrm>
          <a:prstGeom prst="rect">
            <a:avLst/>
          </a:prstGeom>
          <a:noFill/>
          <a:ln>
            <a:noFill/>
          </a:ln>
        </p:spPr>
      </p:pic>
      <p:pic>
        <p:nvPicPr>
          <p:cNvPr id="557" name="Google Shape;557;p27"/>
          <p:cNvPicPr preferRelativeResize="0"/>
          <p:nvPr/>
        </p:nvPicPr>
        <p:blipFill>
          <a:blip r:embed="rId4">
            <a:alphaModFix amt="89000"/>
          </a:blip>
          <a:stretch>
            <a:fillRect/>
          </a:stretch>
        </p:blipFill>
        <p:spPr>
          <a:xfrm rot="8928316">
            <a:off x="-503579" y="3528749"/>
            <a:ext cx="1904550" cy="1904550"/>
          </a:xfrm>
          <a:prstGeom prst="rect">
            <a:avLst/>
          </a:prstGeom>
          <a:noFill/>
          <a:ln>
            <a:noFill/>
          </a:ln>
        </p:spPr>
      </p:pic>
      <p:pic>
        <p:nvPicPr>
          <p:cNvPr id="558" name="Google Shape;558;p27"/>
          <p:cNvPicPr preferRelativeResize="0"/>
          <p:nvPr/>
        </p:nvPicPr>
        <p:blipFill rotWithShape="1">
          <a:blip r:embed="rId5">
            <a:alphaModFix amt="86000"/>
          </a:blip>
          <a:srcRect t="15644" b="22737"/>
          <a:stretch/>
        </p:blipFill>
        <p:spPr>
          <a:xfrm rot="10800000">
            <a:off x="7333396" y="3968175"/>
            <a:ext cx="2657850" cy="1637800"/>
          </a:xfrm>
          <a:prstGeom prst="rect">
            <a:avLst/>
          </a:prstGeom>
          <a:noFill/>
          <a:ln>
            <a:noFill/>
          </a:ln>
        </p:spPr>
      </p:pic>
      <p:pic>
        <p:nvPicPr>
          <p:cNvPr id="559" name="Google Shape;559;p27"/>
          <p:cNvPicPr preferRelativeResize="0"/>
          <p:nvPr/>
        </p:nvPicPr>
        <p:blipFill rotWithShape="1">
          <a:blip r:embed="rId6">
            <a:alphaModFix amt="34000"/>
          </a:blip>
          <a:srcRect l="38803" r="38913"/>
          <a:stretch/>
        </p:blipFill>
        <p:spPr>
          <a:xfrm rot="4701876">
            <a:off x="4843114" y="-998021"/>
            <a:ext cx="489344" cy="2196041"/>
          </a:xfrm>
          <a:prstGeom prst="rect">
            <a:avLst/>
          </a:prstGeom>
          <a:noFill/>
          <a:ln>
            <a:noFill/>
          </a:ln>
        </p:spPr>
      </p:pic>
      <p:pic>
        <p:nvPicPr>
          <p:cNvPr id="560" name="Google Shape;560;p27"/>
          <p:cNvPicPr preferRelativeResize="0"/>
          <p:nvPr/>
        </p:nvPicPr>
        <p:blipFill rotWithShape="1">
          <a:blip r:embed="rId7">
            <a:alphaModFix amt="67000"/>
          </a:blip>
          <a:srcRect l="25238" r="30334"/>
          <a:stretch/>
        </p:blipFill>
        <p:spPr>
          <a:xfrm rot="-7563047">
            <a:off x="-323973" y="-258810"/>
            <a:ext cx="1081993" cy="2435373"/>
          </a:xfrm>
          <a:prstGeom prst="rect">
            <a:avLst/>
          </a:prstGeom>
          <a:noFill/>
          <a:ln>
            <a:noFill/>
          </a:ln>
        </p:spPr>
      </p:pic>
      <p:pic>
        <p:nvPicPr>
          <p:cNvPr id="561" name="Google Shape;561;p27"/>
          <p:cNvPicPr preferRelativeResize="0"/>
          <p:nvPr/>
        </p:nvPicPr>
        <p:blipFill rotWithShape="1">
          <a:blip r:embed="rId8">
            <a:alphaModFix/>
          </a:blip>
          <a:srcRect l="6725" t="8298"/>
          <a:stretch/>
        </p:blipFill>
        <p:spPr>
          <a:xfrm rot="10800000">
            <a:off x="7840361" y="3913500"/>
            <a:ext cx="725471" cy="713250"/>
          </a:xfrm>
          <a:prstGeom prst="rect">
            <a:avLst/>
          </a:prstGeom>
          <a:noFill/>
          <a:ln>
            <a:noFill/>
          </a:ln>
        </p:spPr>
      </p:pic>
      <p:pic>
        <p:nvPicPr>
          <p:cNvPr id="562" name="Google Shape;562;p27"/>
          <p:cNvPicPr preferRelativeResize="0"/>
          <p:nvPr/>
        </p:nvPicPr>
        <p:blipFill rotWithShape="1">
          <a:blip r:embed="rId9">
            <a:alphaModFix/>
          </a:blip>
          <a:srcRect l="20769" t="7020" r="31386" b="10958"/>
          <a:stretch/>
        </p:blipFill>
        <p:spPr>
          <a:xfrm rot="10800000">
            <a:off x="8696871" y="1805700"/>
            <a:ext cx="1013925" cy="1738175"/>
          </a:xfrm>
          <a:prstGeom prst="rect">
            <a:avLst/>
          </a:prstGeom>
          <a:noFill/>
          <a:ln>
            <a:noFill/>
          </a:ln>
        </p:spPr>
      </p:pic>
      <p:pic>
        <p:nvPicPr>
          <p:cNvPr id="563" name="Google Shape;563;p27"/>
          <p:cNvPicPr preferRelativeResize="0"/>
          <p:nvPr/>
        </p:nvPicPr>
        <p:blipFill rotWithShape="1">
          <a:blip r:embed="rId10">
            <a:alphaModFix/>
          </a:blip>
          <a:srcRect l="33217" r="26890"/>
          <a:stretch/>
        </p:blipFill>
        <p:spPr>
          <a:xfrm rot="-1754306">
            <a:off x="-223801" y="2931325"/>
            <a:ext cx="1192647" cy="2989625"/>
          </a:xfrm>
          <a:prstGeom prst="rect">
            <a:avLst/>
          </a:prstGeom>
          <a:noFill/>
          <a:ln>
            <a:noFill/>
          </a:ln>
        </p:spPr>
      </p:pic>
      <p:pic>
        <p:nvPicPr>
          <p:cNvPr id="564" name="Google Shape;564;p27"/>
          <p:cNvPicPr preferRelativeResize="0"/>
          <p:nvPr/>
        </p:nvPicPr>
        <p:blipFill rotWithShape="1">
          <a:blip r:embed="rId11">
            <a:alphaModFix amt="73000"/>
          </a:blip>
          <a:srcRect l="19177" t="20749" r="12206" b="21161"/>
          <a:stretch/>
        </p:blipFill>
        <p:spPr>
          <a:xfrm rot="2500692">
            <a:off x="8083321" y="-177200"/>
            <a:ext cx="1454101" cy="1230924"/>
          </a:xfrm>
          <a:prstGeom prst="rect">
            <a:avLst/>
          </a:prstGeom>
          <a:noFill/>
          <a:ln>
            <a:noFill/>
          </a:ln>
        </p:spPr>
      </p:pic>
      <p:grpSp>
        <p:nvGrpSpPr>
          <p:cNvPr id="565" name="Google Shape;565;p27"/>
          <p:cNvGrpSpPr/>
          <p:nvPr/>
        </p:nvGrpSpPr>
        <p:grpSpPr>
          <a:xfrm rot="10800000">
            <a:off x="137070" y="262550"/>
            <a:ext cx="681700" cy="893750"/>
            <a:chOff x="8528601" y="3345625"/>
            <a:chExt cx="681700" cy="893750"/>
          </a:xfrm>
        </p:grpSpPr>
        <p:pic>
          <p:nvPicPr>
            <p:cNvPr id="566" name="Google Shape;566;p27"/>
            <p:cNvPicPr preferRelativeResize="0"/>
            <p:nvPr/>
          </p:nvPicPr>
          <p:blipFill rotWithShape="1">
            <a:blip r:embed="rId12">
              <a:alphaModFix/>
            </a:blip>
            <a:srcRect l="15023" t="14904" b="11857"/>
            <a:stretch/>
          </p:blipFill>
          <p:spPr>
            <a:xfrm>
              <a:off x="8528601" y="3742208"/>
              <a:ext cx="576856" cy="497166"/>
            </a:xfrm>
            <a:prstGeom prst="rect">
              <a:avLst/>
            </a:prstGeom>
            <a:noFill/>
            <a:ln>
              <a:noFill/>
            </a:ln>
          </p:spPr>
        </p:pic>
        <p:pic>
          <p:nvPicPr>
            <p:cNvPr id="567" name="Google Shape;567;p27"/>
            <p:cNvPicPr preferRelativeResize="0"/>
            <p:nvPr/>
          </p:nvPicPr>
          <p:blipFill rotWithShape="1">
            <a:blip r:embed="rId12">
              <a:alphaModFix/>
            </a:blip>
            <a:srcRect l="15023" t="14904" b="11857"/>
            <a:stretch/>
          </p:blipFill>
          <p:spPr>
            <a:xfrm rot="-10040303">
              <a:off x="8585969" y="3402800"/>
              <a:ext cx="576856" cy="497167"/>
            </a:xfrm>
            <a:prstGeom prst="rect">
              <a:avLst/>
            </a:prstGeom>
            <a:noFill/>
            <a:ln>
              <a:noFill/>
            </a:ln>
          </p:spPr>
        </p:pic>
      </p:grpSp>
      <p:pic>
        <p:nvPicPr>
          <p:cNvPr id="568" name="Google Shape;568;p27"/>
          <p:cNvPicPr preferRelativeResize="0"/>
          <p:nvPr/>
        </p:nvPicPr>
        <p:blipFill rotWithShape="1">
          <a:blip r:embed="rId13">
            <a:alphaModFix/>
          </a:blip>
          <a:srcRect t="16613" b="7937"/>
          <a:stretch/>
        </p:blipFill>
        <p:spPr>
          <a:xfrm rot="3407673">
            <a:off x="4425240" y="-564180"/>
            <a:ext cx="1928589" cy="1455084"/>
          </a:xfrm>
          <a:prstGeom prst="rect">
            <a:avLst/>
          </a:prstGeom>
          <a:noFill/>
          <a:ln>
            <a:noFill/>
          </a:ln>
        </p:spPr>
      </p:pic>
      <p:pic>
        <p:nvPicPr>
          <p:cNvPr id="569" name="Google Shape;569;p27"/>
          <p:cNvPicPr preferRelativeResize="0"/>
          <p:nvPr/>
        </p:nvPicPr>
        <p:blipFill rotWithShape="1">
          <a:blip r:embed="rId14">
            <a:alphaModFix amt="69000"/>
          </a:blip>
          <a:srcRect l="29662" r="34322"/>
          <a:stretch/>
        </p:blipFill>
        <p:spPr>
          <a:xfrm rot="6566759">
            <a:off x="4346709" y="4252475"/>
            <a:ext cx="582925" cy="1618500"/>
          </a:xfrm>
          <a:prstGeom prst="rect">
            <a:avLst/>
          </a:prstGeom>
          <a:noFill/>
          <a:ln>
            <a:noFill/>
          </a:ln>
        </p:spPr>
      </p:pic>
      <p:pic>
        <p:nvPicPr>
          <p:cNvPr id="570" name="Google Shape;570;p27"/>
          <p:cNvPicPr preferRelativeResize="0"/>
          <p:nvPr/>
        </p:nvPicPr>
        <p:blipFill rotWithShape="1">
          <a:blip r:embed="rId15">
            <a:alphaModFix amt="72000"/>
          </a:blip>
          <a:srcRect l="12988" t="13996" r="15011" b="14003"/>
          <a:stretch/>
        </p:blipFill>
        <p:spPr>
          <a:xfrm rot="10800000">
            <a:off x="7921171" y="847425"/>
            <a:ext cx="222900" cy="222900"/>
          </a:xfrm>
          <a:prstGeom prst="rect">
            <a:avLst/>
          </a:prstGeom>
          <a:noFill/>
          <a:ln>
            <a:noFill/>
          </a:ln>
        </p:spPr>
      </p:pic>
      <p:pic>
        <p:nvPicPr>
          <p:cNvPr id="571" name="Google Shape;571;p27"/>
          <p:cNvPicPr preferRelativeResize="0"/>
          <p:nvPr/>
        </p:nvPicPr>
        <p:blipFill rotWithShape="1">
          <a:blip r:embed="rId15">
            <a:alphaModFix amt="72000"/>
          </a:blip>
          <a:srcRect l="12988" t="13996" r="15011" b="14003"/>
          <a:stretch/>
        </p:blipFill>
        <p:spPr>
          <a:xfrm rot="10800000">
            <a:off x="1872396" y="4674175"/>
            <a:ext cx="222900" cy="222900"/>
          </a:xfrm>
          <a:prstGeom prst="rect">
            <a:avLst/>
          </a:prstGeom>
          <a:noFill/>
          <a:ln>
            <a:noFill/>
          </a:ln>
        </p:spPr>
      </p:pic>
      <p:pic>
        <p:nvPicPr>
          <p:cNvPr id="572" name="Google Shape;572;p27"/>
          <p:cNvPicPr preferRelativeResize="0"/>
          <p:nvPr/>
        </p:nvPicPr>
        <p:blipFill rotWithShape="1">
          <a:blip r:embed="rId16">
            <a:alphaModFix amt="72000"/>
          </a:blip>
          <a:srcRect l="12988" t="13996" r="15011" b="14003"/>
          <a:stretch/>
        </p:blipFill>
        <p:spPr>
          <a:xfrm rot="10800000">
            <a:off x="1756521" y="394800"/>
            <a:ext cx="222900" cy="222900"/>
          </a:xfrm>
          <a:prstGeom prst="rect">
            <a:avLst/>
          </a:prstGeom>
          <a:noFill/>
          <a:ln>
            <a:noFill/>
          </a:ln>
        </p:spPr>
      </p:pic>
      <p:pic>
        <p:nvPicPr>
          <p:cNvPr id="573" name="Google Shape;573;p27"/>
          <p:cNvPicPr preferRelativeResize="0"/>
          <p:nvPr/>
        </p:nvPicPr>
        <p:blipFill rotWithShape="1">
          <a:blip r:embed="rId15">
            <a:alphaModFix amt="72000"/>
          </a:blip>
          <a:srcRect l="12988" t="13996" r="15011" b="14003"/>
          <a:stretch/>
        </p:blipFill>
        <p:spPr>
          <a:xfrm rot="10800000">
            <a:off x="1680121" y="689050"/>
            <a:ext cx="107275" cy="107275"/>
          </a:xfrm>
          <a:prstGeom prst="rect">
            <a:avLst/>
          </a:prstGeom>
          <a:noFill/>
          <a:ln>
            <a:noFill/>
          </a:ln>
        </p:spPr>
      </p:pic>
      <p:pic>
        <p:nvPicPr>
          <p:cNvPr id="574" name="Google Shape;574;p27"/>
          <p:cNvPicPr preferRelativeResize="0"/>
          <p:nvPr/>
        </p:nvPicPr>
        <p:blipFill rotWithShape="1">
          <a:blip r:embed="rId16">
            <a:alphaModFix amt="72000"/>
          </a:blip>
          <a:srcRect l="12988" t="13996" r="15011" b="14003"/>
          <a:stretch/>
        </p:blipFill>
        <p:spPr>
          <a:xfrm rot="10800000">
            <a:off x="2523671" y="4838150"/>
            <a:ext cx="107275" cy="107275"/>
          </a:xfrm>
          <a:prstGeom prst="rect">
            <a:avLst/>
          </a:prstGeom>
          <a:noFill/>
          <a:ln>
            <a:noFill/>
          </a:ln>
        </p:spPr>
      </p:pic>
      <p:pic>
        <p:nvPicPr>
          <p:cNvPr id="575" name="Google Shape;575;p27"/>
          <p:cNvPicPr preferRelativeResize="0"/>
          <p:nvPr/>
        </p:nvPicPr>
        <p:blipFill rotWithShape="1">
          <a:blip r:embed="rId16">
            <a:alphaModFix amt="72000"/>
          </a:blip>
          <a:srcRect l="12988" t="13996" r="15011" b="14003"/>
          <a:stretch/>
        </p:blipFill>
        <p:spPr>
          <a:xfrm rot="10800000">
            <a:off x="8499396" y="1398475"/>
            <a:ext cx="107275" cy="107275"/>
          </a:xfrm>
          <a:prstGeom prst="rect">
            <a:avLst/>
          </a:prstGeom>
          <a:noFill/>
          <a:ln>
            <a:noFill/>
          </a:ln>
        </p:spPr>
      </p:pic>
      <p:pic>
        <p:nvPicPr>
          <p:cNvPr id="576" name="Google Shape;576;p27"/>
          <p:cNvPicPr preferRelativeResize="0"/>
          <p:nvPr/>
        </p:nvPicPr>
        <p:blipFill rotWithShape="1">
          <a:blip r:embed="rId8">
            <a:alphaModFix/>
          </a:blip>
          <a:srcRect l="6725" t="8298"/>
          <a:stretch/>
        </p:blipFill>
        <p:spPr>
          <a:xfrm rot="-4579178">
            <a:off x="311313" y="2246999"/>
            <a:ext cx="607835" cy="597613"/>
          </a:xfrm>
          <a:prstGeom prst="rect">
            <a:avLst/>
          </a:prstGeom>
          <a:noFill/>
          <a:ln>
            <a:noFill/>
          </a:ln>
        </p:spPr>
      </p:pic>
      <p:grpSp>
        <p:nvGrpSpPr>
          <p:cNvPr id="577" name="Google Shape;577;p27"/>
          <p:cNvGrpSpPr/>
          <p:nvPr/>
        </p:nvGrpSpPr>
        <p:grpSpPr>
          <a:xfrm rot="10800000">
            <a:off x="8862982" y="135900"/>
            <a:ext cx="681700" cy="893750"/>
            <a:chOff x="8528601" y="3345625"/>
            <a:chExt cx="681700" cy="893750"/>
          </a:xfrm>
        </p:grpSpPr>
        <p:pic>
          <p:nvPicPr>
            <p:cNvPr id="578" name="Google Shape;578;p27"/>
            <p:cNvPicPr preferRelativeResize="0"/>
            <p:nvPr/>
          </p:nvPicPr>
          <p:blipFill rotWithShape="1">
            <a:blip r:embed="rId12">
              <a:alphaModFix/>
            </a:blip>
            <a:srcRect l="15023" t="14904" b="11857"/>
            <a:stretch/>
          </p:blipFill>
          <p:spPr>
            <a:xfrm>
              <a:off x="8528601" y="3742208"/>
              <a:ext cx="576856" cy="497166"/>
            </a:xfrm>
            <a:prstGeom prst="rect">
              <a:avLst/>
            </a:prstGeom>
            <a:noFill/>
            <a:ln>
              <a:noFill/>
            </a:ln>
          </p:spPr>
        </p:pic>
        <p:pic>
          <p:nvPicPr>
            <p:cNvPr id="579" name="Google Shape;579;p27"/>
            <p:cNvPicPr preferRelativeResize="0"/>
            <p:nvPr/>
          </p:nvPicPr>
          <p:blipFill rotWithShape="1">
            <a:blip r:embed="rId12">
              <a:alphaModFix/>
            </a:blip>
            <a:srcRect l="15023" t="14904" b="11857"/>
            <a:stretch/>
          </p:blipFill>
          <p:spPr>
            <a:xfrm rot="-10040303">
              <a:off x="8585969" y="3402800"/>
              <a:ext cx="576856" cy="497167"/>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C41F16-861C-D24E-B3FD-98038ACAFB45}" type="datetime1">
              <a:rPr lang="fr-CA" smtClean="0"/>
              <a:t>2024-04-17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a:t>
            </a:fld>
            <a:endParaRPr lang="en-US" dirty="0"/>
          </a:p>
        </p:txBody>
      </p:sp>
    </p:spTree>
    <p:extLst>
      <p:ext uri="{BB962C8B-B14F-4D97-AF65-F5344CB8AC3E}">
        <p14:creationId xmlns:p14="http://schemas.microsoft.com/office/powerpoint/2010/main" val="24744334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0" name="Google Shape;10;p2"/>
          <p:cNvPicPr preferRelativeResize="0"/>
          <p:nvPr/>
        </p:nvPicPr>
        <p:blipFill rotWithShape="1">
          <a:blip r:embed="rId3">
            <a:alphaModFix amt="52000"/>
          </a:blip>
          <a:srcRect l="14340" t="13137" r="15532" b="7383"/>
          <a:stretch/>
        </p:blipFill>
        <p:spPr>
          <a:xfrm>
            <a:off x="2965315" y="690400"/>
            <a:ext cx="3213421" cy="3641850"/>
          </a:xfrm>
          <a:prstGeom prst="rect">
            <a:avLst/>
          </a:prstGeom>
          <a:noFill/>
          <a:ln>
            <a:noFill/>
          </a:ln>
        </p:spPr>
      </p:pic>
      <p:pic>
        <p:nvPicPr>
          <p:cNvPr id="11" name="Google Shape;11;p2"/>
          <p:cNvPicPr preferRelativeResize="0"/>
          <p:nvPr/>
        </p:nvPicPr>
        <p:blipFill>
          <a:blip r:embed="rId4">
            <a:alphaModFix amt="89000"/>
          </a:blip>
          <a:stretch>
            <a:fillRect/>
          </a:stretch>
        </p:blipFill>
        <p:spPr>
          <a:xfrm rot="-1871684">
            <a:off x="7809225" y="-281975"/>
            <a:ext cx="1904550" cy="1904550"/>
          </a:xfrm>
          <a:prstGeom prst="rect">
            <a:avLst/>
          </a:prstGeom>
          <a:noFill/>
          <a:ln>
            <a:noFill/>
          </a:ln>
        </p:spPr>
      </p:pic>
      <p:pic>
        <p:nvPicPr>
          <p:cNvPr id="12" name="Google Shape;12;p2"/>
          <p:cNvPicPr preferRelativeResize="0"/>
          <p:nvPr/>
        </p:nvPicPr>
        <p:blipFill rotWithShape="1">
          <a:blip r:embed="rId5">
            <a:alphaModFix amt="86000"/>
          </a:blip>
          <a:srcRect t="15644" b="22737"/>
          <a:stretch/>
        </p:blipFill>
        <p:spPr>
          <a:xfrm>
            <a:off x="-552450" y="-454650"/>
            <a:ext cx="2657850" cy="1637800"/>
          </a:xfrm>
          <a:prstGeom prst="rect">
            <a:avLst/>
          </a:prstGeom>
          <a:noFill/>
          <a:ln>
            <a:noFill/>
          </a:ln>
        </p:spPr>
      </p:pic>
      <p:pic>
        <p:nvPicPr>
          <p:cNvPr id="13" name="Google Shape;13;p2"/>
          <p:cNvPicPr preferRelativeResize="0"/>
          <p:nvPr/>
        </p:nvPicPr>
        <p:blipFill rotWithShape="1">
          <a:blip r:embed="rId6">
            <a:alphaModFix amt="34000"/>
          </a:blip>
          <a:srcRect l="38803" r="38913"/>
          <a:stretch/>
        </p:blipFill>
        <p:spPr>
          <a:xfrm rot="-6098124">
            <a:off x="3877738" y="3953305"/>
            <a:ext cx="489344" cy="2196041"/>
          </a:xfrm>
          <a:prstGeom prst="rect">
            <a:avLst/>
          </a:prstGeom>
          <a:noFill/>
          <a:ln>
            <a:noFill/>
          </a:ln>
        </p:spPr>
      </p:pic>
      <p:pic>
        <p:nvPicPr>
          <p:cNvPr id="14" name="Google Shape;14;p2"/>
          <p:cNvPicPr preferRelativeResize="0"/>
          <p:nvPr/>
        </p:nvPicPr>
        <p:blipFill rotWithShape="1">
          <a:blip r:embed="rId7">
            <a:alphaModFix amt="67000"/>
          </a:blip>
          <a:srcRect l="25238" r="30334"/>
          <a:stretch/>
        </p:blipFill>
        <p:spPr>
          <a:xfrm rot="3236953">
            <a:off x="8452177" y="2687236"/>
            <a:ext cx="1081993" cy="2435373"/>
          </a:xfrm>
          <a:prstGeom prst="rect">
            <a:avLst/>
          </a:prstGeom>
          <a:noFill/>
          <a:ln>
            <a:noFill/>
          </a:ln>
        </p:spPr>
      </p:pic>
      <p:pic>
        <p:nvPicPr>
          <p:cNvPr id="15" name="Google Shape;15;p2"/>
          <p:cNvPicPr preferRelativeResize="0"/>
          <p:nvPr/>
        </p:nvPicPr>
        <p:blipFill rotWithShape="1">
          <a:blip r:embed="rId8">
            <a:alphaModFix/>
          </a:blip>
          <a:srcRect l="6725" t="8298"/>
          <a:stretch/>
        </p:blipFill>
        <p:spPr>
          <a:xfrm>
            <a:off x="644364" y="524575"/>
            <a:ext cx="725471" cy="713250"/>
          </a:xfrm>
          <a:prstGeom prst="rect">
            <a:avLst/>
          </a:prstGeom>
          <a:noFill/>
          <a:ln>
            <a:noFill/>
          </a:ln>
        </p:spPr>
      </p:pic>
      <p:pic>
        <p:nvPicPr>
          <p:cNvPr id="16" name="Google Shape;16;p2"/>
          <p:cNvPicPr preferRelativeResize="0"/>
          <p:nvPr/>
        </p:nvPicPr>
        <p:blipFill rotWithShape="1">
          <a:blip r:embed="rId9">
            <a:alphaModFix/>
          </a:blip>
          <a:srcRect l="20769" t="7020" r="31386" b="10958"/>
          <a:stretch/>
        </p:blipFill>
        <p:spPr>
          <a:xfrm>
            <a:off x="-500600" y="1607450"/>
            <a:ext cx="1013925" cy="1738175"/>
          </a:xfrm>
          <a:prstGeom prst="rect">
            <a:avLst/>
          </a:prstGeom>
          <a:noFill/>
          <a:ln>
            <a:noFill/>
          </a:ln>
        </p:spPr>
      </p:pic>
      <p:pic>
        <p:nvPicPr>
          <p:cNvPr id="17" name="Google Shape;17;p2"/>
          <p:cNvPicPr preferRelativeResize="0"/>
          <p:nvPr/>
        </p:nvPicPr>
        <p:blipFill rotWithShape="1">
          <a:blip r:embed="rId10">
            <a:alphaModFix/>
          </a:blip>
          <a:srcRect l="33217" r="26890"/>
          <a:stretch/>
        </p:blipFill>
        <p:spPr>
          <a:xfrm rot="9045694">
            <a:off x="8241350" y="-769626"/>
            <a:ext cx="1192647" cy="2989625"/>
          </a:xfrm>
          <a:prstGeom prst="rect">
            <a:avLst/>
          </a:prstGeom>
          <a:noFill/>
          <a:ln>
            <a:noFill/>
          </a:ln>
        </p:spPr>
      </p:pic>
      <p:pic>
        <p:nvPicPr>
          <p:cNvPr id="18" name="Google Shape;18;p2"/>
          <p:cNvPicPr preferRelativeResize="0"/>
          <p:nvPr/>
        </p:nvPicPr>
        <p:blipFill rotWithShape="1">
          <a:blip r:embed="rId11">
            <a:alphaModFix amt="73000"/>
          </a:blip>
          <a:srcRect l="19177" t="20749" r="12206" b="21161"/>
          <a:stretch/>
        </p:blipFill>
        <p:spPr>
          <a:xfrm rot="-8299308">
            <a:off x="-327225" y="4097600"/>
            <a:ext cx="1454101" cy="1230924"/>
          </a:xfrm>
          <a:prstGeom prst="rect">
            <a:avLst/>
          </a:prstGeom>
          <a:noFill/>
          <a:ln>
            <a:noFill/>
          </a:ln>
        </p:spPr>
      </p:pic>
      <p:grpSp>
        <p:nvGrpSpPr>
          <p:cNvPr id="19" name="Google Shape;19;p2"/>
          <p:cNvGrpSpPr/>
          <p:nvPr/>
        </p:nvGrpSpPr>
        <p:grpSpPr>
          <a:xfrm>
            <a:off x="8391426" y="3707500"/>
            <a:ext cx="681700" cy="893750"/>
            <a:chOff x="8528601" y="3345625"/>
            <a:chExt cx="681700" cy="893750"/>
          </a:xfrm>
        </p:grpSpPr>
        <p:pic>
          <p:nvPicPr>
            <p:cNvPr id="20" name="Google Shape;20;p2"/>
            <p:cNvPicPr preferRelativeResize="0"/>
            <p:nvPr/>
          </p:nvPicPr>
          <p:blipFill rotWithShape="1">
            <a:blip r:embed="rId12">
              <a:alphaModFix/>
            </a:blip>
            <a:srcRect l="15023" t="14904" b="11857"/>
            <a:stretch/>
          </p:blipFill>
          <p:spPr>
            <a:xfrm>
              <a:off x="8528601" y="3742208"/>
              <a:ext cx="576856" cy="497166"/>
            </a:xfrm>
            <a:prstGeom prst="rect">
              <a:avLst/>
            </a:prstGeom>
            <a:noFill/>
            <a:ln>
              <a:noFill/>
            </a:ln>
          </p:spPr>
        </p:pic>
        <p:pic>
          <p:nvPicPr>
            <p:cNvPr id="21" name="Google Shape;21;p2"/>
            <p:cNvPicPr preferRelativeResize="0"/>
            <p:nvPr/>
          </p:nvPicPr>
          <p:blipFill rotWithShape="1">
            <a:blip r:embed="rId12">
              <a:alphaModFix/>
            </a:blip>
            <a:srcRect l="15023" t="14904" b="11857"/>
            <a:stretch/>
          </p:blipFill>
          <p:spPr>
            <a:xfrm rot="-10040303">
              <a:off x="8585969" y="3402800"/>
              <a:ext cx="576856" cy="497167"/>
            </a:xfrm>
            <a:prstGeom prst="rect">
              <a:avLst/>
            </a:prstGeom>
            <a:noFill/>
            <a:ln>
              <a:noFill/>
            </a:ln>
          </p:spPr>
        </p:pic>
      </p:grpSp>
      <p:pic>
        <p:nvPicPr>
          <p:cNvPr id="22" name="Google Shape;22;p2"/>
          <p:cNvPicPr preferRelativeResize="0"/>
          <p:nvPr/>
        </p:nvPicPr>
        <p:blipFill rotWithShape="1">
          <a:blip r:embed="rId13">
            <a:alphaModFix/>
          </a:blip>
          <a:srcRect t="16613" b="7937"/>
          <a:stretch/>
        </p:blipFill>
        <p:spPr>
          <a:xfrm rot="-7392327">
            <a:off x="2856368" y="4260420"/>
            <a:ext cx="1928589" cy="1455084"/>
          </a:xfrm>
          <a:prstGeom prst="rect">
            <a:avLst/>
          </a:prstGeom>
          <a:noFill/>
          <a:ln>
            <a:noFill/>
          </a:ln>
        </p:spPr>
      </p:pic>
      <p:pic>
        <p:nvPicPr>
          <p:cNvPr id="23" name="Google Shape;23;p2"/>
          <p:cNvPicPr preferRelativeResize="0"/>
          <p:nvPr/>
        </p:nvPicPr>
        <p:blipFill rotWithShape="1">
          <a:blip r:embed="rId14">
            <a:alphaModFix amt="69000"/>
          </a:blip>
          <a:srcRect l="29662" r="34322"/>
          <a:stretch/>
        </p:blipFill>
        <p:spPr>
          <a:xfrm rot="-4233241">
            <a:off x="4280562" y="-719650"/>
            <a:ext cx="582925" cy="1618500"/>
          </a:xfrm>
          <a:prstGeom prst="rect">
            <a:avLst/>
          </a:prstGeom>
          <a:noFill/>
          <a:ln>
            <a:noFill/>
          </a:ln>
        </p:spPr>
      </p:pic>
      <p:pic>
        <p:nvPicPr>
          <p:cNvPr id="24" name="Google Shape;24;p2"/>
          <p:cNvPicPr preferRelativeResize="0"/>
          <p:nvPr/>
        </p:nvPicPr>
        <p:blipFill rotWithShape="1">
          <a:blip r:embed="rId15">
            <a:alphaModFix amt="72000"/>
          </a:blip>
          <a:srcRect l="12988" t="13996" r="15011" b="14003"/>
          <a:stretch/>
        </p:blipFill>
        <p:spPr>
          <a:xfrm>
            <a:off x="1066125" y="4081000"/>
            <a:ext cx="222900" cy="222900"/>
          </a:xfrm>
          <a:prstGeom prst="rect">
            <a:avLst/>
          </a:prstGeom>
          <a:noFill/>
          <a:ln>
            <a:noFill/>
          </a:ln>
        </p:spPr>
      </p:pic>
      <p:pic>
        <p:nvPicPr>
          <p:cNvPr id="25" name="Google Shape;25;p2"/>
          <p:cNvPicPr preferRelativeResize="0"/>
          <p:nvPr/>
        </p:nvPicPr>
        <p:blipFill rotWithShape="1">
          <a:blip r:embed="rId15">
            <a:alphaModFix amt="72000"/>
          </a:blip>
          <a:srcRect l="12988" t="13996" r="15011" b="14003"/>
          <a:stretch/>
        </p:blipFill>
        <p:spPr>
          <a:xfrm>
            <a:off x="7114900" y="254250"/>
            <a:ext cx="222900" cy="222900"/>
          </a:xfrm>
          <a:prstGeom prst="rect">
            <a:avLst/>
          </a:prstGeom>
          <a:noFill/>
          <a:ln>
            <a:noFill/>
          </a:ln>
        </p:spPr>
      </p:pic>
      <p:pic>
        <p:nvPicPr>
          <p:cNvPr id="26" name="Google Shape;26;p2"/>
          <p:cNvPicPr preferRelativeResize="0"/>
          <p:nvPr/>
        </p:nvPicPr>
        <p:blipFill rotWithShape="1">
          <a:blip r:embed="rId16">
            <a:alphaModFix amt="72000"/>
          </a:blip>
          <a:srcRect l="12988" t="13996" r="15011" b="14003"/>
          <a:stretch/>
        </p:blipFill>
        <p:spPr>
          <a:xfrm>
            <a:off x="7230775" y="4533625"/>
            <a:ext cx="222900" cy="222900"/>
          </a:xfrm>
          <a:prstGeom prst="rect">
            <a:avLst/>
          </a:prstGeom>
          <a:noFill/>
          <a:ln>
            <a:noFill/>
          </a:ln>
        </p:spPr>
      </p:pic>
      <p:pic>
        <p:nvPicPr>
          <p:cNvPr id="27" name="Google Shape;27;p2"/>
          <p:cNvPicPr preferRelativeResize="0"/>
          <p:nvPr/>
        </p:nvPicPr>
        <p:blipFill rotWithShape="1">
          <a:blip r:embed="rId15">
            <a:alphaModFix amt="72000"/>
          </a:blip>
          <a:srcRect l="12988" t="13996" r="15011" b="14003"/>
          <a:stretch/>
        </p:blipFill>
        <p:spPr>
          <a:xfrm>
            <a:off x="7422800" y="4355000"/>
            <a:ext cx="107275" cy="107275"/>
          </a:xfrm>
          <a:prstGeom prst="rect">
            <a:avLst/>
          </a:prstGeom>
          <a:noFill/>
          <a:ln>
            <a:noFill/>
          </a:ln>
        </p:spPr>
      </p:pic>
      <p:pic>
        <p:nvPicPr>
          <p:cNvPr id="28" name="Google Shape;28;p2"/>
          <p:cNvPicPr preferRelativeResize="0"/>
          <p:nvPr/>
        </p:nvPicPr>
        <p:blipFill rotWithShape="1">
          <a:blip r:embed="rId16">
            <a:alphaModFix amt="72000"/>
          </a:blip>
          <a:srcRect l="12988" t="13996" r="15011" b="14003"/>
          <a:stretch/>
        </p:blipFill>
        <p:spPr>
          <a:xfrm>
            <a:off x="6579250" y="205900"/>
            <a:ext cx="107275" cy="107275"/>
          </a:xfrm>
          <a:prstGeom prst="rect">
            <a:avLst/>
          </a:prstGeom>
          <a:noFill/>
          <a:ln>
            <a:noFill/>
          </a:ln>
        </p:spPr>
      </p:pic>
      <p:pic>
        <p:nvPicPr>
          <p:cNvPr id="29" name="Google Shape;29;p2"/>
          <p:cNvPicPr preferRelativeResize="0"/>
          <p:nvPr/>
        </p:nvPicPr>
        <p:blipFill rotWithShape="1">
          <a:blip r:embed="rId16">
            <a:alphaModFix amt="72000"/>
          </a:blip>
          <a:srcRect l="12988" t="13996" r="15011" b="14003"/>
          <a:stretch/>
        </p:blipFill>
        <p:spPr>
          <a:xfrm>
            <a:off x="603525" y="3645575"/>
            <a:ext cx="107275" cy="107275"/>
          </a:xfrm>
          <a:prstGeom prst="rect">
            <a:avLst/>
          </a:prstGeom>
          <a:noFill/>
          <a:ln>
            <a:noFill/>
          </a:ln>
        </p:spPr>
      </p:pic>
      <p:pic>
        <p:nvPicPr>
          <p:cNvPr id="30" name="Google Shape;30;p2"/>
          <p:cNvPicPr preferRelativeResize="0"/>
          <p:nvPr/>
        </p:nvPicPr>
        <p:blipFill rotWithShape="1">
          <a:blip r:embed="rId8">
            <a:alphaModFix/>
          </a:blip>
          <a:srcRect l="6725" t="8298"/>
          <a:stretch/>
        </p:blipFill>
        <p:spPr>
          <a:xfrm rot="6220822">
            <a:off x="8291048" y="2306713"/>
            <a:ext cx="607835" cy="597613"/>
          </a:xfrm>
          <a:prstGeom prst="rect">
            <a:avLst/>
          </a:prstGeom>
          <a:noFill/>
          <a:ln>
            <a:noFill/>
          </a:ln>
        </p:spPr>
      </p:pic>
      <p:grpSp>
        <p:nvGrpSpPr>
          <p:cNvPr id="31" name="Google Shape;31;p2"/>
          <p:cNvGrpSpPr/>
          <p:nvPr/>
        </p:nvGrpSpPr>
        <p:grpSpPr>
          <a:xfrm>
            <a:off x="-334486" y="4121675"/>
            <a:ext cx="681700" cy="893750"/>
            <a:chOff x="8528601" y="3345625"/>
            <a:chExt cx="681700" cy="893750"/>
          </a:xfrm>
        </p:grpSpPr>
        <p:pic>
          <p:nvPicPr>
            <p:cNvPr id="32" name="Google Shape;32;p2"/>
            <p:cNvPicPr preferRelativeResize="0"/>
            <p:nvPr/>
          </p:nvPicPr>
          <p:blipFill rotWithShape="1">
            <a:blip r:embed="rId12">
              <a:alphaModFix/>
            </a:blip>
            <a:srcRect l="15023" t="14904" b="11857"/>
            <a:stretch/>
          </p:blipFill>
          <p:spPr>
            <a:xfrm>
              <a:off x="8528601" y="3742208"/>
              <a:ext cx="576856" cy="497166"/>
            </a:xfrm>
            <a:prstGeom prst="rect">
              <a:avLst/>
            </a:prstGeom>
            <a:noFill/>
            <a:ln>
              <a:noFill/>
            </a:ln>
          </p:spPr>
        </p:pic>
        <p:pic>
          <p:nvPicPr>
            <p:cNvPr id="33" name="Google Shape;33;p2"/>
            <p:cNvPicPr preferRelativeResize="0"/>
            <p:nvPr/>
          </p:nvPicPr>
          <p:blipFill rotWithShape="1">
            <a:blip r:embed="rId12">
              <a:alphaModFix/>
            </a:blip>
            <a:srcRect l="15023" t="14904" b="11857"/>
            <a:stretch/>
          </p:blipFill>
          <p:spPr>
            <a:xfrm rot="-10040303">
              <a:off x="8585969" y="3402800"/>
              <a:ext cx="576856" cy="497167"/>
            </a:xfrm>
            <a:prstGeom prst="rect">
              <a:avLst/>
            </a:prstGeom>
            <a:noFill/>
            <a:ln>
              <a:noFill/>
            </a:ln>
          </p:spPr>
        </p:pic>
      </p:grpSp>
      <p:sp>
        <p:nvSpPr>
          <p:cNvPr id="34" name="Google Shape;34;p2"/>
          <p:cNvSpPr txBox="1">
            <a:spLocks noGrp="1"/>
          </p:cNvSpPr>
          <p:nvPr>
            <p:ph type="ctrTitle"/>
          </p:nvPr>
        </p:nvSpPr>
        <p:spPr>
          <a:xfrm>
            <a:off x="1690325" y="1390650"/>
            <a:ext cx="5763300" cy="18864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8500"/>
              <a:buNone/>
              <a:defRPr sz="8500">
                <a:latin typeface="DM Serif Display"/>
                <a:ea typeface="DM Serif Display"/>
                <a:cs typeface="DM Serif Display"/>
                <a:sym typeface="DM Serif Display"/>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35" name="Google Shape;35;p2"/>
          <p:cNvSpPr txBox="1">
            <a:spLocks noGrp="1"/>
          </p:cNvSpPr>
          <p:nvPr>
            <p:ph type="subTitle" idx="1"/>
          </p:nvPr>
        </p:nvSpPr>
        <p:spPr>
          <a:xfrm>
            <a:off x="1690375" y="3277050"/>
            <a:ext cx="5763300" cy="4758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1600">
                <a:latin typeface="Lato"/>
                <a:ea typeface="Lato"/>
                <a:cs typeface="Lato"/>
                <a:sym typeface="Lato"/>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extLst>
      <p:ext uri="{BB962C8B-B14F-4D97-AF65-F5344CB8AC3E}">
        <p14:creationId xmlns:p14="http://schemas.microsoft.com/office/powerpoint/2010/main" val="23785279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6"/>
        <p:cNvGrpSpPr/>
        <p:nvPr/>
      </p:nvGrpSpPr>
      <p:grpSpPr>
        <a:xfrm>
          <a:off x="0" y="0"/>
          <a:ext cx="0" cy="0"/>
          <a:chOff x="0" y="0"/>
          <a:chExt cx="0" cy="0"/>
        </a:xfrm>
      </p:grpSpPr>
      <p:pic>
        <p:nvPicPr>
          <p:cNvPr id="37" name="Google Shape;37;p3"/>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38" name="Google Shape;38;p3"/>
          <p:cNvPicPr preferRelativeResize="0"/>
          <p:nvPr/>
        </p:nvPicPr>
        <p:blipFill rotWithShape="1">
          <a:blip r:embed="rId3">
            <a:alphaModFix amt="78000"/>
          </a:blip>
          <a:srcRect l="12988" t="13996" r="15011" b="14003"/>
          <a:stretch/>
        </p:blipFill>
        <p:spPr>
          <a:xfrm>
            <a:off x="462225" y="-208525"/>
            <a:ext cx="1005000" cy="1005000"/>
          </a:xfrm>
          <a:prstGeom prst="rect">
            <a:avLst/>
          </a:prstGeom>
          <a:noFill/>
          <a:ln>
            <a:noFill/>
          </a:ln>
        </p:spPr>
      </p:pic>
      <p:pic>
        <p:nvPicPr>
          <p:cNvPr id="39" name="Google Shape;39;p3"/>
          <p:cNvPicPr preferRelativeResize="0"/>
          <p:nvPr/>
        </p:nvPicPr>
        <p:blipFill rotWithShape="1">
          <a:blip r:embed="rId4">
            <a:alphaModFix amt="52000"/>
          </a:blip>
          <a:srcRect l="14340" t="13137" r="15532" b="7383"/>
          <a:stretch/>
        </p:blipFill>
        <p:spPr>
          <a:xfrm rot="5400000">
            <a:off x="2965315" y="750825"/>
            <a:ext cx="3213421" cy="3641850"/>
          </a:xfrm>
          <a:prstGeom prst="rect">
            <a:avLst/>
          </a:prstGeom>
          <a:noFill/>
          <a:ln>
            <a:noFill/>
          </a:ln>
        </p:spPr>
      </p:pic>
      <p:pic>
        <p:nvPicPr>
          <p:cNvPr id="40" name="Google Shape;40;p3"/>
          <p:cNvPicPr preferRelativeResize="0"/>
          <p:nvPr/>
        </p:nvPicPr>
        <p:blipFill>
          <a:blip r:embed="rId5">
            <a:alphaModFix amt="93000"/>
          </a:blip>
          <a:stretch>
            <a:fillRect/>
          </a:stretch>
        </p:blipFill>
        <p:spPr>
          <a:xfrm rot="1871684" flipH="1">
            <a:off x="-565700" y="119400"/>
            <a:ext cx="1904550" cy="1904550"/>
          </a:xfrm>
          <a:prstGeom prst="rect">
            <a:avLst/>
          </a:prstGeom>
          <a:noFill/>
          <a:ln>
            <a:noFill/>
          </a:ln>
        </p:spPr>
      </p:pic>
      <p:pic>
        <p:nvPicPr>
          <p:cNvPr id="41" name="Google Shape;41;p3"/>
          <p:cNvPicPr preferRelativeResize="0"/>
          <p:nvPr/>
        </p:nvPicPr>
        <p:blipFill rotWithShape="1">
          <a:blip r:embed="rId6">
            <a:alphaModFix/>
          </a:blip>
          <a:srcRect l="6725" t="8298"/>
          <a:stretch/>
        </p:blipFill>
        <p:spPr>
          <a:xfrm>
            <a:off x="134464" y="212250"/>
            <a:ext cx="725471" cy="713250"/>
          </a:xfrm>
          <a:prstGeom prst="rect">
            <a:avLst/>
          </a:prstGeom>
          <a:noFill/>
          <a:ln>
            <a:noFill/>
          </a:ln>
        </p:spPr>
      </p:pic>
      <p:pic>
        <p:nvPicPr>
          <p:cNvPr id="42" name="Google Shape;42;p3"/>
          <p:cNvPicPr preferRelativeResize="0"/>
          <p:nvPr/>
        </p:nvPicPr>
        <p:blipFill rotWithShape="1">
          <a:blip r:embed="rId7">
            <a:alphaModFix amt="67000"/>
          </a:blip>
          <a:srcRect l="25238" r="30334"/>
          <a:stretch/>
        </p:blipFill>
        <p:spPr>
          <a:xfrm rot="-7226894">
            <a:off x="8365397" y="3584457"/>
            <a:ext cx="834135" cy="1877485"/>
          </a:xfrm>
          <a:prstGeom prst="rect">
            <a:avLst/>
          </a:prstGeom>
          <a:noFill/>
          <a:ln>
            <a:noFill/>
          </a:ln>
        </p:spPr>
      </p:pic>
      <p:grpSp>
        <p:nvGrpSpPr>
          <p:cNvPr id="43" name="Google Shape;43;p3"/>
          <p:cNvGrpSpPr/>
          <p:nvPr/>
        </p:nvGrpSpPr>
        <p:grpSpPr>
          <a:xfrm>
            <a:off x="8136476" y="3800950"/>
            <a:ext cx="681700" cy="893750"/>
            <a:chOff x="8528601" y="3345625"/>
            <a:chExt cx="681700" cy="893750"/>
          </a:xfrm>
        </p:grpSpPr>
        <p:pic>
          <p:nvPicPr>
            <p:cNvPr id="44" name="Google Shape;44;p3"/>
            <p:cNvPicPr preferRelativeResize="0"/>
            <p:nvPr/>
          </p:nvPicPr>
          <p:blipFill rotWithShape="1">
            <a:blip r:embed="rId8">
              <a:alphaModFix/>
            </a:blip>
            <a:srcRect l="15023" t="14904" b="11857"/>
            <a:stretch/>
          </p:blipFill>
          <p:spPr>
            <a:xfrm>
              <a:off x="8528601" y="3742208"/>
              <a:ext cx="576856" cy="497166"/>
            </a:xfrm>
            <a:prstGeom prst="rect">
              <a:avLst/>
            </a:prstGeom>
            <a:noFill/>
            <a:ln>
              <a:noFill/>
            </a:ln>
          </p:spPr>
        </p:pic>
        <p:pic>
          <p:nvPicPr>
            <p:cNvPr id="45" name="Google Shape;45;p3"/>
            <p:cNvPicPr preferRelativeResize="0"/>
            <p:nvPr/>
          </p:nvPicPr>
          <p:blipFill rotWithShape="1">
            <a:blip r:embed="rId8">
              <a:alphaModFix/>
            </a:blip>
            <a:srcRect l="15023" t="14904" b="11857"/>
            <a:stretch/>
          </p:blipFill>
          <p:spPr>
            <a:xfrm rot="-10040303">
              <a:off x="8585969" y="3402800"/>
              <a:ext cx="576856" cy="497167"/>
            </a:xfrm>
            <a:prstGeom prst="rect">
              <a:avLst/>
            </a:prstGeom>
            <a:noFill/>
            <a:ln>
              <a:noFill/>
            </a:ln>
          </p:spPr>
        </p:pic>
      </p:grpSp>
      <p:pic>
        <p:nvPicPr>
          <p:cNvPr id="46" name="Google Shape;46;p3"/>
          <p:cNvPicPr preferRelativeResize="0"/>
          <p:nvPr/>
        </p:nvPicPr>
        <p:blipFill rotWithShape="1">
          <a:blip r:embed="rId4">
            <a:alphaModFix amt="52000"/>
          </a:blip>
          <a:srcRect l="14340" t="13137" r="15532" b="7383"/>
          <a:stretch/>
        </p:blipFill>
        <p:spPr>
          <a:xfrm>
            <a:off x="8032455" y="-617200"/>
            <a:ext cx="1799175" cy="2039050"/>
          </a:xfrm>
          <a:prstGeom prst="rect">
            <a:avLst/>
          </a:prstGeom>
          <a:noFill/>
          <a:ln>
            <a:noFill/>
          </a:ln>
        </p:spPr>
      </p:pic>
      <p:pic>
        <p:nvPicPr>
          <p:cNvPr id="47" name="Google Shape;47;p3"/>
          <p:cNvPicPr preferRelativeResize="0"/>
          <p:nvPr/>
        </p:nvPicPr>
        <p:blipFill rotWithShape="1">
          <a:blip r:embed="rId9">
            <a:alphaModFix amt="34000"/>
          </a:blip>
          <a:srcRect l="22483" t="2840" r="55233" b="-2840"/>
          <a:stretch/>
        </p:blipFill>
        <p:spPr>
          <a:xfrm rot="-3273537">
            <a:off x="8910389" y="-313345"/>
            <a:ext cx="489344" cy="2196042"/>
          </a:xfrm>
          <a:prstGeom prst="rect">
            <a:avLst/>
          </a:prstGeom>
          <a:noFill/>
          <a:ln>
            <a:noFill/>
          </a:ln>
        </p:spPr>
      </p:pic>
      <p:pic>
        <p:nvPicPr>
          <p:cNvPr id="48" name="Google Shape;48;p3"/>
          <p:cNvPicPr preferRelativeResize="0"/>
          <p:nvPr/>
        </p:nvPicPr>
        <p:blipFill rotWithShape="1">
          <a:blip r:embed="rId10">
            <a:alphaModFix/>
          </a:blip>
          <a:srcRect t="16613" b="7937"/>
          <a:stretch/>
        </p:blipFill>
        <p:spPr>
          <a:xfrm rot="-7392327">
            <a:off x="7616518" y="-325217"/>
            <a:ext cx="1928589" cy="1455084"/>
          </a:xfrm>
          <a:prstGeom prst="rect">
            <a:avLst/>
          </a:prstGeom>
          <a:noFill/>
          <a:ln>
            <a:noFill/>
          </a:ln>
        </p:spPr>
      </p:pic>
      <p:pic>
        <p:nvPicPr>
          <p:cNvPr id="49" name="Google Shape;49;p3"/>
          <p:cNvPicPr preferRelativeResize="0"/>
          <p:nvPr/>
        </p:nvPicPr>
        <p:blipFill rotWithShape="1">
          <a:blip r:embed="rId3">
            <a:alphaModFix amt="72000"/>
          </a:blip>
          <a:srcRect l="12988" t="13996" r="15011" b="14003"/>
          <a:stretch/>
        </p:blipFill>
        <p:spPr>
          <a:xfrm>
            <a:off x="8733375" y="1935800"/>
            <a:ext cx="222900" cy="222900"/>
          </a:xfrm>
          <a:prstGeom prst="rect">
            <a:avLst/>
          </a:prstGeom>
          <a:noFill/>
          <a:ln>
            <a:noFill/>
          </a:ln>
        </p:spPr>
      </p:pic>
      <p:pic>
        <p:nvPicPr>
          <p:cNvPr id="50" name="Google Shape;50;p3"/>
          <p:cNvPicPr preferRelativeResize="0"/>
          <p:nvPr/>
        </p:nvPicPr>
        <p:blipFill rotWithShape="1">
          <a:blip r:embed="rId4">
            <a:alphaModFix amt="52000"/>
          </a:blip>
          <a:srcRect l="14340" t="13137" r="15532" b="7383"/>
          <a:stretch/>
        </p:blipFill>
        <p:spPr>
          <a:xfrm rot="6375682">
            <a:off x="-1419420" y="3161600"/>
            <a:ext cx="1799175" cy="2039050"/>
          </a:xfrm>
          <a:prstGeom prst="rect">
            <a:avLst/>
          </a:prstGeom>
          <a:noFill/>
          <a:ln>
            <a:noFill/>
          </a:ln>
        </p:spPr>
      </p:pic>
      <p:pic>
        <p:nvPicPr>
          <p:cNvPr id="51" name="Google Shape;51;p3"/>
          <p:cNvPicPr preferRelativeResize="0"/>
          <p:nvPr/>
        </p:nvPicPr>
        <p:blipFill rotWithShape="1">
          <a:blip r:embed="rId11">
            <a:alphaModFix amt="35000"/>
          </a:blip>
          <a:srcRect l="41502" r="39776"/>
          <a:stretch/>
        </p:blipFill>
        <p:spPr>
          <a:xfrm rot="-1106159">
            <a:off x="105083" y="3327675"/>
            <a:ext cx="349385" cy="1866350"/>
          </a:xfrm>
          <a:prstGeom prst="rect">
            <a:avLst/>
          </a:prstGeom>
          <a:noFill/>
          <a:ln>
            <a:noFill/>
          </a:ln>
        </p:spPr>
      </p:pic>
      <p:pic>
        <p:nvPicPr>
          <p:cNvPr id="52" name="Google Shape;52;p3"/>
          <p:cNvPicPr preferRelativeResize="0"/>
          <p:nvPr/>
        </p:nvPicPr>
        <p:blipFill rotWithShape="1">
          <a:blip r:embed="rId12">
            <a:alphaModFix/>
          </a:blip>
          <a:srcRect l="33217" r="26890"/>
          <a:stretch/>
        </p:blipFill>
        <p:spPr>
          <a:xfrm rot="10491745">
            <a:off x="-562187" y="2352432"/>
            <a:ext cx="895249" cy="2244134"/>
          </a:xfrm>
          <a:prstGeom prst="rect">
            <a:avLst/>
          </a:prstGeom>
          <a:noFill/>
          <a:ln>
            <a:noFill/>
          </a:ln>
        </p:spPr>
      </p:pic>
      <p:pic>
        <p:nvPicPr>
          <p:cNvPr id="53" name="Google Shape;53;p3"/>
          <p:cNvPicPr preferRelativeResize="0"/>
          <p:nvPr/>
        </p:nvPicPr>
        <p:blipFill rotWithShape="1">
          <a:blip r:embed="rId13">
            <a:alphaModFix amt="69000"/>
          </a:blip>
          <a:srcRect l="29662" r="34322"/>
          <a:stretch/>
        </p:blipFill>
        <p:spPr>
          <a:xfrm rot="-4233241">
            <a:off x="4280562" y="-719650"/>
            <a:ext cx="582925" cy="1618500"/>
          </a:xfrm>
          <a:prstGeom prst="rect">
            <a:avLst/>
          </a:prstGeom>
          <a:noFill/>
          <a:ln>
            <a:noFill/>
          </a:ln>
        </p:spPr>
      </p:pic>
      <p:pic>
        <p:nvPicPr>
          <p:cNvPr id="54" name="Google Shape;54;p3"/>
          <p:cNvPicPr preferRelativeResize="0"/>
          <p:nvPr/>
        </p:nvPicPr>
        <p:blipFill rotWithShape="1">
          <a:blip r:embed="rId14">
            <a:alphaModFix amt="73000"/>
          </a:blip>
          <a:srcRect l="19177" t="20749" r="12206" b="21161"/>
          <a:stretch/>
        </p:blipFill>
        <p:spPr>
          <a:xfrm rot="-9921942">
            <a:off x="3605322" y="4748384"/>
            <a:ext cx="1454100" cy="1230925"/>
          </a:xfrm>
          <a:prstGeom prst="rect">
            <a:avLst/>
          </a:prstGeom>
          <a:noFill/>
          <a:ln>
            <a:noFill/>
          </a:ln>
        </p:spPr>
      </p:pic>
      <p:pic>
        <p:nvPicPr>
          <p:cNvPr id="55" name="Google Shape;55;p3"/>
          <p:cNvPicPr preferRelativeResize="0"/>
          <p:nvPr/>
        </p:nvPicPr>
        <p:blipFill rotWithShape="1">
          <a:blip r:embed="rId10">
            <a:alphaModFix/>
          </a:blip>
          <a:srcRect t="16613" b="7937"/>
          <a:stretch/>
        </p:blipFill>
        <p:spPr>
          <a:xfrm rot="-7392327">
            <a:off x="3286930" y="4349645"/>
            <a:ext cx="1928589" cy="1455084"/>
          </a:xfrm>
          <a:prstGeom prst="rect">
            <a:avLst/>
          </a:prstGeom>
          <a:noFill/>
          <a:ln>
            <a:noFill/>
          </a:ln>
        </p:spPr>
      </p:pic>
      <p:pic>
        <p:nvPicPr>
          <p:cNvPr id="56" name="Google Shape;56;p3"/>
          <p:cNvPicPr preferRelativeResize="0"/>
          <p:nvPr/>
        </p:nvPicPr>
        <p:blipFill rotWithShape="1">
          <a:blip r:embed="rId15">
            <a:alphaModFix amt="72000"/>
          </a:blip>
          <a:srcRect l="12988" t="13996" r="15011" b="14003"/>
          <a:stretch/>
        </p:blipFill>
        <p:spPr>
          <a:xfrm>
            <a:off x="8626100" y="2316850"/>
            <a:ext cx="107275" cy="107275"/>
          </a:xfrm>
          <a:prstGeom prst="rect">
            <a:avLst/>
          </a:prstGeom>
          <a:noFill/>
          <a:ln>
            <a:noFill/>
          </a:ln>
        </p:spPr>
      </p:pic>
      <p:pic>
        <p:nvPicPr>
          <p:cNvPr id="57" name="Google Shape;57;p3"/>
          <p:cNvPicPr preferRelativeResize="0"/>
          <p:nvPr/>
        </p:nvPicPr>
        <p:blipFill rotWithShape="1">
          <a:blip r:embed="rId3">
            <a:alphaModFix amt="72000"/>
          </a:blip>
          <a:srcRect l="12988" t="13996" r="15011" b="14003"/>
          <a:stretch/>
        </p:blipFill>
        <p:spPr>
          <a:xfrm>
            <a:off x="354950" y="1755500"/>
            <a:ext cx="107275" cy="107275"/>
          </a:xfrm>
          <a:prstGeom prst="rect">
            <a:avLst/>
          </a:prstGeom>
          <a:noFill/>
          <a:ln>
            <a:noFill/>
          </a:ln>
        </p:spPr>
      </p:pic>
      <p:pic>
        <p:nvPicPr>
          <p:cNvPr id="58" name="Google Shape;58;p3"/>
          <p:cNvPicPr preferRelativeResize="0"/>
          <p:nvPr/>
        </p:nvPicPr>
        <p:blipFill rotWithShape="1">
          <a:blip r:embed="rId15">
            <a:alphaModFix amt="72000"/>
          </a:blip>
          <a:srcRect l="12988" t="13996" r="15011" b="14003"/>
          <a:stretch/>
        </p:blipFill>
        <p:spPr>
          <a:xfrm>
            <a:off x="431750" y="2125175"/>
            <a:ext cx="222900" cy="222900"/>
          </a:xfrm>
          <a:prstGeom prst="rect">
            <a:avLst/>
          </a:prstGeom>
          <a:noFill/>
          <a:ln>
            <a:noFill/>
          </a:ln>
        </p:spPr>
      </p:pic>
      <p:pic>
        <p:nvPicPr>
          <p:cNvPr id="59" name="Google Shape;59;p3"/>
          <p:cNvPicPr preferRelativeResize="0"/>
          <p:nvPr/>
        </p:nvPicPr>
        <p:blipFill rotWithShape="1">
          <a:blip r:embed="rId3">
            <a:alphaModFix amt="72000"/>
          </a:blip>
          <a:srcRect l="12988" t="13996" r="15011" b="14003"/>
          <a:stretch/>
        </p:blipFill>
        <p:spPr>
          <a:xfrm>
            <a:off x="2559800" y="1500300"/>
            <a:ext cx="107275" cy="107275"/>
          </a:xfrm>
          <a:prstGeom prst="rect">
            <a:avLst/>
          </a:prstGeom>
          <a:noFill/>
          <a:ln>
            <a:noFill/>
          </a:ln>
        </p:spPr>
      </p:pic>
      <p:pic>
        <p:nvPicPr>
          <p:cNvPr id="60" name="Google Shape;60;p3"/>
          <p:cNvPicPr preferRelativeResize="0"/>
          <p:nvPr/>
        </p:nvPicPr>
        <p:blipFill rotWithShape="1">
          <a:blip r:embed="rId15">
            <a:alphaModFix amt="72000"/>
          </a:blip>
          <a:srcRect l="12988" t="13996" r="15011" b="14003"/>
          <a:stretch/>
        </p:blipFill>
        <p:spPr>
          <a:xfrm>
            <a:off x="6463488" y="4361750"/>
            <a:ext cx="222900" cy="222900"/>
          </a:xfrm>
          <a:prstGeom prst="rect">
            <a:avLst/>
          </a:prstGeom>
          <a:noFill/>
          <a:ln>
            <a:noFill/>
          </a:ln>
        </p:spPr>
      </p:pic>
      <p:sp>
        <p:nvSpPr>
          <p:cNvPr id="61" name="Google Shape;61;p3"/>
          <p:cNvSpPr txBox="1">
            <a:spLocks noGrp="1"/>
          </p:cNvSpPr>
          <p:nvPr>
            <p:ph type="title"/>
          </p:nvPr>
        </p:nvSpPr>
        <p:spPr>
          <a:xfrm>
            <a:off x="2038200" y="2606838"/>
            <a:ext cx="50676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5000">
                <a:solidFill>
                  <a:schemeClr val="lt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62" name="Google Shape;62;p3"/>
          <p:cNvSpPr txBox="1">
            <a:spLocks noGrp="1"/>
          </p:cNvSpPr>
          <p:nvPr>
            <p:ph type="title" idx="2" hasCustomPrompt="1"/>
          </p:nvPr>
        </p:nvSpPr>
        <p:spPr>
          <a:xfrm>
            <a:off x="4061400" y="1537700"/>
            <a:ext cx="10212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3" name="Google Shape;63;p3"/>
          <p:cNvSpPr txBox="1">
            <a:spLocks noGrp="1"/>
          </p:cNvSpPr>
          <p:nvPr>
            <p:ph type="subTitle" idx="1"/>
          </p:nvPr>
        </p:nvSpPr>
        <p:spPr>
          <a:xfrm>
            <a:off x="2038200" y="3448651"/>
            <a:ext cx="5067600" cy="391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472259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4"/>
        <p:cNvGrpSpPr/>
        <p:nvPr/>
      </p:nvGrpSpPr>
      <p:grpSpPr>
        <a:xfrm>
          <a:off x="0" y="0"/>
          <a:ext cx="0" cy="0"/>
          <a:chOff x="0" y="0"/>
          <a:chExt cx="0" cy="0"/>
        </a:xfrm>
      </p:grpSpPr>
      <p:pic>
        <p:nvPicPr>
          <p:cNvPr id="65" name="Google Shape;65;p4"/>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66" name="Google Shape;66;p4"/>
          <p:cNvPicPr preferRelativeResize="0"/>
          <p:nvPr/>
        </p:nvPicPr>
        <p:blipFill rotWithShape="1">
          <a:blip r:embed="rId3">
            <a:alphaModFix amt="72000"/>
          </a:blip>
          <a:srcRect l="12988" t="13996" r="15011" b="14003"/>
          <a:stretch/>
        </p:blipFill>
        <p:spPr>
          <a:xfrm>
            <a:off x="-390900" y="0"/>
            <a:ext cx="1005000" cy="1005000"/>
          </a:xfrm>
          <a:prstGeom prst="rect">
            <a:avLst/>
          </a:prstGeom>
          <a:noFill/>
          <a:ln>
            <a:noFill/>
          </a:ln>
        </p:spPr>
      </p:pic>
      <p:grpSp>
        <p:nvGrpSpPr>
          <p:cNvPr id="67" name="Google Shape;67;p4"/>
          <p:cNvGrpSpPr/>
          <p:nvPr/>
        </p:nvGrpSpPr>
        <p:grpSpPr>
          <a:xfrm>
            <a:off x="-181074" y="484225"/>
            <a:ext cx="681700" cy="893750"/>
            <a:chOff x="8528601" y="3345625"/>
            <a:chExt cx="681700" cy="893750"/>
          </a:xfrm>
        </p:grpSpPr>
        <p:pic>
          <p:nvPicPr>
            <p:cNvPr id="68" name="Google Shape;68;p4"/>
            <p:cNvPicPr preferRelativeResize="0"/>
            <p:nvPr/>
          </p:nvPicPr>
          <p:blipFill rotWithShape="1">
            <a:blip r:embed="rId4">
              <a:alphaModFix/>
            </a:blip>
            <a:srcRect l="15023" t="14904" b="11857"/>
            <a:stretch/>
          </p:blipFill>
          <p:spPr>
            <a:xfrm>
              <a:off x="8528601" y="3742208"/>
              <a:ext cx="576856" cy="497166"/>
            </a:xfrm>
            <a:prstGeom prst="rect">
              <a:avLst/>
            </a:prstGeom>
            <a:noFill/>
            <a:ln>
              <a:noFill/>
            </a:ln>
          </p:spPr>
        </p:pic>
        <p:pic>
          <p:nvPicPr>
            <p:cNvPr id="69" name="Google Shape;69;p4"/>
            <p:cNvPicPr preferRelativeResize="0"/>
            <p:nvPr/>
          </p:nvPicPr>
          <p:blipFill rotWithShape="1">
            <a:blip r:embed="rId4">
              <a:alphaModFix/>
            </a:blip>
            <a:srcRect l="15023" t="14904" b="11857"/>
            <a:stretch/>
          </p:blipFill>
          <p:spPr>
            <a:xfrm rot="-10040303">
              <a:off x="8585969" y="3402800"/>
              <a:ext cx="576856" cy="497167"/>
            </a:xfrm>
            <a:prstGeom prst="rect">
              <a:avLst/>
            </a:prstGeom>
            <a:noFill/>
            <a:ln>
              <a:noFill/>
            </a:ln>
          </p:spPr>
        </p:pic>
      </p:grpSp>
      <p:pic>
        <p:nvPicPr>
          <p:cNvPr id="70" name="Google Shape;70;p4"/>
          <p:cNvPicPr preferRelativeResize="0"/>
          <p:nvPr/>
        </p:nvPicPr>
        <p:blipFill rotWithShape="1">
          <a:blip r:embed="rId5">
            <a:alphaModFix amt="52000"/>
          </a:blip>
          <a:srcRect l="14340" t="13137" r="15532" b="7383"/>
          <a:stretch/>
        </p:blipFill>
        <p:spPr>
          <a:xfrm>
            <a:off x="8032455" y="-617200"/>
            <a:ext cx="1799175" cy="2039050"/>
          </a:xfrm>
          <a:prstGeom prst="rect">
            <a:avLst/>
          </a:prstGeom>
          <a:noFill/>
          <a:ln>
            <a:noFill/>
          </a:ln>
        </p:spPr>
      </p:pic>
      <p:pic>
        <p:nvPicPr>
          <p:cNvPr id="71" name="Google Shape;71;p4"/>
          <p:cNvPicPr preferRelativeResize="0"/>
          <p:nvPr/>
        </p:nvPicPr>
        <p:blipFill rotWithShape="1">
          <a:blip r:embed="rId5">
            <a:alphaModFix amt="52000"/>
          </a:blip>
          <a:srcRect l="14340" t="13137" r="15532" b="7383"/>
          <a:stretch/>
        </p:blipFill>
        <p:spPr>
          <a:xfrm rot="6375682">
            <a:off x="-1419420" y="3161600"/>
            <a:ext cx="1799175" cy="2039050"/>
          </a:xfrm>
          <a:prstGeom prst="rect">
            <a:avLst/>
          </a:prstGeom>
          <a:noFill/>
          <a:ln>
            <a:noFill/>
          </a:ln>
        </p:spPr>
      </p:pic>
      <p:pic>
        <p:nvPicPr>
          <p:cNvPr id="72" name="Google Shape;72;p4"/>
          <p:cNvPicPr preferRelativeResize="0"/>
          <p:nvPr/>
        </p:nvPicPr>
        <p:blipFill rotWithShape="1">
          <a:blip r:embed="rId6">
            <a:alphaModFix amt="69000"/>
          </a:blip>
          <a:srcRect l="41502" r="39776"/>
          <a:stretch/>
        </p:blipFill>
        <p:spPr>
          <a:xfrm rot="-1106159">
            <a:off x="105083" y="3327675"/>
            <a:ext cx="349385" cy="1866350"/>
          </a:xfrm>
          <a:prstGeom prst="rect">
            <a:avLst/>
          </a:prstGeom>
          <a:noFill/>
          <a:ln>
            <a:noFill/>
          </a:ln>
        </p:spPr>
      </p:pic>
      <p:pic>
        <p:nvPicPr>
          <p:cNvPr id="73" name="Google Shape;73;p4"/>
          <p:cNvPicPr preferRelativeResize="0"/>
          <p:nvPr/>
        </p:nvPicPr>
        <p:blipFill rotWithShape="1">
          <a:blip r:embed="rId7">
            <a:alphaModFix amt="52999"/>
          </a:blip>
          <a:srcRect l="22483" t="2840" r="55233" b="-2840"/>
          <a:stretch/>
        </p:blipFill>
        <p:spPr>
          <a:xfrm rot="-3273537">
            <a:off x="8910389" y="-313345"/>
            <a:ext cx="489344" cy="2196042"/>
          </a:xfrm>
          <a:prstGeom prst="rect">
            <a:avLst/>
          </a:prstGeom>
          <a:noFill/>
          <a:ln>
            <a:noFill/>
          </a:ln>
        </p:spPr>
      </p:pic>
      <p:pic>
        <p:nvPicPr>
          <p:cNvPr id="74" name="Google Shape;74;p4"/>
          <p:cNvPicPr preferRelativeResize="0"/>
          <p:nvPr/>
        </p:nvPicPr>
        <p:blipFill rotWithShape="1">
          <a:blip r:embed="rId8">
            <a:alphaModFix amt="40000"/>
          </a:blip>
          <a:srcRect l="19177" t="20749" r="12206" b="21161"/>
          <a:stretch/>
        </p:blipFill>
        <p:spPr>
          <a:xfrm rot="8299308" flipH="1">
            <a:off x="7881800" y="4439300"/>
            <a:ext cx="1454101" cy="1230924"/>
          </a:xfrm>
          <a:prstGeom prst="rect">
            <a:avLst/>
          </a:prstGeom>
          <a:noFill/>
          <a:ln>
            <a:noFill/>
          </a:ln>
        </p:spPr>
      </p:pic>
      <p:pic>
        <p:nvPicPr>
          <p:cNvPr id="75" name="Google Shape;75;p4"/>
          <p:cNvPicPr preferRelativeResize="0"/>
          <p:nvPr/>
        </p:nvPicPr>
        <p:blipFill rotWithShape="1">
          <a:blip r:embed="rId9">
            <a:alphaModFix/>
          </a:blip>
          <a:srcRect l="6725" t="8298"/>
          <a:stretch/>
        </p:blipFill>
        <p:spPr>
          <a:xfrm rot="9995142">
            <a:off x="8339064" y="4111625"/>
            <a:ext cx="725471" cy="713249"/>
          </a:xfrm>
          <a:prstGeom prst="rect">
            <a:avLst/>
          </a:prstGeom>
          <a:noFill/>
          <a:ln>
            <a:noFill/>
          </a:ln>
        </p:spPr>
      </p:pic>
      <p:pic>
        <p:nvPicPr>
          <p:cNvPr id="76" name="Google Shape;76;p4"/>
          <p:cNvPicPr preferRelativeResize="0"/>
          <p:nvPr/>
        </p:nvPicPr>
        <p:blipFill rotWithShape="1">
          <a:blip r:embed="rId10">
            <a:alphaModFix/>
          </a:blip>
          <a:srcRect l="33217" r="26890"/>
          <a:stretch/>
        </p:blipFill>
        <p:spPr>
          <a:xfrm rot="10491745">
            <a:off x="-562187" y="2352432"/>
            <a:ext cx="895249" cy="2244134"/>
          </a:xfrm>
          <a:prstGeom prst="rect">
            <a:avLst/>
          </a:prstGeom>
          <a:noFill/>
          <a:ln>
            <a:noFill/>
          </a:ln>
        </p:spPr>
      </p:pic>
      <p:pic>
        <p:nvPicPr>
          <p:cNvPr id="77" name="Google Shape;77;p4"/>
          <p:cNvPicPr preferRelativeResize="0"/>
          <p:nvPr/>
        </p:nvPicPr>
        <p:blipFill rotWithShape="1">
          <a:blip r:embed="rId11">
            <a:alphaModFix/>
          </a:blip>
          <a:srcRect t="16613" b="7937"/>
          <a:stretch/>
        </p:blipFill>
        <p:spPr>
          <a:xfrm rot="-7392327">
            <a:off x="7616518" y="-325217"/>
            <a:ext cx="1928589" cy="1455084"/>
          </a:xfrm>
          <a:prstGeom prst="rect">
            <a:avLst/>
          </a:prstGeom>
          <a:noFill/>
          <a:ln>
            <a:noFill/>
          </a:ln>
        </p:spPr>
      </p:pic>
      <p:pic>
        <p:nvPicPr>
          <p:cNvPr id="78" name="Google Shape;78;p4"/>
          <p:cNvPicPr preferRelativeResize="0"/>
          <p:nvPr/>
        </p:nvPicPr>
        <p:blipFill rotWithShape="1">
          <a:blip r:embed="rId12">
            <a:alphaModFix amt="72000"/>
          </a:blip>
          <a:srcRect l="12988" t="13996" r="15011" b="14003"/>
          <a:stretch/>
        </p:blipFill>
        <p:spPr>
          <a:xfrm>
            <a:off x="914525" y="248575"/>
            <a:ext cx="118550" cy="118550"/>
          </a:xfrm>
          <a:prstGeom prst="rect">
            <a:avLst/>
          </a:prstGeom>
          <a:noFill/>
          <a:ln>
            <a:noFill/>
          </a:ln>
        </p:spPr>
      </p:pic>
      <p:pic>
        <p:nvPicPr>
          <p:cNvPr id="79" name="Google Shape;79;p4"/>
          <p:cNvPicPr preferRelativeResize="0"/>
          <p:nvPr/>
        </p:nvPicPr>
        <p:blipFill rotWithShape="1">
          <a:blip r:embed="rId3">
            <a:alphaModFix amt="72000"/>
          </a:blip>
          <a:srcRect l="12988" t="13996" r="15011" b="14003"/>
          <a:stretch/>
        </p:blipFill>
        <p:spPr>
          <a:xfrm>
            <a:off x="8733375" y="1543525"/>
            <a:ext cx="222900" cy="222900"/>
          </a:xfrm>
          <a:prstGeom prst="rect">
            <a:avLst/>
          </a:prstGeom>
          <a:noFill/>
          <a:ln>
            <a:noFill/>
          </a:ln>
        </p:spPr>
      </p:pic>
      <p:sp>
        <p:nvSpPr>
          <p:cNvPr id="80" name="Google Shape;80;p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1" name="Google Shape;81;p4"/>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rgbClr val="434343"/>
              </a:buClr>
              <a:buSzPts val="1200"/>
              <a:buAutoNum type="arabicPeriod"/>
              <a:defRPr sz="1250">
                <a:solidFill>
                  <a:srgbClr val="434343"/>
                </a:solidFill>
              </a:defRPr>
            </a:lvl1pPr>
            <a:lvl2pPr marL="914400" lvl="1"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AutoNum type="romanLcPeriod"/>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AutoNum type="arabicPeriod"/>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AutoNum type="romanLcPeriod"/>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AutoNum type="arabicPeriod"/>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AutoNum type="romanLcPeriod"/>
              <a:defRPr>
                <a:solidFill>
                  <a:srgbClr val="434343"/>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64"/>
        <p:cNvGrpSpPr/>
        <p:nvPr/>
      </p:nvGrpSpPr>
      <p:grpSpPr>
        <a:xfrm>
          <a:off x="0" y="0"/>
          <a:ext cx="0" cy="0"/>
          <a:chOff x="0" y="0"/>
          <a:chExt cx="0" cy="0"/>
        </a:xfrm>
      </p:grpSpPr>
      <p:pic>
        <p:nvPicPr>
          <p:cNvPr id="65" name="Google Shape;65;p4"/>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66" name="Google Shape;66;p4"/>
          <p:cNvPicPr preferRelativeResize="0"/>
          <p:nvPr/>
        </p:nvPicPr>
        <p:blipFill rotWithShape="1">
          <a:blip r:embed="rId3">
            <a:alphaModFix amt="72000"/>
          </a:blip>
          <a:srcRect l="12988" t="13996" r="15011" b="14003"/>
          <a:stretch/>
        </p:blipFill>
        <p:spPr>
          <a:xfrm>
            <a:off x="-390900" y="0"/>
            <a:ext cx="1005000" cy="1005000"/>
          </a:xfrm>
          <a:prstGeom prst="rect">
            <a:avLst/>
          </a:prstGeom>
          <a:noFill/>
          <a:ln>
            <a:noFill/>
          </a:ln>
        </p:spPr>
      </p:pic>
      <p:grpSp>
        <p:nvGrpSpPr>
          <p:cNvPr id="67" name="Google Shape;67;p4"/>
          <p:cNvGrpSpPr/>
          <p:nvPr/>
        </p:nvGrpSpPr>
        <p:grpSpPr>
          <a:xfrm>
            <a:off x="-181074" y="484225"/>
            <a:ext cx="681700" cy="893750"/>
            <a:chOff x="8528601" y="3345625"/>
            <a:chExt cx="681700" cy="893750"/>
          </a:xfrm>
        </p:grpSpPr>
        <p:pic>
          <p:nvPicPr>
            <p:cNvPr id="68" name="Google Shape;68;p4"/>
            <p:cNvPicPr preferRelativeResize="0"/>
            <p:nvPr/>
          </p:nvPicPr>
          <p:blipFill rotWithShape="1">
            <a:blip r:embed="rId4">
              <a:alphaModFix/>
            </a:blip>
            <a:srcRect l="15023" t="14904" b="11857"/>
            <a:stretch/>
          </p:blipFill>
          <p:spPr>
            <a:xfrm>
              <a:off x="8528601" y="3742208"/>
              <a:ext cx="576856" cy="497166"/>
            </a:xfrm>
            <a:prstGeom prst="rect">
              <a:avLst/>
            </a:prstGeom>
            <a:noFill/>
            <a:ln>
              <a:noFill/>
            </a:ln>
          </p:spPr>
        </p:pic>
        <p:pic>
          <p:nvPicPr>
            <p:cNvPr id="69" name="Google Shape;69;p4"/>
            <p:cNvPicPr preferRelativeResize="0"/>
            <p:nvPr/>
          </p:nvPicPr>
          <p:blipFill rotWithShape="1">
            <a:blip r:embed="rId4">
              <a:alphaModFix/>
            </a:blip>
            <a:srcRect l="15023" t="14904" b="11857"/>
            <a:stretch/>
          </p:blipFill>
          <p:spPr>
            <a:xfrm rot="-10040303">
              <a:off x="8585969" y="3402800"/>
              <a:ext cx="576856" cy="497167"/>
            </a:xfrm>
            <a:prstGeom prst="rect">
              <a:avLst/>
            </a:prstGeom>
            <a:noFill/>
            <a:ln>
              <a:noFill/>
            </a:ln>
          </p:spPr>
        </p:pic>
      </p:grpSp>
      <p:pic>
        <p:nvPicPr>
          <p:cNvPr id="70" name="Google Shape;70;p4"/>
          <p:cNvPicPr preferRelativeResize="0"/>
          <p:nvPr/>
        </p:nvPicPr>
        <p:blipFill rotWithShape="1">
          <a:blip r:embed="rId5">
            <a:alphaModFix amt="52000"/>
          </a:blip>
          <a:srcRect l="14340" t="13137" r="15532" b="7383"/>
          <a:stretch/>
        </p:blipFill>
        <p:spPr>
          <a:xfrm>
            <a:off x="8032455" y="-617200"/>
            <a:ext cx="1799175" cy="2039050"/>
          </a:xfrm>
          <a:prstGeom prst="rect">
            <a:avLst/>
          </a:prstGeom>
          <a:noFill/>
          <a:ln>
            <a:noFill/>
          </a:ln>
        </p:spPr>
      </p:pic>
      <p:pic>
        <p:nvPicPr>
          <p:cNvPr id="71" name="Google Shape;71;p4"/>
          <p:cNvPicPr preferRelativeResize="0"/>
          <p:nvPr/>
        </p:nvPicPr>
        <p:blipFill rotWithShape="1">
          <a:blip r:embed="rId5">
            <a:alphaModFix amt="52000"/>
          </a:blip>
          <a:srcRect l="14340" t="13137" r="15532" b="7383"/>
          <a:stretch/>
        </p:blipFill>
        <p:spPr>
          <a:xfrm rot="6375682">
            <a:off x="-1419420" y="3161600"/>
            <a:ext cx="1799175" cy="2039050"/>
          </a:xfrm>
          <a:prstGeom prst="rect">
            <a:avLst/>
          </a:prstGeom>
          <a:noFill/>
          <a:ln>
            <a:noFill/>
          </a:ln>
        </p:spPr>
      </p:pic>
      <p:pic>
        <p:nvPicPr>
          <p:cNvPr id="72" name="Google Shape;72;p4"/>
          <p:cNvPicPr preferRelativeResize="0"/>
          <p:nvPr/>
        </p:nvPicPr>
        <p:blipFill rotWithShape="1">
          <a:blip r:embed="rId6">
            <a:alphaModFix amt="69000"/>
          </a:blip>
          <a:srcRect l="41502" r="39776"/>
          <a:stretch/>
        </p:blipFill>
        <p:spPr>
          <a:xfrm rot="-1106159">
            <a:off x="105083" y="3327675"/>
            <a:ext cx="349385" cy="1866350"/>
          </a:xfrm>
          <a:prstGeom prst="rect">
            <a:avLst/>
          </a:prstGeom>
          <a:noFill/>
          <a:ln>
            <a:noFill/>
          </a:ln>
        </p:spPr>
      </p:pic>
      <p:pic>
        <p:nvPicPr>
          <p:cNvPr id="73" name="Google Shape;73;p4"/>
          <p:cNvPicPr preferRelativeResize="0"/>
          <p:nvPr/>
        </p:nvPicPr>
        <p:blipFill rotWithShape="1">
          <a:blip r:embed="rId7">
            <a:alphaModFix amt="52999"/>
          </a:blip>
          <a:srcRect l="22483" t="2840" r="55233" b="-2840"/>
          <a:stretch/>
        </p:blipFill>
        <p:spPr>
          <a:xfrm rot="-3273537">
            <a:off x="8910389" y="-313345"/>
            <a:ext cx="489344" cy="2196042"/>
          </a:xfrm>
          <a:prstGeom prst="rect">
            <a:avLst/>
          </a:prstGeom>
          <a:noFill/>
          <a:ln>
            <a:noFill/>
          </a:ln>
        </p:spPr>
      </p:pic>
      <p:pic>
        <p:nvPicPr>
          <p:cNvPr id="74" name="Google Shape;74;p4"/>
          <p:cNvPicPr preferRelativeResize="0"/>
          <p:nvPr/>
        </p:nvPicPr>
        <p:blipFill rotWithShape="1">
          <a:blip r:embed="rId8">
            <a:alphaModFix amt="40000"/>
          </a:blip>
          <a:srcRect l="19177" t="20749" r="12206" b="21161"/>
          <a:stretch/>
        </p:blipFill>
        <p:spPr>
          <a:xfrm rot="8299308" flipH="1">
            <a:off x="7881800" y="4439300"/>
            <a:ext cx="1454101" cy="1230924"/>
          </a:xfrm>
          <a:prstGeom prst="rect">
            <a:avLst/>
          </a:prstGeom>
          <a:noFill/>
          <a:ln>
            <a:noFill/>
          </a:ln>
        </p:spPr>
      </p:pic>
      <p:pic>
        <p:nvPicPr>
          <p:cNvPr id="75" name="Google Shape;75;p4"/>
          <p:cNvPicPr preferRelativeResize="0"/>
          <p:nvPr/>
        </p:nvPicPr>
        <p:blipFill rotWithShape="1">
          <a:blip r:embed="rId9">
            <a:alphaModFix/>
          </a:blip>
          <a:srcRect l="6725" t="8298"/>
          <a:stretch/>
        </p:blipFill>
        <p:spPr>
          <a:xfrm rot="9995142">
            <a:off x="8339064" y="4111625"/>
            <a:ext cx="725471" cy="713249"/>
          </a:xfrm>
          <a:prstGeom prst="rect">
            <a:avLst/>
          </a:prstGeom>
          <a:noFill/>
          <a:ln>
            <a:noFill/>
          </a:ln>
        </p:spPr>
      </p:pic>
      <p:pic>
        <p:nvPicPr>
          <p:cNvPr id="76" name="Google Shape;76;p4"/>
          <p:cNvPicPr preferRelativeResize="0"/>
          <p:nvPr/>
        </p:nvPicPr>
        <p:blipFill rotWithShape="1">
          <a:blip r:embed="rId10">
            <a:alphaModFix/>
          </a:blip>
          <a:srcRect l="33217" r="26890"/>
          <a:stretch/>
        </p:blipFill>
        <p:spPr>
          <a:xfrm rot="10491745">
            <a:off x="-562187" y="2352432"/>
            <a:ext cx="895249" cy="2244134"/>
          </a:xfrm>
          <a:prstGeom prst="rect">
            <a:avLst/>
          </a:prstGeom>
          <a:noFill/>
          <a:ln>
            <a:noFill/>
          </a:ln>
        </p:spPr>
      </p:pic>
      <p:pic>
        <p:nvPicPr>
          <p:cNvPr id="77" name="Google Shape;77;p4"/>
          <p:cNvPicPr preferRelativeResize="0"/>
          <p:nvPr/>
        </p:nvPicPr>
        <p:blipFill rotWithShape="1">
          <a:blip r:embed="rId11">
            <a:alphaModFix/>
          </a:blip>
          <a:srcRect t="16613" b="7937"/>
          <a:stretch/>
        </p:blipFill>
        <p:spPr>
          <a:xfrm rot="-7392327">
            <a:off x="7616518" y="-325217"/>
            <a:ext cx="1928589" cy="1455084"/>
          </a:xfrm>
          <a:prstGeom prst="rect">
            <a:avLst/>
          </a:prstGeom>
          <a:noFill/>
          <a:ln>
            <a:noFill/>
          </a:ln>
        </p:spPr>
      </p:pic>
      <p:pic>
        <p:nvPicPr>
          <p:cNvPr id="78" name="Google Shape;78;p4"/>
          <p:cNvPicPr preferRelativeResize="0"/>
          <p:nvPr/>
        </p:nvPicPr>
        <p:blipFill rotWithShape="1">
          <a:blip r:embed="rId12">
            <a:alphaModFix amt="72000"/>
          </a:blip>
          <a:srcRect l="12988" t="13996" r="15011" b="14003"/>
          <a:stretch/>
        </p:blipFill>
        <p:spPr>
          <a:xfrm>
            <a:off x="914525" y="248575"/>
            <a:ext cx="118550" cy="118550"/>
          </a:xfrm>
          <a:prstGeom prst="rect">
            <a:avLst/>
          </a:prstGeom>
          <a:noFill/>
          <a:ln>
            <a:noFill/>
          </a:ln>
        </p:spPr>
      </p:pic>
      <p:pic>
        <p:nvPicPr>
          <p:cNvPr id="79" name="Google Shape;79;p4"/>
          <p:cNvPicPr preferRelativeResize="0"/>
          <p:nvPr/>
        </p:nvPicPr>
        <p:blipFill rotWithShape="1">
          <a:blip r:embed="rId3">
            <a:alphaModFix amt="72000"/>
          </a:blip>
          <a:srcRect l="12988" t="13996" r="15011" b="14003"/>
          <a:stretch/>
        </p:blipFill>
        <p:spPr>
          <a:xfrm>
            <a:off x="8733375" y="1543525"/>
            <a:ext cx="222900" cy="222900"/>
          </a:xfrm>
          <a:prstGeom prst="rect">
            <a:avLst/>
          </a:prstGeom>
          <a:noFill/>
          <a:ln>
            <a:noFill/>
          </a:ln>
        </p:spPr>
      </p:pic>
      <p:sp>
        <p:nvSpPr>
          <p:cNvPr id="80" name="Google Shape;80;p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1" name="Google Shape;81;p4"/>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rgbClr val="434343"/>
              </a:buClr>
              <a:buSzPts val="1200"/>
              <a:buAutoNum type="arabicPeriod"/>
              <a:defRPr sz="1250">
                <a:solidFill>
                  <a:srgbClr val="434343"/>
                </a:solidFill>
              </a:defRPr>
            </a:lvl1pPr>
            <a:lvl2pPr marL="914400" lvl="1"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AutoNum type="romanLcPeriod"/>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AutoNum type="arabicPeriod"/>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AutoNum type="romanLcPeriod"/>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AutoNum type="arabicPeriod"/>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AutoNum type="romanLcPeriod"/>
              <a:defRPr>
                <a:solidFill>
                  <a:srgbClr val="434343"/>
                </a:solidFill>
              </a:defRPr>
            </a:lvl9pPr>
          </a:lstStyle>
          <a:p>
            <a:endParaRPr/>
          </a:p>
        </p:txBody>
      </p:sp>
    </p:spTree>
    <p:extLst>
      <p:ext uri="{BB962C8B-B14F-4D97-AF65-F5344CB8AC3E}">
        <p14:creationId xmlns:p14="http://schemas.microsoft.com/office/powerpoint/2010/main" val="30869086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82"/>
        <p:cNvGrpSpPr/>
        <p:nvPr/>
      </p:nvGrpSpPr>
      <p:grpSpPr>
        <a:xfrm>
          <a:off x="0" y="0"/>
          <a:ext cx="0" cy="0"/>
          <a:chOff x="0" y="0"/>
          <a:chExt cx="0" cy="0"/>
        </a:xfrm>
      </p:grpSpPr>
      <p:pic>
        <p:nvPicPr>
          <p:cNvPr id="83" name="Google Shape;83;p5"/>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84" name="Google Shape;84;p5"/>
          <p:cNvPicPr preferRelativeResize="0"/>
          <p:nvPr/>
        </p:nvPicPr>
        <p:blipFill rotWithShape="1">
          <a:blip r:embed="rId3">
            <a:alphaModFix amt="52000"/>
          </a:blip>
          <a:srcRect l="14340" t="13137" r="15532" b="7383"/>
          <a:stretch/>
        </p:blipFill>
        <p:spPr>
          <a:xfrm rot="4424318" flipH="1">
            <a:off x="-1007920" y="-413358"/>
            <a:ext cx="1799175" cy="2039050"/>
          </a:xfrm>
          <a:prstGeom prst="rect">
            <a:avLst/>
          </a:prstGeom>
          <a:noFill/>
          <a:ln>
            <a:noFill/>
          </a:ln>
        </p:spPr>
      </p:pic>
      <p:pic>
        <p:nvPicPr>
          <p:cNvPr id="85" name="Google Shape;85;p5"/>
          <p:cNvPicPr preferRelativeResize="0"/>
          <p:nvPr/>
        </p:nvPicPr>
        <p:blipFill rotWithShape="1">
          <a:blip r:embed="rId4">
            <a:alphaModFix amt="69000"/>
          </a:blip>
          <a:srcRect l="41502" r="39776"/>
          <a:stretch/>
        </p:blipFill>
        <p:spPr>
          <a:xfrm rot="-9693841" flipH="1">
            <a:off x="516583" y="-406734"/>
            <a:ext cx="349385" cy="1866350"/>
          </a:xfrm>
          <a:prstGeom prst="rect">
            <a:avLst/>
          </a:prstGeom>
          <a:noFill/>
          <a:ln>
            <a:noFill/>
          </a:ln>
        </p:spPr>
      </p:pic>
      <p:pic>
        <p:nvPicPr>
          <p:cNvPr id="86" name="Google Shape;86;p5"/>
          <p:cNvPicPr preferRelativeResize="0"/>
          <p:nvPr/>
        </p:nvPicPr>
        <p:blipFill rotWithShape="1">
          <a:blip r:embed="rId5">
            <a:alphaModFix/>
          </a:blip>
          <a:srcRect l="33217" r="26890"/>
          <a:stretch/>
        </p:blipFill>
        <p:spPr>
          <a:xfrm rot="308255" flipH="1">
            <a:off x="-150687" y="190725"/>
            <a:ext cx="895249" cy="2244134"/>
          </a:xfrm>
          <a:prstGeom prst="rect">
            <a:avLst/>
          </a:prstGeom>
          <a:noFill/>
          <a:ln>
            <a:noFill/>
          </a:ln>
        </p:spPr>
      </p:pic>
      <p:pic>
        <p:nvPicPr>
          <p:cNvPr id="87" name="Google Shape;87;p5"/>
          <p:cNvPicPr preferRelativeResize="0"/>
          <p:nvPr/>
        </p:nvPicPr>
        <p:blipFill rotWithShape="1">
          <a:blip r:embed="rId6">
            <a:alphaModFix amt="72000"/>
          </a:blip>
          <a:srcRect l="12988" t="13996" r="15011" b="14003"/>
          <a:stretch/>
        </p:blipFill>
        <p:spPr>
          <a:xfrm rot="10800000">
            <a:off x="-205562" y="4285237"/>
            <a:ext cx="1005000" cy="1005000"/>
          </a:xfrm>
          <a:prstGeom prst="rect">
            <a:avLst/>
          </a:prstGeom>
          <a:noFill/>
          <a:ln>
            <a:noFill/>
          </a:ln>
        </p:spPr>
      </p:pic>
      <p:grpSp>
        <p:nvGrpSpPr>
          <p:cNvPr id="88" name="Google Shape;88;p5"/>
          <p:cNvGrpSpPr/>
          <p:nvPr/>
        </p:nvGrpSpPr>
        <p:grpSpPr>
          <a:xfrm rot="10800000">
            <a:off x="-92089" y="3912263"/>
            <a:ext cx="681700" cy="893750"/>
            <a:chOff x="8528601" y="3345625"/>
            <a:chExt cx="681700" cy="893750"/>
          </a:xfrm>
        </p:grpSpPr>
        <p:pic>
          <p:nvPicPr>
            <p:cNvPr id="89" name="Google Shape;89;p5"/>
            <p:cNvPicPr preferRelativeResize="0"/>
            <p:nvPr/>
          </p:nvPicPr>
          <p:blipFill rotWithShape="1">
            <a:blip r:embed="rId7">
              <a:alphaModFix/>
            </a:blip>
            <a:srcRect l="15023" t="14904" b="11857"/>
            <a:stretch/>
          </p:blipFill>
          <p:spPr>
            <a:xfrm>
              <a:off x="8528601" y="3742208"/>
              <a:ext cx="576856" cy="497166"/>
            </a:xfrm>
            <a:prstGeom prst="rect">
              <a:avLst/>
            </a:prstGeom>
            <a:noFill/>
            <a:ln>
              <a:noFill/>
            </a:ln>
          </p:spPr>
        </p:pic>
        <p:pic>
          <p:nvPicPr>
            <p:cNvPr id="90" name="Google Shape;90;p5"/>
            <p:cNvPicPr preferRelativeResize="0"/>
            <p:nvPr/>
          </p:nvPicPr>
          <p:blipFill rotWithShape="1">
            <a:blip r:embed="rId7">
              <a:alphaModFix/>
            </a:blip>
            <a:srcRect l="15023" t="14904" b="11857"/>
            <a:stretch/>
          </p:blipFill>
          <p:spPr>
            <a:xfrm rot="-10040303">
              <a:off x="8585969" y="3402800"/>
              <a:ext cx="576856" cy="497167"/>
            </a:xfrm>
            <a:prstGeom prst="rect">
              <a:avLst/>
            </a:prstGeom>
            <a:noFill/>
            <a:ln>
              <a:noFill/>
            </a:ln>
          </p:spPr>
        </p:pic>
      </p:grpSp>
      <p:pic>
        <p:nvPicPr>
          <p:cNvPr id="91" name="Google Shape;91;p5"/>
          <p:cNvPicPr preferRelativeResize="0"/>
          <p:nvPr/>
        </p:nvPicPr>
        <p:blipFill rotWithShape="1">
          <a:blip r:embed="rId3">
            <a:alphaModFix amt="52000"/>
          </a:blip>
          <a:srcRect l="14340" t="13137" r="15532" b="7383"/>
          <a:stretch/>
        </p:blipFill>
        <p:spPr>
          <a:xfrm>
            <a:off x="7712830" y="-317075"/>
            <a:ext cx="1799175" cy="2039050"/>
          </a:xfrm>
          <a:prstGeom prst="rect">
            <a:avLst/>
          </a:prstGeom>
          <a:noFill/>
          <a:ln>
            <a:noFill/>
          </a:ln>
        </p:spPr>
      </p:pic>
      <p:pic>
        <p:nvPicPr>
          <p:cNvPr id="92" name="Google Shape;92;p5"/>
          <p:cNvPicPr preferRelativeResize="0"/>
          <p:nvPr/>
        </p:nvPicPr>
        <p:blipFill rotWithShape="1">
          <a:blip r:embed="rId8">
            <a:alphaModFix/>
          </a:blip>
          <a:srcRect l="20769" t="7020" r="31386" b="10958"/>
          <a:stretch/>
        </p:blipFill>
        <p:spPr>
          <a:xfrm flipH="1">
            <a:off x="8498075" y="922750"/>
            <a:ext cx="1013925" cy="1738175"/>
          </a:xfrm>
          <a:prstGeom prst="rect">
            <a:avLst/>
          </a:prstGeom>
          <a:noFill/>
          <a:ln>
            <a:noFill/>
          </a:ln>
        </p:spPr>
      </p:pic>
      <p:pic>
        <p:nvPicPr>
          <p:cNvPr id="93" name="Google Shape;93;p5"/>
          <p:cNvPicPr preferRelativeResize="0"/>
          <p:nvPr/>
        </p:nvPicPr>
        <p:blipFill rotWithShape="1">
          <a:blip r:embed="rId9">
            <a:alphaModFix amt="43000"/>
          </a:blip>
          <a:srcRect l="29662" r="34322"/>
          <a:stretch/>
        </p:blipFill>
        <p:spPr>
          <a:xfrm rot="-4233241">
            <a:off x="8751987" y="-623650"/>
            <a:ext cx="582925" cy="1618500"/>
          </a:xfrm>
          <a:prstGeom prst="rect">
            <a:avLst/>
          </a:prstGeom>
          <a:noFill/>
          <a:ln>
            <a:noFill/>
          </a:ln>
        </p:spPr>
      </p:pic>
      <p:pic>
        <p:nvPicPr>
          <p:cNvPr id="94" name="Google Shape;94;p5"/>
          <p:cNvPicPr preferRelativeResize="0"/>
          <p:nvPr/>
        </p:nvPicPr>
        <p:blipFill rotWithShape="1">
          <a:blip r:embed="rId10">
            <a:alphaModFix amt="67000"/>
          </a:blip>
          <a:srcRect l="25238" r="30334"/>
          <a:stretch/>
        </p:blipFill>
        <p:spPr>
          <a:xfrm rot="2294928" flipH="1">
            <a:off x="8107480" y="3301261"/>
            <a:ext cx="1081993" cy="2435374"/>
          </a:xfrm>
          <a:prstGeom prst="rect">
            <a:avLst/>
          </a:prstGeom>
          <a:noFill/>
          <a:ln>
            <a:noFill/>
          </a:ln>
        </p:spPr>
      </p:pic>
      <p:pic>
        <p:nvPicPr>
          <p:cNvPr id="95" name="Google Shape;95;p5"/>
          <p:cNvPicPr preferRelativeResize="0"/>
          <p:nvPr/>
        </p:nvPicPr>
        <p:blipFill rotWithShape="1">
          <a:blip r:embed="rId11">
            <a:alphaModFix/>
          </a:blip>
          <a:srcRect l="3814" t="1347" r="3823" b="11749"/>
          <a:stretch/>
        </p:blipFill>
        <p:spPr>
          <a:xfrm flipH="1">
            <a:off x="7910462" y="4319525"/>
            <a:ext cx="1668050" cy="1569500"/>
          </a:xfrm>
          <a:prstGeom prst="rect">
            <a:avLst/>
          </a:prstGeom>
          <a:noFill/>
          <a:ln>
            <a:noFill/>
          </a:ln>
        </p:spPr>
      </p:pic>
      <p:pic>
        <p:nvPicPr>
          <p:cNvPr id="96" name="Google Shape;96;p5"/>
          <p:cNvPicPr preferRelativeResize="0"/>
          <p:nvPr/>
        </p:nvPicPr>
        <p:blipFill rotWithShape="1">
          <a:blip r:embed="rId12">
            <a:alphaModFix amt="72000"/>
          </a:blip>
          <a:srcRect l="12988" t="13996" r="15011" b="14003"/>
          <a:stretch/>
        </p:blipFill>
        <p:spPr>
          <a:xfrm>
            <a:off x="289900" y="2818475"/>
            <a:ext cx="107275" cy="107275"/>
          </a:xfrm>
          <a:prstGeom prst="rect">
            <a:avLst/>
          </a:prstGeom>
          <a:noFill/>
          <a:ln>
            <a:noFill/>
          </a:ln>
        </p:spPr>
      </p:pic>
      <p:pic>
        <p:nvPicPr>
          <p:cNvPr id="97" name="Google Shape;97;p5"/>
          <p:cNvPicPr preferRelativeResize="0"/>
          <p:nvPr/>
        </p:nvPicPr>
        <p:blipFill rotWithShape="1">
          <a:blip r:embed="rId6">
            <a:alphaModFix amt="72000"/>
          </a:blip>
          <a:srcRect l="12988" t="13996" r="15011" b="14003"/>
          <a:stretch/>
        </p:blipFill>
        <p:spPr>
          <a:xfrm>
            <a:off x="366700" y="3188150"/>
            <a:ext cx="222900" cy="222900"/>
          </a:xfrm>
          <a:prstGeom prst="rect">
            <a:avLst/>
          </a:prstGeom>
          <a:noFill/>
          <a:ln>
            <a:noFill/>
          </a:ln>
        </p:spPr>
      </p:pic>
      <p:pic>
        <p:nvPicPr>
          <p:cNvPr id="98" name="Google Shape;98;p5"/>
          <p:cNvPicPr preferRelativeResize="0"/>
          <p:nvPr/>
        </p:nvPicPr>
        <p:blipFill rotWithShape="1">
          <a:blip r:embed="rId12">
            <a:alphaModFix amt="72000"/>
          </a:blip>
          <a:srcRect l="12988" t="13996" r="15011" b="14003"/>
          <a:stretch/>
        </p:blipFill>
        <p:spPr>
          <a:xfrm>
            <a:off x="8498825" y="2787700"/>
            <a:ext cx="222900" cy="222900"/>
          </a:xfrm>
          <a:prstGeom prst="rect">
            <a:avLst/>
          </a:prstGeom>
          <a:noFill/>
          <a:ln>
            <a:noFill/>
          </a:ln>
        </p:spPr>
      </p:pic>
      <p:pic>
        <p:nvPicPr>
          <p:cNvPr id="99" name="Google Shape;99;p5"/>
          <p:cNvPicPr preferRelativeResize="0"/>
          <p:nvPr/>
        </p:nvPicPr>
        <p:blipFill rotWithShape="1">
          <a:blip r:embed="rId6">
            <a:alphaModFix amt="72000"/>
          </a:blip>
          <a:srcRect l="12988" t="13996" r="15011" b="14003"/>
          <a:stretch/>
        </p:blipFill>
        <p:spPr>
          <a:xfrm>
            <a:off x="8690850" y="2609075"/>
            <a:ext cx="107275" cy="107275"/>
          </a:xfrm>
          <a:prstGeom prst="rect">
            <a:avLst/>
          </a:prstGeom>
          <a:noFill/>
          <a:ln>
            <a:noFill/>
          </a:ln>
        </p:spPr>
      </p:pic>
      <p:pic>
        <p:nvPicPr>
          <p:cNvPr id="100" name="Google Shape;100;p5"/>
          <p:cNvPicPr preferRelativeResize="0"/>
          <p:nvPr/>
        </p:nvPicPr>
        <p:blipFill rotWithShape="1">
          <a:blip r:embed="rId6">
            <a:alphaModFix amt="72000"/>
          </a:blip>
          <a:srcRect l="12988" t="13996" r="15011" b="14003"/>
          <a:stretch/>
        </p:blipFill>
        <p:spPr>
          <a:xfrm>
            <a:off x="6983200" y="222475"/>
            <a:ext cx="107275" cy="107275"/>
          </a:xfrm>
          <a:prstGeom prst="rect">
            <a:avLst/>
          </a:prstGeom>
          <a:noFill/>
          <a:ln>
            <a:noFill/>
          </a:ln>
        </p:spPr>
      </p:pic>
      <p:pic>
        <p:nvPicPr>
          <p:cNvPr id="101" name="Google Shape;101;p5"/>
          <p:cNvPicPr preferRelativeResize="0"/>
          <p:nvPr/>
        </p:nvPicPr>
        <p:blipFill rotWithShape="1">
          <a:blip r:embed="rId12">
            <a:alphaModFix amt="72000"/>
          </a:blip>
          <a:srcRect l="12988" t="13996" r="15011" b="14003"/>
          <a:stretch/>
        </p:blipFill>
        <p:spPr>
          <a:xfrm>
            <a:off x="2971275" y="4806000"/>
            <a:ext cx="222900" cy="222900"/>
          </a:xfrm>
          <a:prstGeom prst="rect">
            <a:avLst/>
          </a:prstGeom>
          <a:noFill/>
          <a:ln>
            <a:noFill/>
          </a:ln>
        </p:spPr>
      </p:pic>
      <p:sp>
        <p:nvSpPr>
          <p:cNvPr id="102" name="Google Shape;102;p5"/>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3" name="Google Shape;103;p5"/>
          <p:cNvSpPr txBox="1">
            <a:spLocks noGrp="1"/>
          </p:cNvSpPr>
          <p:nvPr>
            <p:ph type="title" idx="2"/>
          </p:nvPr>
        </p:nvSpPr>
        <p:spPr>
          <a:xfrm>
            <a:off x="1849900" y="2723350"/>
            <a:ext cx="2387700" cy="435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2500" b="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4" name="Google Shape;104;p5"/>
          <p:cNvSpPr txBox="1">
            <a:spLocks noGrp="1"/>
          </p:cNvSpPr>
          <p:nvPr>
            <p:ph type="title" idx="3"/>
          </p:nvPr>
        </p:nvSpPr>
        <p:spPr>
          <a:xfrm>
            <a:off x="4906700" y="2723450"/>
            <a:ext cx="2387700" cy="435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2500" b="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5" name="Google Shape;105;p5"/>
          <p:cNvSpPr txBox="1">
            <a:spLocks noGrp="1"/>
          </p:cNvSpPr>
          <p:nvPr>
            <p:ph type="subTitle" idx="1"/>
          </p:nvPr>
        </p:nvSpPr>
        <p:spPr>
          <a:xfrm>
            <a:off x="4906708" y="3087176"/>
            <a:ext cx="2387700" cy="101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6" name="Google Shape;106;p5"/>
          <p:cNvSpPr txBox="1">
            <a:spLocks noGrp="1"/>
          </p:cNvSpPr>
          <p:nvPr>
            <p:ph type="subTitle" idx="4"/>
          </p:nvPr>
        </p:nvSpPr>
        <p:spPr>
          <a:xfrm>
            <a:off x="1849911" y="3087176"/>
            <a:ext cx="2387700" cy="101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42095679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07"/>
        <p:cNvGrpSpPr/>
        <p:nvPr/>
      </p:nvGrpSpPr>
      <p:grpSpPr>
        <a:xfrm>
          <a:off x="0" y="0"/>
          <a:ext cx="0" cy="0"/>
          <a:chOff x="0" y="0"/>
          <a:chExt cx="0" cy="0"/>
        </a:xfrm>
      </p:grpSpPr>
      <p:pic>
        <p:nvPicPr>
          <p:cNvPr id="108" name="Google Shape;108;p6"/>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09" name="Google Shape;109;p6"/>
          <p:cNvPicPr preferRelativeResize="0"/>
          <p:nvPr/>
        </p:nvPicPr>
        <p:blipFill rotWithShape="1">
          <a:blip r:embed="rId3">
            <a:alphaModFix amt="52000"/>
          </a:blip>
          <a:srcRect l="14340" t="13137" r="15532" b="7383"/>
          <a:stretch/>
        </p:blipFill>
        <p:spPr>
          <a:xfrm>
            <a:off x="-797970" y="-328800"/>
            <a:ext cx="1799175" cy="2039050"/>
          </a:xfrm>
          <a:prstGeom prst="rect">
            <a:avLst/>
          </a:prstGeom>
          <a:noFill/>
          <a:ln>
            <a:noFill/>
          </a:ln>
        </p:spPr>
      </p:pic>
      <p:pic>
        <p:nvPicPr>
          <p:cNvPr id="110" name="Google Shape;110;p6"/>
          <p:cNvPicPr preferRelativeResize="0"/>
          <p:nvPr/>
        </p:nvPicPr>
        <p:blipFill rotWithShape="1">
          <a:blip r:embed="rId4">
            <a:alphaModFix amt="67000"/>
          </a:blip>
          <a:srcRect l="25238" r="30334"/>
          <a:stretch/>
        </p:blipFill>
        <p:spPr>
          <a:xfrm rot="-7763303">
            <a:off x="-406053" y="424331"/>
            <a:ext cx="834135" cy="1877485"/>
          </a:xfrm>
          <a:prstGeom prst="rect">
            <a:avLst/>
          </a:prstGeom>
          <a:noFill/>
          <a:ln>
            <a:noFill/>
          </a:ln>
        </p:spPr>
      </p:pic>
      <p:pic>
        <p:nvPicPr>
          <p:cNvPr id="111" name="Google Shape;111;p6"/>
          <p:cNvPicPr preferRelativeResize="0"/>
          <p:nvPr/>
        </p:nvPicPr>
        <p:blipFill rotWithShape="1">
          <a:blip r:embed="rId5">
            <a:alphaModFix/>
          </a:blip>
          <a:srcRect l="15023" t="14904" b="11857"/>
          <a:stretch/>
        </p:blipFill>
        <p:spPr>
          <a:xfrm rot="759699">
            <a:off x="157157" y="8373"/>
            <a:ext cx="732459" cy="631278"/>
          </a:xfrm>
          <a:prstGeom prst="rect">
            <a:avLst/>
          </a:prstGeom>
          <a:noFill/>
          <a:ln>
            <a:noFill/>
          </a:ln>
        </p:spPr>
      </p:pic>
      <p:pic>
        <p:nvPicPr>
          <p:cNvPr id="112" name="Google Shape;112;p6"/>
          <p:cNvPicPr preferRelativeResize="0"/>
          <p:nvPr/>
        </p:nvPicPr>
        <p:blipFill rotWithShape="1">
          <a:blip r:embed="rId6">
            <a:alphaModFix amt="86000"/>
          </a:blip>
          <a:srcRect t="15644" b="22737"/>
          <a:stretch/>
        </p:blipFill>
        <p:spPr>
          <a:xfrm flipH="1">
            <a:off x="7971300" y="-192025"/>
            <a:ext cx="2657850" cy="1637800"/>
          </a:xfrm>
          <a:prstGeom prst="rect">
            <a:avLst/>
          </a:prstGeom>
          <a:noFill/>
          <a:ln>
            <a:noFill/>
          </a:ln>
        </p:spPr>
      </p:pic>
      <p:pic>
        <p:nvPicPr>
          <p:cNvPr id="113" name="Google Shape;113;p6"/>
          <p:cNvPicPr preferRelativeResize="0"/>
          <p:nvPr/>
        </p:nvPicPr>
        <p:blipFill rotWithShape="1">
          <a:blip r:embed="rId7">
            <a:alphaModFix/>
          </a:blip>
          <a:srcRect l="6725" t="8298"/>
          <a:stretch/>
        </p:blipFill>
        <p:spPr>
          <a:xfrm>
            <a:off x="8249864" y="445013"/>
            <a:ext cx="725471" cy="713250"/>
          </a:xfrm>
          <a:prstGeom prst="rect">
            <a:avLst/>
          </a:prstGeom>
          <a:noFill/>
          <a:ln>
            <a:noFill/>
          </a:ln>
        </p:spPr>
      </p:pic>
      <p:pic>
        <p:nvPicPr>
          <p:cNvPr id="114" name="Google Shape;114;p6"/>
          <p:cNvPicPr preferRelativeResize="0"/>
          <p:nvPr/>
        </p:nvPicPr>
        <p:blipFill rotWithShape="1">
          <a:blip r:embed="rId8">
            <a:alphaModFix amt="72000"/>
          </a:blip>
          <a:srcRect l="12988" t="13996" r="15011" b="14003"/>
          <a:stretch/>
        </p:blipFill>
        <p:spPr>
          <a:xfrm>
            <a:off x="8868038" y="1869250"/>
            <a:ext cx="107275" cy="107275"/>
          </a:xfrm>
          <a:prstGeom prst="rect">
            <a:avLst/>
          </a:prstGeom>
          <a:noFill/>
          <a:ln>
            <a:noFill/>
          </a:ln>
        </p:spPr>
      </p:pic>
      <p:pic>
        <p:nvPicPr>
          <p:cNvPr id="115" name="Google Shape;115;p6"/>
          <p:cNvPicPr preferRelativeResize="0"/>
          <p:nvPr/>
        </p:nvPicPr>
        <p:blipFill rotWithShape="1">
          <a:blip r:embed="rId9">
            <a:alphaModFix amt="72000"/>
          </a:blip>
          <a:srcRect l="12988" t="13996" r="15011" b="14003"/>
          <a:stretch/>
        </p:blipFill>
        <p:spPr>
          <a:xfrm>
            <a:off x="7380813" y="86225"/>
            <a:ext cx="222900" cy="222900"/>
          </a:xfrm>
          <a:prstGeom prst="rect">
            <a:avLst/>
          </a:prstGeom>
          <a:noFill/>
          <a:ln>
            <a:noFill/>
          </a:ln>
        </p:spPr>
      </p:pic>
      <p:pic>
        <p:nvPicPr>
          <p:cNvPr id="116" name="Google Shape;116;p6"/>
          <p:cNvPicPr preferRelativeResize="0"/>
          <p:nvPr/>
        </p:nvPicPr>
        <p:blipFill rotWithShape="1">
          <a:blip r:embed="rId8">
            <a:alphaModFix amt="72000"/>
          </a:blip>
          <a:srcRect l="12988" t="13996" r="15011" b="14003"/>
          <a:stretch/>
        </p:blipFill>
        <p:spPr>
          <a:xfrm>
            <a:off x="186900" y="1896150"/>
            <a:ext cx="222900" cy="222900"/>
          </a:xfrm>
          <a:prstGeom prst="rect">
            <a:avLst/>
          </a:prstGeom>
          <a:noFill/>
          <a:ln>
            <a:noFill/>
          </a:ln>
        </p:spPr>
      </p:pic>
      <p:pic>
        <p:nvPicPr>
          <p:cNvPr id="117" name="Google Shape;117;p6"/>
          <p:cNvPicPr preferRelativeResize="0"/>
          <p:nvPr/>
        </p:nvPicPr>
        <p:blipFill rotWithShape="1">
          <a:blip r:embed="rId9">
            <a:alphaModFix amt="72000"/>
          </a:blip>
          <a:srcRect l="12988" t="13996" r="15011" b="14003"/>
          <a:stretch/>
        </p:blipFill>
        <p:spPr>
          <a:xfrm>
            <a:off x="1160750" y="270375"/>
            <a:ext cx="107275" cy="107275"/>
          </a:xfrm>
          <a:prstGeom prst="rect">
            <a:avLst/>
          </a:prstGeom>
          <a:noFill/>
          <a:ln>
            <a:noFill/>
          </a:ln>
        </p:spPr>
      </p:pic>
      <p:sp>
        <p:nvSpPr>
          <p:cNvPr id="118" name="Google Shape;118;p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15622623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19"/>
        <p:cNvGrpSpPr/>
        <p:nvPr/>
      </p:nvGrpSpPr>
      <p:grpSpPr>
        <a:xfrm>
          <a:off x="0" y="0"/>
          <a:ext cx="0" cy="0"/>
          <a:chOff x="0" y="0"/>
          <a:chExt cx="0" cy="0"/>
        </a:xfrm>
      </p:grpSpPr>
      <p:pic>
        <p:nvPicPr>
          <p:cNvPr id="120" name="Google Shape;120;p7"/>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21" name="Google Shape;121;p7"/>
          <p:cNvPicPr preferRelativeResize="0"/>
          <p:nvPr/>
        </p:nvPicPr>
        <p:blipFill rotWithShape="1">
          <a:blip r:embed="rId3">
            <a:alphaModFix amt="52000"/>
          </a:blip>
          <a:srcRect l="14340" t="13137" r="15532" b="7383"/>
          <a:stretch/>
        </p:blipFill>
        <p:spPr>
          <a:xfrm rot="10800000">
            <a:off x="6826486" y="2449200"/>
            <a:ext cx="3213421" cy="3641850"/>
          </a:xfrm>
          <a:prstGeom prst="rect">
            <a:avLst/>
          </a:prstGeom>
          <a:noFill/>
          <a:ln>
            <a:noFill/>
          </a:ln>
        </p:spPr>
      </p:pic>
      <p:pic>
        <p:nvPicPr>
          <p:cNvPr id="122" name="Google Shape;122;p7"/>
          <p:cNvPicPr preferRelativeResize="0"/>
          <p:nvPr/>
        </p:nvPicPr>
        <p:blipFill rotWithShape="1">
          <a:blip r:embed="rId4">
            <a:alphaModFix amt="86000"/>
          </a:blip>
          <a:srcRect t="15644" b="22737"/>
          <a:stretch/>
        </p:blipFill>
        <p:spPr>
          <a:xfrm rot="10800000">
            <a:off x="7333396" y="3968175"/>
            <a:ext cx="2657850" cy="1637800"/>
          </a:xfrm>
          <a:prstGeom prst="rect">
            <a:avLst/>
          </a:prstGeom>
          <a:noFill/>
          <a:ln>
            <a:noFill/>
          </a:ln>
        </p:spPr>
      </p:pic>
      <p:pic>
        <p:nvPicPr>
          <p:cNvPr id="123" name="Google Shape;123;p7"/>
          <p:cNvPicPr preferRelativeResize="0"/>
          <p:nvPr/>
        </p:nvPicPr>
        <p:blipFill rotWithShape="1">
          <a:blip r:embed="rId5">
            <a:alphaModFix/>
          </a:blip>
          <a:srcRect l="6725" t="8298"/>
          <a:stretch/>
        </p:blipFill>
        <p:spPr>
          <a:xfrm rot="10800000">
            <a:off x="7840361" y="3913500"/>
            <a:ext cx="725471" cy="713250"/>
          </a:xfrm>
          <a:prstGeom prst="rect">
            <a:avLst/>
          </a:prstGeom>
          <a:noFill/>
          <a:ln>
            <a:noFill/>
          </a:ln>
        </p:spPr>
      </p:pic>
      <p:pic>
        <p:nvPicPr>
          <p:cNvPr id="124" name="Google Shape;124;p7"/>
          <p:cNvPicPr preferRelativeResize="0"/>
          <p:nvPr/>
        </p:nvPicPr>
        <p:blipFill rotWithShape="1">
          <a:blip r:embed="rId6">
            <a:alphaModFix amt="67000"/>
          </a:blip>
          <a:srcRect l="25238" r="30334"/>
          <a:stretch/>
        </p:blipFill>
        <p:spPr>
          <a:xfrm rot="-7563047">
            <a:off x="-323973" y="-258810"/>
            <a:ext cx="1081993" cy="2435373"/>
          </a:xfrm>
          <a:prstGeom prst="rect">
            <a:avLst/>
          </a:prstGeom>
          <a:noFill/>
          <a:ln>
            <a:noFill/>
          </a:ln>
        </p:spPr>
      </p:pic>
      <p:pic>
        <p:nvPicPr>
          <p:cNvPr id="125" name="Google Shape;125;p7"/>
          <p:cNvPicPr preferRelativeResize="0"/>
          <p:nvPr/>
        </p:nvPicPr>
        <p:blipFill rotWithShape="1">
          <a:blip r:embed="rId7">
            <a:alphaModFix/>
          </a:blip>
          <a:srcRect l="20769" t="7020" r="31386" b="10958"/>
          <a:stretch/>
        </p:blipFill>
        <p:spPr>
          <a:xfrm rot="-923872">
            <a:off x="-515679" y="1306174"/>
            <a:ext cx="1013925" cy="1738175"/>
          </a:xfrm>
          <a:prstGeom prst="rect">
            <a:avLst/>
          </a:prstGeom>
          <a:noFill/>
          <a:ln>
            <a:noFill/>
          </a:ln>
        </p:spPr>
      </p:pic>
      <p:pic>
        <p:nvPicPr>
          <p:cNvPr id="126" name="Google Shape;126;p7"/>
          <p:cNvPicPr preferRelativeResize="0"/>
          <p:nvPr/>
        </p:nvPicPr>
        <p:blipFill rotWithShape="1">
          <a:blip r:embed="rId8">
            <a:alphaModFix amt="73000"/>
          </a:blip>
          <a:srcRect l="19177" t="20749" r="12206" b="21161"/>
          <a:stretch/>
        </p:blipFill>
        <p:spPr>
          <a:xfrm rot="2500692">
            <a:off x="8083321" y="-177200"/>
            <a:ext cx="1454101" cy="1230924"/>
          </a:xfrm>
          <a:prstGeom prst="rect">
            <a:avLst/>
          </a:prstGeom>
          <a:noFill/>
          <a:ln>
            <a:noFill/>
          </a:ln>
        </p:spPr>
      </p:pic>
      <p:grpSp>
        <p:nvGrpSpPr>
          <p:cNvPr id="127" name="Google Shape;127;p7"/>
          <p:cNvGrpSpPr/>
          <p:nvPr/>
        </p:nvGrpSpPr>
        <p:grpSpPr>
          <a:xfrm rot="10800000">
            <a:off x="137070" y="262550"/>
            <a:ext cx="681700" cy="893750"/>
            <a:chOff x="8528601" y="3345625"/>
            <a:chExt cx="681700" cy="893750"/>
          </a:xfrm>
        </p:grpSpPr>
        <p:pic>
          <p:nvPicPr>
            <p:cNvPr id="128" name="Google Shape;128;p7"/>
            <p:cNvPicPr preferRelativeResize="0"/>
            <p:nvPr/>
          </p:nvPicPr>
          <p:blipFill rotWithShape="1">
            <a:blip r:embed="rId9">
              <a:alphaModFix/>
            </a:blip>
            <a:srcRect l="15023" t="14904" b="11857"/>
            <a:stretch/>
          </p:blipFill>
          <p:spPr>
            <a:xfrm>
              <a:off x="8528601" y="3742208"/>
              <a:ext cx="576856" cy="497166"/>
            </a:xfrm>
            <a:prstGeom prst="rect">
              <a:avLst/>
            </a:prstGeom>
            <a:noFill/>
            <a:ln>
              <a:noFill/>
            </a:ln>
          </p:spPr>
        </p:pic>
        <p:pic>
          <p:nvPicPr>
            <p:cNvPr id="129" name="Google Shape;129;p7"/>
            <p:cNvPicPr preferRelativeResize="0"/>
            <p:nvPr/>
          </p:nvPicPr>
          <p:blipFill rotWithShape="1">
            <a:blip r:embed="rId9">
              <a:alphaModFix/>
            </a:blip>
            <a:srcRect l="15023" t="14904" b="11857"/>
            <a:stretch/>
          </p:blipFill>
          <p:spPr>
            <a:xfrm rot="-10040303">
              <a:off x="8585969" y="3402800"/>
              <a:ext cx="576856" cy="497167"/>
            </a:xfrm>
            <a:prstGeom prst="rect">
              <a:avLst/>
            </a:prstGeom>
            <a:noFill/>
            <a:ln>
              <a:noFill/>
            </a:ln>
          </p:spPr>
        </p:pic>
      </p:grpSp>
      <p:pic>
        <p:nvPicPr>
          <p:cNvPr id="130" name="Google Shape;130;p7"/>
          <p:cNvPicPr preferRelativeResize="0"/>
          <p:nvPr/>
        </p:nvPicPr>
        <p:blipFill rotWithShape="1">
          <a:blip r:embed="rId10">
            <a:alphaModFix amt="72000"/>
          </a:blip>
          <a:srcRect l="12988" t="13996" r="15011" b="14003"/>
          <a:stretch/>
        </p:blipFill>
        <p:spPr>
          <a:xfrm rot="10800000">
            <a:off x="6340021" y="204737"/>
            <a:ext cx="222900" cy="222900"/>
          </a:xfrm>
          <a:prstGeom prst="rect">
            <a:avLst/>
          </a:prstGeom>
          <a:noFill/>
          <a:ln>
            <a:noFill/>
          </a:ln>
        </p:spPr>
      </p:pic>
      <p:pic>
        <p:nvPicPr>
          <p:cNvPr id="131" name="Google Shape;131;p7"/>
          <p:cNvPicPr preferRelativeResize="0"/>
          <p:nvPr/>
        </p:nvPicPr>
        <p:blipFill rotWithShape="1">
          <a:blip r:embed="rId10">
            <a:alphaModFix amt="72000"/>
          </a:blip>
          <a:srcRect l="12988" t="13996" r="15011" b="14003"/>
          <a:stretch/>
        </p:blipFill>
        <p:spPr>
          <a:xfrm rot="10800000">
            <a:off x="1872396" y="4674175"/>
            <a:ext cx="222900" cy="222900"/>
          </a:xfrm>
          <a:prstGeom prst="rect">
            <a:avLst/>
          </a:prstGeom>
          <a:noFill/>
          <a:ln>
            <a:noFill/>
          </a:ln>
        </p:spPr>
      </p:pic>
      <p:pic>
        <p:nvPicPr>
          <p:cNvPr id="132" name="Google Shape;132;p7"/>
          <p:cNvPicPr preferRelativeResize="0"/>
          <p:nvPr/>
        </p:nvPicPr>
        <p:blipFill rotWithShape="1">
          <a:blip r:embed="rId11">
            <a:alphaModFix amt="72000"/>
          </a:blip>
          <a:srcRect l="12988" t="13996" r="15011" b="14003"/>
          <a:stretch/>
        </p:blipFill>
        <p:spPr>
          <a:xfrm rot="10800000">
            <a:off x="1756521" y="394800"/>
            <a:ext cx="222900" cy="222900"/>
          </a:xfrm>
          <a:prstGeom prst="rect">
            <a:avLst/>
          </a:prstGeom>
          <a:noFill/>
          <a:ln>
            <a:noFill/>
          </a:ln>
        </p:spPr>
      </p:pic>
      <p:pic>
        <p:nvPicPr>
          <p:cNvPr id="133" name="Google Shape;133;p7"/>
          <p:cNvPicPr preferRelativeResize="0"/>
          <p:nvPr/>
        </p:nvPicPr>
        <p:blipFill rotWithShape="1">
          <a:blip r:embed="rId10">
            <a:alphaModFix amt="72000"/>
          </a:blip>
          <a:srcRect l="12988" t="13996" r="15011" b="14003"/>
          <a:stretch/>
        </p:blipFill>
        <p:spPr>
          <a:xfrm rot="10800000">
            <a:off x="2523671" y="262537"/>
            <a:ext cx="107275" cy="107275"/>
          </a:xfrm>
          <a:prstGeom prst="rect">
            <a:avLst/>
          </a:prstGeom>
          <a:noFill/>
          <a:ln>
            <a:noFill/>
          </a:ln>
        </p:spPr>
      </p:pic>
      <p:pic>
        <p:nvPicPr>
          <p:cNvPr id="134" name="Google Shape;134;p7"/>
          <p:cNvPicPr preferRelativeResize="0"/>
          <p:nvPr/>
        </p:nvPicPr>
        <p:blipFill rotWithShape="1">
          <a:blip r:embed="rId11">
            <a:alphaModFix amt="72000"/>
          </a:blip>
          <a:srcRect l="12988" t="13996" r="15011" b="14003"/>
          <a:stretch/>
        </p:blipFill>
        <p:spPr>
          <a:xfrm rot="10800000">
            <a:off x="2523671" y="4838150"/>
            <a:ext cx="107275" cy="107275"/>
          </a:xfrm>
          <a:prstGeom prst="rect">
            <a:avLst/>
          </a:prstGeom>
          <a:noFill/>
          <a:ln>
            <a:noFill/>
          </a:ln>
        </p:spPr>
      </p:pic>
      <p:pic>
        <p:nvPicPr>
          <p:cNvPr id="135" name="Google Shape;135;p7"/>
          <p:cNvPicPr preferRelativeResize="0"/>
          <p:nvPr/>
        </p:nvPicPr>
        <p:blipFill rotWithShape="1">
          <a:blip r:embed="rId11">
            <a:alphaModFix amt="72000"/>
          </a:blip>
          <a:srcRect l="12988" t="13996" r="15011" b="14003"/>
          <a:stretch/>
        </p:blipFill>
        <p:spPr>
          <a:xfrm rot="10800000">
            <a:off x="7226121" y="262550"/>
            <a:ext cx="107275" cy="107275"/>
          </a:xfrm>
          <a:prstGeom prst="rect">
            <a:avLst/>
          </a:prstGeom>
          <a:noFill/>
          <a:ln>
            <a:noFill/>
          </a:ln>
        </p:spPr>
      </p:pic>
      <p:grpSp>
        <p:nvGrpSpPr>
          <p:cNvPr id="136" name="Google Shape;136;p7"/>
          <p:cNvGrpSpPr/>
          <p:nvPr/>
        </p:nvGrpSpPr>
        <p:grpSpPr>
          <a:xfrm rot="10800000">
            <a:off x="8862982" y="135900"/>
            <a:ext cx="681700" cy="893750"/>
            <a:chOff x="8528601" y="3345625"/>
            <a:chExt cx="681700" cy="893750"/>
          </a:xfrm>
        </p:grpSpPr>
        <p:pic>
          <p:nvPicPr>
            <p:cNvPr id="137" name="Google Shape;137;p7"/>
            <p:cNvPicPr preferRelativeResize="0"/>
            <p:nvPr/>
          </p:nvPicPr>
          <p:blipFill rotWithShape="1">
            <a:blip r:embed="rId9">
              <a:alphaModFix/>
            </a:blip>
            <a:srcRect l="15023" t="14904" b="11857"/>
            <a:stretch/>
          </p:blipFill>
          <p:spPr>
            <a:xfrm>
              <a:off x="8528601" y="3742208"/>
              <a:ext cx="576856" cy="497166"/>
            </a:xfrm>
            <a:prstGeom prst="rect">
              <a:avLst/>
            </a:prstGeom>
            <a:noFill/>
            <a:ln>
              <a:noFill/>
            </a:ln>
          </p:spPr>
        </p:pic>
        <p:pic>
          <p:nvPicPr>
            <p:cNvPr id="138" name="Google Shape;138;p7"/>
            <p:cNvPicPr preferRelativeResize="0"/>
            <p:nvPr/>
          </p:nvPicPr>
          <p:blipFill rotWithShape="1">
            <a:blip r:embed="rId9">
              <a:alphaModFix/>
            </a:blip>
            <a:srcRect l="15023" t="14904" b="11857"/>
            <a:stretch/>
          </p:blipFill>
          <p:spPr>
            <a:xfrm rot="-10040303">
              <a:off x="8585969" y="3402800"/>
              <a:ext cx="576856" cy="497167"/>
            </a:xfrm>
            <a:prstGeom prst="rect">
              <a:avLst/>
            </a:prstGeom>
            <a:noFill/>
            <a:ln>
              <a:noFill/>
            </a:ln>
          </p:spPr>
        </p:pic>
      </p:grpSp>
      <p:sp>
        <p:nvSpPr>
          <p:cNvPr id="139" name="Google Shape;139;p7"/>
          <p:cNvSpPr txBox="1">
            <a:spLocks noGrp="1"/>
          </p:cNvSpPr>
          <p:nvPr>
            <p:ph type="title"/>
          </p:nvPr>
        </p:nvSpPr>
        <p:spPr>
          <a:xfrm>
            <a:off x="710800" y="1049275"/>
            <a:ext cx="4117200" cy="6135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40" name="Google Shape;140;p7"/>
          <p:cNvSpPr txBox="1">
            <a:spLocks noGrp="1"/>
          </p:cNvSpPr>
          <p:nvPr>
            <p:ph type="body" idx="1"/>
          </p:nvPr>
        </p:nvSpPr>
        <p:spPr>
          <a:xfrm>
            <a:off x="710800" y="1662640"/>
            <a:ext cx="4117200" cy="2833200"/>
          </a:xfrm>
          <a:prstGeom prst="rect">
            <a:avLst/>
          </a:prstGeom>
        </p:spPr>
        <p:txBody>
          <a:bodyPr spcFirstLastPara="1" wrap="square" lIns="91425" tIns="91425" rIns="91425" bIns="91425" anchor="ctr" anchorCtr="0">
            <a:noAutofit/>
          </a:bodyPr>
          <a:lstStyle>
            <a:lvl1pPr marL="457200" lvl="0" indent="-317500" rtl="0">
              <a:lnSpc>
                <a:spcPct val="100000"/>
              </a:lnSpc>
              <a:spcBef>
                <a:spcPts val="0"/>
              </a:spcBef>
              <a:spcAft>
                <a:spcPts val="0"/>
              </a:spcAft>
              <a:buClr>
                <a:schemeClr val="lt1"/>
              </a:buClr>
              <a:buSzPts val="1400"/>
              <a:buChar char="●"/>
              <a:defRPr>
                <a:solidFill>
                  <a:srgbClr val="434343"/>
                </a:solidFill>
              </a:defRPr>
            </a:lvl1pPr>
            <a:lvl2pPr marL="914400" lvl="1" indent="-317500" rtl="0">
              <a:lnSpc>
                <a:spcPct val="115000"/>
              </a:lnSpc>
              <a:spcBef>
                <a:spcPts val="1600"/>
              </a:spcBef>
              <a:spcAft>
                <a:spcPts val="0"/>
              </a:spcAft>
              <a:buSzPts val="1400"/>
              <a:buChar char="○"/>
              <a:defRPr>
                <a:solidFill>
                  <a:srgbClr val="434343"/>
                </a:solidFill>
              </a:defRPr>
            </a:lvl2pPr>
            <a:lvl3pPr marL="1371600" lvl="2" indent="-317500" rtl="0">
              <a:lnSpc>
                <a:spcPct val="115000"/>
              </a:lnSpc>
              <a:spcBef>
                <a:spcPts val="1600"/>
              </a:spcBef>
              <a:spcAft>
                <a:spcPts val="0"/>
              </a:spcAft>
              <a:buSzPts val="1400"/>
              <a:buChar char="■"/>
              <a:defRPr>
                <a:solidFill>
                  <a:srgbClr val="434343"/>
                </a:solidFill>
              </a:defRPr>
            </a:lvl3pPr>
            <a:lvl4pPr marL="1828800" lvl="3" indent="-317500" rtl="0">
              <a:lnSpc>
                <a:spcPct val="115000"/>
              </a:lnSpc>
              <a:spcBef>
                <a:spcPts val="1600"/>
              </a:spcBef>
              <a:spcAft>
                <a:spcPts val="0"/>
              </a:spcAft>
              <a:buSzPts val="1400"/>
              <a:buChar char="●"/>
              <a:defRPr>
                <a:solidFill>
                  <a:srgbClr val="434343"/>
                </a:solidFill>
              </a:defRPr>
            </a:lvl4pPr>
            <a:lvl5pPr marL="2286000" lvl="4" indent="-317500" rtl="0">
              <a:lnSpc>
                <a:spcPct val="115000"/>
              </a:lnSpc>
              <a:spcBef>
                <a:spcPts val="1600"/>
              </a:spcBef>
              <a:spcAft>
                <a:spcPts val="0"/>
              </a:spcAft>
              <a:buSzPts val="1400"/>
              <a:buChar char="○"/>
              <a:defRPr>
                <a:solidFill>
                  <a:srgbClr val="434343"/>
                </a:solidFill>
              </a:defRPr>
            </a:lvl5pPr>
            <a:lvl6pPr marL="2743200" lvl="5" indent="-317500" rtl="0">
              <a:lnSpc>
                <a:spcPct val="115000"/>
              </a:lnSpc>
              <a:spcBef>
                <a:spcPts val="1600"/>
              </a:spcBef>
              <a:spcAft>
                <a:spcPts val="0"/>
              </a:spcAft>
              <a:buSzPts val="1400"/>
              <a:buChar char="■"/>
              <a:defRPr>
                <a:solidFill>
                  <a:srgbClr val="434343"/>
                </a:solidFill>
              </a:defRPr>
            </a:lvl6pPr>
            <a:lvl7pPr marL="3200400" lvl="6" indent="-317500" rtl="0">
              <a:lnSpc>
                <a:spcPct val="115000"/>
              </a:lnSpc>
              <a:spcBef>
                <a:spcPts val="1600"/>
              </a:spcBef>
              <a:spcAft>
                <a:spcPts val="0"/>
              </a:spcAft>
              <a:buSzPts val="1400"/>
              <a:buChar char="●"/>
              <a:defRPr>
                <a:solidFill>
                  <a:srgbClr val="434343"/>
                </a:solidFill>
              </a:defRPr>
            </a:lvl7pPr>
            <a:lvl8pPr marL="3657600" lvl="7" indent="-317500" rtl="0">
              <a:lnSpc>
                <a:spcPct val="115000"/>
              </a:lnSpc>
              <a:spcBef>
                <a:spcPts val="1600"/>
              </a:spcBef>
              <a:spcAft>
                <a:spcPts val="0"/>
              </a:spcAft>
              <a:buSzPts val="1400"/>
              <a:buChar char="○"/>
              <a:defRPr>
                <a:solidFill>
                  <a:srgbClr val="434343"/>
                </a:solidFill>
              </a:defRPr>
            </a:lvl8pPr>
            <a:lvl9pPr marL="4114800" lvl="8" indent="-317500" rtl="0">
              <a:lnSpc>
                <a:spcPct val="115000"/>
              </a:lnSpc>
              <a:spcBef>
                <a:spcPts val="1600"/>
              </a:spcBef>
              <a:spcAft>
                <a:spcPts val="1600"/>
              </a:spcAft>
              <a:buSzPts val="1400"/>
              <a:buChar char="■"/>
              <a:defRPr>
                <a:solidFill>
                  <a:srgbClr val="434343"/>
                </a:solidFill>
              </a:defRPr>
            </a:lvl9pPr>
          </a:lstStyle>
          <a:p>
            <a:endParaRPr/>
          </a:p>
        </p:txBody>
      </p:sp>
    </p:spTree>
    <p:extLst>
      <p:ext uri="{BB962C8B-B14F-4D97-AF65-F5344CB8AC3E}">
        <p14:creationId xmlns:p14="http://schemas.microsoft.com/office/powerpoint/2010/main" val="2436633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41"/>
        <p:cNvGrpSpPr/>
        <p:nvPr/>
      </p:nvGrpSpPr>
      <p:grpSpPr>
        <a:xfrm>
          <a:off x="0" y="0"/>
          <a:ext cx="0" cy="0"/>
          <a:chOff x="0" y="0"/>
          <a:chExt cx="0" cy="0"/>
        </a:xfrm>
      </p:grpSpPr>
      <p:pic>
        <p:nvPicPr>
          <p:cNvPr id="142" name="Google Shape;142;p8"/>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43" name="Google Shape;143;p8"/>
          <p:cNvPicPr preferRelativeResize="0"/>
          <p:nvPr/>
        </p:nvPicPr>
        <p:blipFill rotWithShape="1">
          <a:blip r:embed="rId3">
            <a:alphaModFix amt="72000"/>
          </a:blip>
          <a:srcRect l="12988" t="13996" r="15011" b="14003"/>
          <a:stretch/>
        </p:blipFill>
        <p:spPr>
          <a:xfrm>
            <a:off x="7957300" y="3338550"/>
            <a:ext cx="1248150" cy="1248150"/>
          </a:xfrm>
          <a:prstGeom prst="rect">
            <a:avLst/>
          </a:prstGeom>
          <a:noFill/>
          <a:ln>
            <a:noFill/>
          </a:ln>
        </p:spPr>
      </p:pic>
      <p:pic>
        <p:nvPicPr>
          <p:cNvPr id="144" name="Google Shape;144;p8"/>
          <p:cNvPicPr preferRelativeResize="0"/>
          <p:nvPr/>
        </p:nvPicPr>
        <p:blipFill rotWithShape="1">
          <a:blip r:embed="rId4">
            <a:alphaModFix amt="67000"/>
          </a:blip>
          <a:srcRect l="25238" r="30334"/>
          <a:stretch/>
        </p:blipFill>
        <p:spPr>
          <a:xfrm rot="-8556397">
            <a:off x="-169672" y="-293325"/>
            <a:ext cx="972994" cy="2190027"/>
          </a:xfrm>
          <a:prstGeom prst="rect">
            <a:avLst/>
          </a:prstGeom>
          <a:noFill/>
          <a:ln>
            <a:noFill/>
          </a:ln>
        </p:spPr>
      </p:pic>
      <p:pic>
        <p:nvPicPr>
          <p:cNvPr id="145" name="Google Shape;145;p8"/>
          <p:cNvPicPr preferRelativeResize="0"/>
          <p:nvPr/>
        </p:nvPicPr>
        <p:blipFill rotWithShape="1">
          <a:blip r:embed="rId5">
            <a:alphaModFix amt="52000"/>
          </a:blip>
          <a:srcRect l="14340" t="13137" r="15532" b="7383"/>
          <a:stretch/>
        </p:blipFill>
        <p:spPr>
          <a:xfrm rot="-5400000">
            <a:off x="2733938" y="488637"/>
            <a:ext cx="3676100" cy="4166225"/>
          </a:xfrm>
          <a:prstGeom prst="rect">
            <a:avLst/>
          </a:prstGeom>
          <a:noFill/>
          <a:ln>
            <a:noFill/>
          </a:ln>
        </p:spPr>
      </p:pic>
      <p:pic>
        <p:nvPicPr>
          <p:cNvPr id="146" name="Google Shape;146;p8"/>
          <p:cNvPicPr preferRelativeResize="0"/>
          <p:nvPr/>
        </p:nvPicPr>
        <p:blipFill>
          <a:blip r:embed="rId6">
            <a:alphaModFix amt="65000"/>
          </a:blip>
          <a:stretch>
            <a:fillRect/>
          </a:stretch>
        </p:blipFill>
        <p:spPr>
          <a:xfrm rot="898294" flipH="1">
            <a:off x="7521743" y="3362181"/>
            <a:ext cx="2215989" cy="2215989"/>
          </a:xfrm>
          <a:prstGeom prst="rect">
            <a:avLst/>
          </a:prstGeom>
          <a:noFill/>
          <a:ln>
            <a:noFill/>
          </a:ln>
        </p:spPr>
      </p:pic>
      <p:pic>
        <p:nvPicPr>
          <p:cNvPr id="147" name="Google Shape;147;p8"/>
          <p:cNvPicPr preferRelativeResize="0"/>
          <p:nvPr/>
        </p:nvPicPr>
        <p:blipFill rotWithShape="1">
          <a:blip r:embed="rId7">
            <a:alphaModFix/>
          </a:blip>
          <a:srcRect t="16613" b="7937"/>
          <a:stretch/>
        </p:blipFill>
        <p:spPr>
          <a:xfrm rot="-1765193">
            <a:off x="7861592" y="3642208"/>
            <a:ext cx="1928588" cy="1455084"/>
          </a:xfrm>
          <a:prstGeom prst="rect">
            <a:avLst/>
          </a:prstGeom>
          <a:noFill/>
          <a:ln>
            <a:noFill/>
          </a:ln>
        </p:spPr>
      </p:pic>
      <p:pic>
        <p:nvPicPr>
          <p:cNvPr id="148" name="Google Shape;148;p8"/>
          <p:cNvPicPr preferRelativeResize="0"/>
          <p:nvPr/>
        </p:nvPicPr>
        <p:blipFill rotWithShape="1">
          <a:blip r:embed="rId8">
            <a:alphaModFix amt="86000"/>
          </a:blip>
          <a:srcRect t="15644" b="22737"/>
          <a:stretch/>
        </p:blipFill>
        <p:spPr>
          <a:xfrm rot="10800000" flipH="1">
            <a:off x="-836525" y="3965475"/>
            <a:ext cx="2657850" cy="1637800"/>
          </a:xfrm>
          <a:prstGeom prst="rect">
            <a:avLst/>
          </a:prstGeom>
          <a:noFill/>
          <a:ln>
            <a:noFill/>
          </a:ln>
        </p:spPr>
      </p:pic>
      <p:pic>
        <p:nvPicPr>
          <p:cNvPr id="149" name="Google Shape;149;p8"/>
          <p:cNvPicPr preferRelativeResize="0"/>
          <p:nvPr/>
        </p:nvPicPr>
        <p:blipFill rotWithShape="1">
          <a:blip r:embed="rId9">
            <a:alphaModFix/>
          </a:blip>
          <a:srcRect l="6725" t="8298"/>
          <a:stretch/>
        </p:blipFill>
        <p:spPr>
          <a:xfrm rot="10800000" flipH="1">
            <a:off x="360289" y="3910800"/>
            <a:ext cx="725471" cy="713250"/>
          </a:xfrm>
          <a:prstGeom prst="rect">
            <a:avLst/>
          </a:prstGeom>
          <a:noFill/>
          <a:ln>
            <a:noFill/>
          </a:ln>
        </p:spPr>
      </p:pic>
      <p:pic>
        <p:nvPicPr>
          <p:cNvPr id="150" name="Google Shape;150;p8"/>
          <p:cNvPicPr preferRelativeResize="0"/>
          <p:nvPr/>
        </p:nvPicPr>
        <p:blipFill rotWithShape="1">
          <a:blip r:embed="rId10">
            <a:alphaModFix/>
          </a:blip>
          <a:srcRect l="3814" t="1347" r="3823" b="11749"/>
          <a:stretch/>
        </p:blipFill>
        <p:spPr>
          <a:xfrm>
            <a:off x="-836525" y="601925"/>
            <a:ext cx="1668050" cy="1569500"/>
          </a:xfrm>
          <a:prstGeom prst="rect">
            <a:avLst/>
          </a:prstGeom>
          <a:noFill/>
          <a:ln>
            <a:noFill/>
          </a:ln>
        </p:spPr>
      </p:pic>
      <p:pic>
        <p:nvPicPr>
          <p:cNvPr id="151" name="Google Shape;151;p8"/>
          <p:cNvPicPr preferRelativeResize="0"/>
          <p:nvPr/>
        </p:nvPicPr>
        <p:blipFill rotWithShape="1">
          <a:blip r:embed="rId11">
            <a:alphaModFix amt="69000"/>
          </a:blip>
          <a:srcRect l="41502" r="39776"/>
          <a:stretch/>
        </p:blipFill>
        <p:spPr>
          <a:xfrm rot="-9594180">
            <a:off x="8611296" y="-291617"/>
            <a:ext cx="496976" cy="2654753"/>
          </a:xfrm>
          <a:prstGeom prst="rect">
            <a:avLst/>
          </a:prstGeom>
          <a:noFill/>
          <a:ln>
            <a:noFill/>
          </a:ln>
        </p:spPr>
      </p:pic>
      <p:pic>
        <p:nvPicPr>
          <p:cNvPr id="152" name="Google Shape;152;p8"/>
          <p:cNvPicPr preferRelativeResize="0"/>
          <p:nvPr/>
        </p:nvPicPr>
        <p:blipFill rotWithShape="1">
          <a:blip r:embed="rId12">
            <a:alphaModFix/>
          </a:blip>
          <a:srcRect l="20769" t="7020" r="31386" b="10958"/>
          <a:stretch/>
        </p:blipFill>
        <p:spPr>
          <a:xfrm flipH="1">
            <a:off x="7894575" y="-538000"/>
            <a:ext cx="1013925" cy="1738175"/>
          </a:xfrm>
          <a:prstGeom prst="rect">
            <a:avLst/>
          </a:prstGeom>
          <a:noFill/>
          <a:ln>
            <a:noFill/>
          </a:ln>
        </p:spPr>
      </p:pic>
      <p:pic>
        <p:nvPicPr>
          <p:cNvPr id="153" name="Google Shape;153;p8"/>
          <p:cNvPicPr preferRelativeResize="0"/>
          <p:nvPr/>
        </p:nvPicPr>
        <p:blipFill rotWithShape="1">
          <a:blip r:embed="rId13">
            <a:alphaModFix amt="69000"/>
          </a:blip>
          <a:srcRect l="29662" r="34322"/>
          <a:stretch/>
        </p:blipFill>
        <p:spPr>
          <a:xfrm rot="-4233241">
            <a:off x="4280562" y="-719650"/>
            <a:ext cx="582925" cy="1618500"/>
          </a:xfrm>
          <a:prstGeom prst="rect">
            <a:avLst/>
          </a:prstGeom>
          <a:noFill/>
          <a:ln>
            <a:noFill/>
          </a:ln>
        </p:spPr>
      </p:pic>
      <p:pic>
        <p:nvPicPr>
          <p:cNvPr id="154" name="Google Shape;154;p8"/>
          <p:cNvPicPr preferRelativeResize="0"/>
          <p:nvPr/>
        </p:nvPicPr>
        <p:blipFill rotWithShape="1">
          <a:blip r:embed="rId14">
            <a:alphaModFix amt="66000"/>
          </a:blip>
          <a:srcRect l="38803" r="38913"/>
          <a:stretch/>
        </p:blipFill>
        <p:spPr>
          <a:xfrm rot="-6098124">
            <a:off x="3877738" y="3953305"/>
            <a:ext cx="489344" cy="2196041"/>
          </a:xfrm>
          <a:prstGeom prst="rect">
            <a:avLst/>
          </a:prstGeom>
          <a:noFill/>
          <a:ln>
            <a:noFill/>
          </a:ln>
        </p:spPr>
      </p:pic>
      <p:pic>
        <p:nvPicPr>
          <p:cNvPr id="155" name="Google Shape;155;p8"/>
          <p:cNvPicPr preferRelativeResize="0"/>
          <p:nvPr/>
        </p:nvPicPr>
        <p:blipFill rotWithShape="1">
          <a:blip r:embed="rId15">
            <a:alphaModFix/>
          </a:blip>
          <a:srcRect l="33217" r="26890"/>
          <a:stretch/>
        </p:blipFill>
        <p:spPr>
          <a:xfrm rot="5532356">
            <a:off x="3933004" y="3948328"/>
            <a:ext cx="845811" cy="2120198"/>
          </a:xfrm>
          <a:prstGeom prst="rect">
            <a:avLst/>
          </a:prstGeom>
          <a:noFill/>
          <a:ln>
            <a:noFill/>
          </a:ln>
        </p:spPr>
      </p:pic>
      <p:grpSp>
        <p:nvGrpSpPr>
          <p:cNvPr id="156" name="Google Shape;156;p8"/>
          <p:cNvGrpSpPr/>
          <p:nvPr/>
        </p:nvGrpSpPr>
        <p:grpSpPr>
          <a:xfrm rot="4299447">
            <a:off x="3535383" y="-241122"/>
            <a:ext cx="681706" cy="893757"/>
            <a:chOff x="8528601" y="3345625"/>
            <a:chExt cx="681700" cy="893750"/>
          </a:xfrm>
        </p:grpSpPr>
        <p:pic>
          <p:nvPicPr>
            <p:cNvPr id="157" name="Google Shape;157;p8"/>
            <p:cNvPicPr preferRelativeResize="0"/>
            <p:nvPr/>
          </p:nvPicPr>
          <p:blipFill rotWithShape="1">
            <a:blip r:embed="rId16">
              <a:alphaModFix/>
            </a:blip>
            <a:srcRect l="15023" t="14904" b="11857"/>
            <a:stretch/>
          </p:blipFill>
          <p:spPr>
            <a:xfrm>
              <a:off x="8528601" y="3742208"/>
              <a:ext cx="576856" cy="497166"/>
            </a:xfrm>
            <a:prstGeom prst="rect">
              <a:avLst/>
            </a:prstGeom>
            <a:noFill/>
            <a:ln>
              <a:noFill/>
            </a:ln>
          </p:spPr>
        </p:pic>
        <p:pic>
          <p:nvPicPr>
            <p:cNvPr id="158" name="Google Shape;158;p8"/>
            <p:cNvPicPr preferRelativeResize="0"/>
            <p:nvPr/>
          </p:nvPicPr>
          <p:blipFill rotWithShape="1">
            <a:blip r:embed="rId16">
              <a:alphaModFix/>
            </a:blip>
            <a:srcRect l="15023" t="14904" b="11857"/>
            <a:stretch/>
          </p:blipFill>
          <p:spPr>
            <a:xfrm rot="-10040303">
              <a:off x="8585969" y="3402800"/>
              <a:ext cx="576856" cy="497167"/>
            </a:xfrm>
            <a:prstGeom prst="rect">
              <a:avLst/>
            </a:prstGeom>
            <a:noFill/>
            <a:ln>
              <a:noFill/>
            </a:ln>
          </p:spPr>
        </p:pic>
      </p:grpSp>
      <p:pic>
        <p:nvPicPr>
          <p:cNvPr id="159" name="Google Shape;159;p8"/>
          <p:cNvPicPr preferRelativeResize="0"/>
          <p:nvPr/>
        </p:nvPicPr>
        <p:blipFill rotWithShape="1">
          <a:blip r:embed="rId3">
            <a:alphaModFix amt="72000"/>
          </a:blip>
          <a:srcRect l="12988" t="13996" r="15011" b="14003"/>
          <a:stretch/>
        </p:blipFill>
        <p:spPr>
          <a:xfrm>
            <a:off x="862850" y="2708025"/>
            <a:ext cx="222900" cy="222900"/>
          </a:xfrm>
          <a:prstGeom prst="rect">
            <a:avLst/>
          </a:prstGeom>
          <a:noFill/>
          <a:ln>
            <a:noFill/>
          </a:ln>
        </p:spPr>
      </p:pic>
      <p:pic>
        <p:nvPicPr>
          <p:cNvPr id="160" name="Google Shape;160;p8"/>
          <p:cNvPicPr preferRelativeResize="0"/>
          <p:nvPr/>
        </p:nvPicPr>
        <p:blipFill rotWithShape="1">
          <a:blip r:embed="rId17">
            <a:alphaModFix amt="72000"/>
          </a:blip>
          <a:srcRect l="12988" t="13996" r="15011" b="14003"/>
          <a:stretch/>
        </p:blipFill>
        <p:spPr>
          <a:xfrm>
            <a:off x="7785375" y="2606075"/>
            <a:ext cx="222900" cy="222900"/>
          </a:xfrm>
          <a:prstGeom prst="rect">
            <a:avLst/>
          </a:prstGeom>
          <a:noFill/>
          <a:ln>
            <a:noFill/>
          </a:ln>
        </p:spPr>
      </p:pic>
      <p:pic>
        <p:nvPicPr>
          <p:cNvPr id="161" name="Google Shape;161;p8"/>
          <p:cNvPicPr preferRelativeResize="0"/>
          <p:nvPr/>
        </p:nvPicPr>
        <p:blipFill rotWithShape="1">
          <a:blip r:embed="rId3">
            <a:alphaModFix amt="72000"/>
          </a:blip>
          <a:srcRect l="12988" t="13996" r="15011" b="14003"/>
          <a:stretch/>
        </p:blipFill>
        <p:spPr>
          <a:xfrm>
            <a:off x="7977400" y="2427450"/>
            <a:ext cx="107275" cy="107275"/>
          </a:xfrm>
          <a:prstGeom prst="rect">
            <a:avLst/>
          </a:prstGeom>
          <a:noFill/>
          <a:ln>
            <a:noFill/>
          </a:ln>
        </p:spPr>
      </p:pic>
      <p:pic>
        <p:nvPicPr>
          <p:cNvPr id="162" name="Google Shape;162;p8"/>
          <p:cNvPicPr preferRelativeResize="0"/>
          <p:nvPr/>
        </p:nvPicPr>
        <p:blipFill rotWithShape="1">
          <a:blip r:embed="rId17">
            <a:alphaModFix amt="72000"/>
          </a:blip>
          <a:srcRect l="12988" t="13996" r="15011" b="14003"/>
          <a:stretch/>
        </p:blipFill>
        <p:spPr>
          <a:xfrm>
            <a:off x="710800" y="2306425"/>
            <a:ext cx="107275" cy="107275"/>
          </a:xfrm>
          <a:prstGeom prst="rect">
            <a:avLst/>
          </a:prstGeom>
          <a:noFill/>
          <a:ln>
            <a:noFill/>
          </a:ln>
        </p:spPr>
      </p:pic>
      <p:pic>
        <p:nvPicPr>
          <p:cNvPr id="163" name="Google Shape;163;p8"/>
          <p:cNvPicPr preferRelativeResize="0"/>
          <p:nvPr/>
        </p:nvPicPr>
        <p:blipFill rotWithShape="1">
          <a:blip r:embed="rId3">
            <a:alphaModFix amt="72000"/>
          </a:blip>
          <a:srcRect l="12988" t="13996" r="15011" b="14003"/>
          <a:stretch/>
        </p:blipFill>
        <p:spPr>
          <a:xfrm>
            <a:off x="1458450" y="430800"/>
            <a:ext cx="222900" cy="222900"/>
          </a:xfrm>
          <a:prstGeom prst="rect">
            <a:avLst/>
          </a:prstGeom>
          <a:noFill/>
          <a:ln>
            <a:noFill/>
          </a:ln>
        </p:spPr>
      </p:pic>
      <p:pic>
        <p:nvPicPr>
          <p:cNvPr id="164" name="Google Shape;164;p8"/>
          <p:cNvPicPr preferRelativeResize="0"/>
          <p:nvPr/>
        </p:nvPicPr>
        <p:blipFill rotWithShape="1">
          <a:blip r:embed="rId17">
            <a:alphaModFix amt="72000"/>
          </a:blip>
          <a:srcRect l="12988" t="13996" r="15011" b="14003"/>
          <a:stretch/>
        </p:blipFill>
        <p:spPr>
          <a:xfrm>
            <a:off x="7239750" y="494825"/>
            <a:ext cx="139025" cy="139025"/>
          </a:xfrm>
          <a:prstGeom prst="rect">
            <a:avLst/>
          </a:prstGeom>
          <a:noFill/>
          <a:ln>
            <a:noFill/>
          </a:ln>
        </p:spPr>
      </p:pic>
      <p:sp>
        <p:nvSpPr>
          <p:cNvPr id="165" name="Google Shape;165;p8"/>
          <p:cNvSpPr txBox="1">
            <a:spLocks noGrp="1"/>
          </p:cNvSpPr>
          <p:nvPr>
            <p:ph type="title"/>
          </p:nvPr>
        </p:nvSpPr>
        <p:spPr>
          <a:xfrm>
            <a:off x="1681350" y="1307100"/>
            <a:ext cx="5781300" cy="2529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0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extLst>
      <p:ext uri="{BB962C8B-B14F-4D97-AF65-F5344CB8AC3E}">
        <p14:creationId xmlns:p14="http://schemas.microsoft.com/office/powerpoint/2010/main" val="31245054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66"/>
        <p:cNvGrpSpPr/>
        <p:nvPr/>
      </p:nvGrpSpPr>
      <p:grpSpPr>
        <a:xfrm>
          <a:off x="0" y="0"/>
          <a:ext cx="0" cy="0"/>
          <a:chOff x="0" y="0"/>
          <a:chExt cx="0" cy="0"/>
        </a:xfrm>
      </p:grpSpPr>
      <p:pic>
        <p:nvPicPr>
          <p:cNvPr id="167" name="Google Shape;167;p9"/>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68" name="Google Shape;168;p9"/>
          <p:cNvPicPr preferRelativeResize="0"/>
          <p:nvPr/>
        </p:nvPicPr>
        <p:blipFill rotWithShape="1">
          <a:blip r:embed="rId3">
            <a:alphaModFix amt="52000"/>
          </a:blip>
          <a:srcRect l="14340" t="13137" r="15532" b="7383"/>
          <a:stretch/>
        </p:blipFill>
        <p:spPr>
          <a:xfrm rot="-5400000">
            <a:off x="1293675" y="829763"/>
            <a:ext cx="3452600" cy="3912925"/>
          </a:xfrm>
          <a:prstGeom prst="rect">
            <a:avLst/>
          </a:prstGeom>
          <a:noFill/>
          <a:ln>
            <a:noFill/>
          </a:ln>
        </p:spPr>
      </p:pic>
      <p:pic>
        <p:nvPicPr>
          <p:cNvPr id="169" name="Google Shape;169;p9"/>
          <p:cNvPicPr preferRelativeResize="0"/>
          <p:nvPr/>
        </p:nvPicPr>
        <p:blipFill rotWithShape="1">
          <a:blip r:embed="rId4">
            <a:alphaModFix amt="69000"/>
          </a:blip>
          <a:srcRect l="41502" r="39776"/>
          <a:stretch/>
        </p:blipFill>
        <p:spPr>
          <a:xfrm rot="2491506">
            <a:off x="8371943" y="3188093"/>
            <a:ext cx="441918" cy="2360654"/>
          </a:xfrm>
          <a:prstGeom prst="rect">
            <a:avLst/>
          </a:prstGeom>
          <a:noFill/>
          <a:ln>
            <a:noFill/>
          </a:ln>
        </p:spPr>
      </p:pic>
      <p:pic>
        <p:nvPicPr>
          <p:cNvPr id="170" name="Google Shape;170;p9"/>
          <p:cNvPicPr preferRelativeResize="0"/>
          <p:nvPr/>
        </p:nvPicPr>
        <p:blipFill rotWithShape="1">
          <a:blip r:embed="rId5">
            <a:alphaModFix amt="72000"/>
          </a:blip>
          <a:srcRect l="12988" t="13996" r="15011" b="14003"/>
          <a:stretch/>
        </p:blipFill>
        <p:spPr>
          <a:xfrm>
            <a:off x="8085575" y="-342925"/>
            <a:ext cx="1327375" cy="1327375"/>
          </a:xfrm>
          <a:prstGeom prst="rect">
            <a:avLst/>
          </a:prstGeom>
          <a:noFill/>
          <a:ln>
            <a:noFill/>
          </a:ln>
        </p:spPr>
      </p:pic>
      <p:pic>
        <p:nvPicPr>
          <p:cNvPr id="171" name="Google Shape;171;p9"/>
          <p:cNvPicPr preferRelativeResize="0"/>
          <p:nvPr/>
        </p:nvPicPr>
        <p:blipFill rotWithShape="1">
          <a:blip r:embed="rId6">
            <a:alphaModFix/>
          </a:blip>
          <a:srcRect l="6725" t="8298"/>
          <a:stretch/>
        </p:blipFill>
        <p:spPr>
          <a:xfrm>
            <a:off x="7707739" y="30800"/>
            <a:ext cx="725471" cy="713250"/>
          </a:xfrm>
          <a:prstGeom prst="rect">
            <a:avLst/>
          </a:prstGeom>
          <a:noFill/>
          <a:ln>
            <a:noFill/>
          </a:ln>
        </p:spPr>
      </p:pic>
      <p:pic>
        <p:nvPicPr>
          <p:cNvPr id="172" name="Google Shape;172;p9"/>
          <p:cNvPicPr preferRelativeResize="0"/>
          <p:nvPr/>
        </p:nvPicPr>
        <p:blipFill>
          <a:blip r:embed="rId7">
            <a:alphaModFix amt="65000"/>
          </a:blip>
          <a:stretch>
            <a:fillRect/>
          </a:stretch>
        </p:blipFill>
        <p:spPr>
          <a:xfrm rot="1871684" flipH="1">
            <a:off x="-742700" y="-336825"/>
            <a:ext cx="1904550" cy="1904550"/>
          </a:xfrm>
          <a:prstGeom prst="rect">
            <a:avLst/>
          </a:prstGeom>
          <a:noFill/>
          <a:ln>
            <a:noFill/>
          </a:ln>
        </p:spPr>
      </p:pic>
      <p:pic>
        <p:nvPicPr>
          <p:cNvPr id="173" name="Google Shape;173;p9"/>
          <p:cNvPicPr preferRelativeResize="0"/>
          <p:nvPr/>
        </p:nvPicPr>
        <p:blipFill rotWithShape="1">
          <a:blip r:embed="rId8">
            <a:alphaModFix/>
          </a:blip>
          <a:srcRect t="16613" b="7937"/>
          <a:stretch/>
        </p:blipFill>
        <p:spPr>
          <a:xfrm rot="-1765193">
            <a:off x="-822508" y="-64067"/>
            <a:ext cx="1928588" cy="1455084"/>
          </a:xfrm>
          <a:prstGeom prst="rect">
            <a:avLst/>
          </a:prstGeom>
          <a:noFill/>
          <a:ln>
            <a:noFill/>
          </a:ln>
        </p:spPr>
      </p:pic>
      <p:pic>
        <p:nvPicPr>
          <p:cNvPr id="174" name="Google Shape;174;p9"/>
          <p:cNvPicPr preferRelativeResize="0"/>
          <p:nvPr/>
        </p:nvPicPr>
        <p:blipFill rotWithShape="1">
          <a:blip r:embed="rId9">
            <a:alphaModFix amt="34000"/>
          </a:blip>
          <a:srcRect l="19177" t="20749" r="12206" b="21161"/>
          <a:stretch/>
        </p:blipFill>
        <p:spPr>
          <a:xfrm rot="-8299308">
            <a:off x="-327225" y="4097600"/>
            <a:ext cx="1454101" cy="1230924"/>
          </a:xfrm>
          <a:prstGeom prst="rect">
            <a:avLst/>
          </a:prstGeom>
          <a:noFill/>
          <a:ln>
            <a:noFill/>
          </a:ln>
        </p:spPr>
      </p:pic>
      <p:grpSp>
        <p:nvGrpSpPr>
          <p:cNvPr id="175" name="Google Shape;175;p9"/>
          <p:cNvGrpSpPr/>
          <p:nvPr/>
        </p:nvGrpSpPr>
        <p:grpSpPr>
          <a:xfrm rot="-5400000">
            <a:off x="564364" y="4193850"/>
            <a:ext cx="681700" cy="893750"/>
            <a:chOff x="8528601" y="3345625"/>
            <a:chExt cx="681700" cy="893750"/>
          </a:xfrm>
        </p:grpSpPr>
        <p:pic>
          <p:nvPicPr>
            <p:cNvPr id="176" name="Google Shape;176;p9"/>
            <p:cNvPicPr preferRelativeResize="0"/>
            <p:nvPr/>
          </p:nvPicPr>
          <p:blipFill rotWithShape="1">
            <a:blip r:embed="rId10">
              <a:alphaModFix/>
            </a:blip>
            <a:srcRect l="15023" t="14904" b="11857"/>
            <a:stretch/>
          </p:blipFill>
          <p:spPr>
            <a:xfrm>
              <a:off x="8528601" y="3742208"/>
              <a:ext cx="576856" cy="497166"/>
            </a:xfrm>
            <a:prstGeom prst="rect">
              <a:avLst/>
            </a:prstGeom>
            <a:noFill/>
            <a:ln>
              <a:noFill/>
            </a:ln>
          </p:spPr>
        </p:pic>
        <p:pic>
          <p:nvPicPr>
            <p:cNvPr id="177" name="Google Shape;177;p9"/>
            <p:cNvPicPr preferRelativeResize="0"/>
            <p:nvPr/>
          </p:nvPicPr>
          <p:blipFill rotWithShape="1">
            <a:blip r:embed="rId10">
              <a:alphaModFix/>
            </a:blip>
            <a:srcRect l="15023" t="14904" b="11857"/>
            <a:stretch/>
          </p:blipFill>
          <p:spPr>
            <a:xfrm rot="-10040303">
              <a:off x="8585969" y="3402800"/>
              <a:ext cx="576856" cy="497167"/>
            </a:xfrm>
            <a:prstGeom prst="rect">
              <a:avLst/>
            </a:prstGeom>
            <a:noFill/>
            <a:ln>
              <a:noFill/>
            </a:ln>
          </p:spPr>
        </p:pic>
      </p:grpSp>
      <p:pic>
        <p:nvPicPr>
          <p:cNvPr id="178" name="Google Shape;178;p9"/>
          <p:cNvPicPr preferRelativeResize="0"/>
          <p:nvPr/>
        </p:nvPicPr>
        <p:blipFill rotWithShape="1">
          <a:blip r:embed="rId11">
            <a:alphaModFix/>
          </a:blip>
          <a:srcRect l="33217" r="26890"/>
          <a:stretch/>
        </p:blipFill>
        <p:spPr>
          <a:xfrm rot="3657732">
            <a:off x="7651576" y="3393174"/>
            <a:ext cx="1192647" cy="2989625"/>
          </a:xfrm>
          <a:prstGeom prst="rect">
            <a:avLst/>
          </a:prstGeom>
          <a:noFill/>
          <a:ln>
            <a:noFill/>
          </a:ln>
        </p:spPr>
      </p:pic>
      <p:pic>
        <p:nvPicPr>
          <p:cNvPr id="179" name="Google Shape;179;p9"/>
          <p:cNvPicPr preferRelativeResize="0"/>
          <p:nvPr/>
        </p:nvPicPr>
        <p:blipFill rotWithShape="1">
          <a:blip r:embed="rId5">
            <a:alphaModFix amt="72000"/>
          </a:blip>
          <a:srcRect l="12988" t="13996" r="15011" b="14003"/>
          <a:stretch/>
        </p:blipFill>
        <p:spPr>
          <a:xfrm>
            <a:off x="7342975" y="4530175"/>
            <a:ext cx="142150" cy="142150"/>
          </a:xfrm>
          <a:prstGeom prst="rect">
            <a:avLst/>
          </a:prstGeom>
          <a:noFill/>
          <a:ln>
            <a:noFill/>
          </a:ln>
        </p:spPr>
      </p:pic>
      <p:pic>
        <p:nvPicPr>
          <p:cNvPr id="180" name="Google Shape;180;p9"/>
          <p:cNvPicPr preferRelativeResize="0"/>
          <p:nvPr/>
        </p:nvPicPr>
        <p:blipFill rotWithShape="1">
          <a:blip r:embed="rId12">
            <a:alphaModFix amt="72000"/>
          </a:blip>
          <a:srcRect l="12988" t="13996" r="15011" b="14003"/>
          <a:stretch/>
        </p:blipFill>
        <p:spPr>
          <a:xfrm>
            <a:off x="2066650" y="199763"/>
            <a:ext cx="118550" cy="118550"/>
          </a:xfrm>
          <a:prstGeom prst="rect">
            <a:avLst/>
          </a:prstGeom>
          <a:noFill/>
          <a:ln>
            <a:noFill/>
          </a:ln>
        </p:spPr>
      </p:pic>
      <p:pic>
        <p:nvPicPr>
          <p:cNvPr id="181" name="Google Shape;181;p9"/>
          <p:cNvPicPr preferRelativeResize="0"/>
          <p:nvPr/>
        </p:nvPicPr>
        <p:blipFill rotWithShape="1">
          <a:blip r:embed="rId13">
            <a:alphaModFix amt="69000"/>
          </a:blip>
          <a:srcRect l="29662" r="34322"/>
          <a:stretch/>
        </p:blipFill>
        <p:spPr>
          <a:xfrm rot="-4233241">
            <a:off x="4280562" y="-719650"/>
            <a:ext cx="582925" cy="1618500"/>
          </a:xfrm>
          <a:prstGeom prst="rect">
            <a:avLst/>
          </a:prstGeom>
          <a:noFill/>
          <a:ln>
            <a:noFill/>
          </a:ln>
        </p:spPr>
      </p:pic>
      <p:sp>
        <p:nvSpPr>
          <p:cNvPr id="182" name="Google Shape;182;p9"/>
          <p:cNvSpPr txBox="1">
            <a:spLocks noGrp="1"/>
          </p:cNvSpPr>
          <p:nvPr>
            <p:ph type="title"/>
          </p:nvPr>
        </p:nvSpPr>
        <p:spPr>
          <a:xfrm>
            <a:off x="710906" y="1600500"/>
            <a:ext cx="4453200" cy="841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4500">
                <a:solidFill>
                  <a:schemeClr val="lt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3" name="Google Shape;183;p9"/>
          <p:cNvSpPr txBox="1">
            <a:spLocks noGrp="1"/>
          </p:cNvSpPr>
          <p:nvPr>
            <p:ph type="subTitle" idx="1"/>
          </p:nvPr>
        </p:nvSpPr>
        <p:spPr>
          <a:xfrm>
            <a:off x="710800" y="2561225"/>
            <a:ext cx="3994500" cy="1100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solidFill>
                  <a:srgbClr val="2C436E"/>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16858383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84"/>
        <p:cNvGrpSpPr/>
        <p:nvPr/>
      </p:nvGrpSpPr>
      <p:grpSpPr>
        <a:xfrm>
          <a:off x="0" y="0"/>
          <a:ext cx="0" cy="0"/>
          <a:chOff x="0" y="0"/>
          <a:chExt cx="0" cy="0"/>
        </a:xfrm>
      </p:grpSpPr>
      <p:pic>
        <p:nvPicPr>
          <p:cNvPr id="185" name="Google Shape;185;p10"/>
          <p:cNvPicPr preferRelativeResize="0"/>
          <p:nvPr/>
        </p:nvPicPr>
        <p:blipFill rotWithShape="1">
          <a:blip r:embed="rId2">
            <a:alphaModFix amt="69000"/>
          </a:blip>
          <a:srcRect l="41502" r="39776"/>
          <a:stretch/>
        </p:blipFill>
        <p:spPr>
          <a:xfrm rot="-9594180">
            <a:off x="8611296" y="-291617"/>
            <a:ext cx="496976" cy="2654753"/>
          </a:xfrm>
          <a:prstGeom prst="rect">
            <a:avLst/>
          </a:prstGeom>
          <a:noFill/>
          <a:ln>
            <a:noFill/>
          </a:ln>
        </p:spPr>
      </p:pic>
      <p:pic>
        <p:nvPicPr>
          <p:cNvPr id="186" name="Google Shape;186;p10"/>
          <p:cNvPicPr preferRelativeResize="0"/>
          <p:nvPr/>
        </p:nvPicPr>
        <p:blipFill rotWithShape="1">
          <a:blip r:embed="rId3">
            <a:alphaModFix amt="72000"/>
          </a:blip>
          <a:srcRect l="12988" t="13996" r="15011" b="14003"/>
          <a:stretch/>
        </p:blipFill>
        <p:spPr>
          <a:xfrm rot="10800000">
            <a:off x="7984515" y="3905124"/>
            <a:ext cx="1529150" cy="1529149"/>
          </a:xfrm>
          <a:prstGeom prst="rect">
            <a:avLst/>
          </a:prstGeom>
          <a:noFill/>
          <a:ln>
            <a:noFill/>
          </a:ln>
        </p:spPr>
      </p:pic>
      <p:grpSp>
        <p:nvGrpSpPr>
          <p:cNvPr id="187" name="Google Shape;187;p10"/>
          <p:cNvGrpSpPr/>
          <p:nvPr/>
        </p:nvGrpSpPr>
        <p:grpSpPr>
          <a:xfrm rot="10800000">
            <a:off x="8230450" y="3220780"/>
            <a:ext cx="1037275" cy="1359930"/>
            <a:chOff x="8528601" y="3345625"/>
            <a:chExt cx="681700" cy="893750"/>
          </a:xfrm>
        </p:grpSpPr>
        <p:pic>
          <p:nvPicPr>
            <p:cNvPr id="188" name="Google Shape;188;p10"/>
            <p:cNvPicPr preferRelativeResize="0"/>
            <p:nvPr/>
          </p:nvPicPr>
          <p:blipFill rotWithShape="1">
            <a:blip r:embed="rId4">
              <a:alphaModFix/>
            </a:blip>
            <a:srcRect l="15023" t="14904" b="11857"/>
            <a:stretch/>
          </p:blipFill>
          <p:spPr>
            <a:xfrm>
              <a:off x="8528601" y="3742208"/>
              <a:ext cx="576856" cy="497166"/>
            </a:xfrm>
            <a:prstGeom prst="rect">
              <a:avLst/>
            </a:prstGeom>
            <a:noFill/>
            <a:ln>
              <a:noFill/>
            </a:ln>
          </p:spPr>
        </p:pic>
        <p:pic>
          <p:nvPicPr>
            <p:cNvPr id="189" name="Google Shape;189;p10"/>
            <p:cNvPicPr preferRelativeResize="0"/>
            <p:nvPr/>
          </p:nvPicPr>
          <p:blipFill rotWithShape="1">
            <a:blip r:embed="rId4">
              <a:alphaModFix/>
            </a:blip>
            <a:srcRect l="15023" t="14904" b="11857"/>
            <a:stretch/>
          </p:blipFill>
          <p:spPr>
            <a:xfrm rot="-10040303">
              <a:off x="8585969" y="3402800"/>
              <a:ext cx="576856" cy="497167"/>
            </a:xfrm>
            <a:prstGeom prst="rect">
              <a:avLst/>
            </a:prstGeom>
            <a:noFill/>
            <a:ln>
              <a:noFill/>
            </a:ln>
          </p:spPr>
        </p:pic>
      </p:grpSp>
      <p:pic>
        <p:nvPicPr>
          <p:cNvPr id="190" name="Google Shape;190;p10"/>
          <p:cNvPicPr preferRelativeResize="0"/>
          <p:nvPr/>
        </p:nvPicPr>
        <p:blipFill rotWithShape="1">
          <a:blip r:embed="rId5">
            <a:alphaModFix amt="34000"/>
          </a:blip>
          <a:srcRect l="19177" t="20749" r="12206" b="21161"/>
          <a:stretch/>
        </p:blipFill>
        <p:spPr>
          <a:xfrm rot="-8299293">
            <a:off x="-567399" y="3866861"/>
            <a:ext cx="2088848" cy="1768253"/>
          </a:xfrm>
          <a:prstGeom prst="rect">
            <a:avLst/>
          </a:prstGeom>
          <a:noFill/>
          <a:ln>
            <a:noFill/>
          </a:ln>
        </p:spPr>
      </p:pic>
      <p:pic>
        <p:nvPicPr>
          <p:cNvPr id="191" name="Google Shape;191;p10"/>
          <p:cNvPicPr preferRelativeResize="0"/>
          <p:nvPr/>
        </p:nvPicPr>
        <p:blipFill>
          <a:blip r:embed="rId6">
            <a:alphaModFix amt="82000"/>
          </a:blip>
          <a:stretch>
            <a:fillRect/>
          </a:stretch>
        </p:blipFill>
        <p:spPr>
          <a:xfrm rot="1871684" flipH="1">
            <a:off x="-447800" y="-410025"/>
            <a:ext cx="1904550" cy="1904550"/>
          </a:xfrm>
          <a:prstGeom prst="rect">
            <a:avLst/>
          </a:prstGeom>
          <a:noFill/>
          <a:ln>
            <a:noFill/>
          </a:ln>
        </p:spPr>
      </p:pic>
      <p:pic>
        <p:nvPicPr>
          <p:cNvPr id="192" name="Google Shape;192;p10"/>
          <p:cNvPicPr preferRelativeResize="0"/>
          <p:nvPr/>
        </p:nvPicPr>
        <p:blipFill rotWithShape="1">
          <a:blip r:embed="rId7">
            <a:alphaModFix/>
          </a:blip>
          <a:srcRect t="16613" b="7937"/>
          <a:stretch/>
        </p:blipFill>
        <p:spPr>
          <a:xfrm rot="-5865832">
            <a:off x="-404829" y="3827972"/>
            <a:ext cx="2231258" cy="1683456"/>
          </a:xfrm>
          <a:prstGeom prst="rect">
            <a:avLst/>
          </a:prstGeom>
          <a:noFill/>
          <a:ln>
            <a:noFill/>
          </a:ln>
        </p:spPr>
      </p:pic>
      <p:pic>
        <p:nvPicPr>
          <p:cNvPr id="193" name="Google Shape;193;p10"/>
          <p:cNvPicPr preferRelativeResize="0"/>
          <p:nvPr/>
        </p:nvPicPr>
        <p:blipFill rotWithShape="1">
          <a:blip r:embed="rId8">
            <a:alphaModFix/>
          </a:blip>
          <a:srcRect l="20769" t="7020" r="31386" b="10958"/>
          <a:stretch/>
        </p:blipFill>
        <p:spPr>
          <a:xfrm flipH="1">
            <a:off x="7894575" y="-538000"/>
            <a:ext cx="1013925" cy="1738175"/>
          </a:xfrm>
          <a:prstGeom prst="rect">
            <a:avLst/>
          </a:prstGeom>
          <a:noFill/>
          <a:ln>
            <a:noFill/>
          </a:ln>
        </p:spPr>
      </p:pic>
      <p:pic>
        <p:nvPicPr>
          <p:cNvPr id="194" name="Google Shape;194;p10"/>
          <p:cNvPicPr preferRelativeResize="0"/>
          <p:nvPr/>
        </p:nvPicPr>
        <p:blipFill rotWithShape="1">
          <a:blip r:embed="rId9">
            <a:alphaModFix/>
          </a:blip>
          <a:srcRect l="3814" t="1347" r="3823" b="11749"/>
          <a:stretch/>
        </p:blipFill>
        <p:spPr>
          <a:xfrm>
            <a:off x="-995450" y="486925"/>
            <a:ext cx="1668050" cy="1569500"/>
          </a:xfrm>
          <a:prstGeom prst="rect">
            <a:avLst/>
          </a:prstGeom>
          <a:noFill/>
          <a:ln>
            <a:noFill/>
          </a:ln>
        </p:spPr>
      </p:pic>
      <p:pic>
        <p:nvPicPr>
          <p:cNvPr id="195" name="Google Shape;195;p10"/>
          <p:cNvPicPr preferRelativeResize="0"/>
          <p:nvPr/>
        </p:nvPicPr>
        <p:blipFill rotWithShape="1">
          <a:blip r:embed="rId10">
            <a:alphaModFix amt="34000"/>
          </a:blip>
          <a:srcRect l="38803" r="38913"/>
          <a:stretch/>
        </p:blipFill>
        <p:spPr>
          <a:xfrm rot="-6098124">
            <a:off x="4076638" y="-933095"/>
            <a:ext cx="489344" cy="2196041"/>
          </a:xfrm>
          <a:prstGeom prst="rect">
            <a:avLst/>
          </a:prstGeom>
          <a:noFill/>
          <a:ln>
            <a:noFill/>
          </a:ln>
        </p:spPr>
      </p:pic>
      <p:pic>
        <p:nvPicPr>
          <p:cNvPr id="196" name="Google Shape;196;p10"/>
          <p:cNvPicPr preferRelativeResize="0"/>
          <p:nvPr/>
        </p:nvPicPr>
        <p:blipFill rotWithShape="1">
          <a:blip r:embed="rId11">
            <a:alphaModFix/>
          </a:blip>
          <a:srcRect l="6725" t="8298"/>
          <a:stretch/>
        </p:blipFill>
        <p:spPr>
          <a:xfrm>
            <a:off x="2948639" y="-25537"/>
            <a:ext cx="725471" cy="713250"/>
          </a:xfrm>
          <a:prstGeom prst="rect">
            <a:avLst/>
          </a:prstGeom>
          <a:noFill/>
          <a:ln>
            <a:noFill/>
          </a:ln>
        </p:spPr>
      </p:pic>
      <p:pic>
        <p:nvPicPr>
          <p:cNvPr id="197" name="Google Shape;197;p10"/>
          <p:cNvPicPr preferRelativeResize="0"/>
          <p:nvPr/>
        </p:nvPicPr>
        <p:blipFill rotWithShape="1">
          <a:blip r:embed="rId12">
            <a:alphaModFix amt="72000"/>
          </a:blip>
          <a:srcRect l="12988" t="13996" r="15011" b="14003"/>
          <a:stretch/>
        </p:blipFill>
        <p:spPr>
          <a:xfrm>
            <a:off x="8599238" y="2317825"/>
            <a:ext cx="107275" cy="107275"/>
          </a:xfrm>
          <a:prstGeom prst="rect">
            <a:avLst/>
          </a:prstGeom>
          <a:noFill/>
          <a:ln>
            <a:noFill/>
          </a:ln>
        </p:spPr>
      </p:pic>
      <p:pic>
        <p:nvPicPr>
          <p:cNvPr id="198" name="Google Shape;198;p10"/>
          <p:cNvPicPr preferRelativeResize="0"/>
          <p:nvPr/>
        </p:nvPicPr>
        <p:blipFill rotWithShape="1">
          <a:blip r:embed="rId3">
            <a:alphaModFix amt="72000"/>
          </a:blip>
          <a:srcRect l="12988" t="13996" r="15011" b="14003"/>
          <a:stretch/>
        </p:blipFill>
        <p:spPr>
          <a:xfrm>
            <a:off x="8676038" y="2687500"/>
            <a:ext cx="222900" cy="222900"/>
          </a:xfrm>
          <a:prstGeom prst="rect">
            <a:avLst/>
          </a:prstGeom>
          <a:noFill/>
          <a:ln>
            <a:noFill/>
          </a:ln>
        </p:spPr>
      </p:pic>
      <p:pic>
        <p:nvPicPr>
          <p:cNvPr id="199" name="Google Shape;199;p10"/>
          <p:cNvPicPr preferRelativeResize="0"/>
          <p:nvPr/>
        </p:nvPicPr>
        <p:blipFill rotWithShape="1">
          <a:blip r:embed="rId12">
            <a:alphaModFix amt="72000"/>
          </a:blip>
          <a:srcRect l="12988" t="13996" r="15011" b="14003"/>
          <a:stretch/>
        </p:blipFill>
        <p:spPr>
          <a:xfrm>
            <a:off x="125200" y="3048300"/>
            <a:ext cx="222900" cy="222900"/>
          </a:xfrm>
          <a:prstGeom prst="rect">
            <a:avLst/>
          </a:prstGeom>
          <a:noFill/>
          <a:ln>
            <a:noFill/>
          </a:ln>
        </p:spPr>
      </p:pic>
      <p:pic>
        <p:nvPicPr>
          <p:cNvPr id="200" name="Google Shape;200;p10"/>
          <p:cNvPicPr preferRelativeResize="0"/>
          <p:nvPr/>
        </p:nvPicPr>
        <p:blipFill rotWithShape="1">
          <a:blip r:embed="rId3">
            <a:alphaModFix amt="72000"/>
          </a:blip>
          <a:srcRect l="12988" t="13996" r="15011" b="14003"/>
          <a:stretch/>
        </p:blipFill>
        <p:spPr>
          <a:xfrm>
            <a:off x="317225" y="2869675"/>
            <a:ext cx="107275" cy="107275"/>
          </a:xfrm>
          <a:prstGeom prst="rect">
            <a:avLst/>
          </a:prstGeom>
          <a:noFill/>
          <a:ln>
            <a:noFill/>
          </a:ln>
        </p:spPr>
      </p:pic>
      <p:sp>
        <p:nvSpPr>
          <p:cNvPr id="201" name="Google Shape;201;p10"/>
          <p:cNvSpPr txBox="1">
            <a:spLocks noGrp="1"/>
          </p:cNvSpPr>
          <p:nvPr>
            <p:ph type="title"/>
          </p:nvPr>
        </p:nvSpPr>
        <p:spPr>
          <a:xfrm>
            <a:off x="720000" y="3862050"/>
            <a:ext cx="7704000" cy="739200"/>
          </a:xfrm>
          <a:prstGeom prst="rect">
            <a:avLst/>
          </a:prstGeom>
          <a:solidFill>
            <a:srgbClr val="F9DFC4">
              <a:alpha val="90450"/>
            </a:srgbClr>
          </a:solidFill>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095933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02"/>
        <p:cNvGrpSpPr/>
        <p:nvPr/>
      </p:nvGrpSpPr>
      <p:grpSpPr>
        <a:xfrm>
          <a:off x="0" y="0"/>
          <a:ext cx="0" cy="0"/>
          <a:chOff x="0" y="0"/>
          <a:chExt cx="0" cy="0"/>
        </a:xfrm>
      </p:grpSpPr>
      <p:pic>
        <p:nvPicPr>
          <p:cNvPr id="203" name="Google Shape;203;p11"/>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204" name="Google Shape;204;p11"/>
          <p:cNvPicPr preferRelativeResize="0"/>
          <p:nvPr/>
        </p:nvPicPr>
        <p:blipFill rotWithShape="1">
          <a:blip r:embed="rId3">
            <a:alphaModFix amt="52000"/>
          </a:blip>
          <a:srcRect l="14340" t="13137" r="15532" b="7383"/>
          <a:stretch/>
        </p:blipFill>
        <p:spPr>
          <a:xfrm rot="10800000">
            <a:off x="6826486" y="2449200"/>
            <a:ext cx="3213421" cy="3641850"/>
          </a:xfrm>
          <a:prstGeom prst="rect">
            <a:avLst/>
          </a:prstGeom>
          <a:noFill/>
          <a:ln>
            <a:noFill/>
          </a:ln>
        </p:spPr>
      </p:pic>
      <p:pic>
        <p:nvPicPr>
          <p:cNvPr id="205" name="Google Shape;205;p11"/>
          <p:cNvPicPr preferRelativeResize="0"/>
          <p:nvPr/>
        </p:nvPicPr>
        <p:blipFill rotWithShape="1">
          <a:blip r:embed="rId3">
            <a:alphaModFix amt="52000"/>
          </a:blip>
          <a:srcRect l="14340" t="13137" r="15532" b="7383"/>
          <a:stretch/>
        </p:blipFill>
        <p:spPr>
          <a:xfrm rot="10800000">
            <a:off x="-895952" y="-862050"/>
            <a:ext cx="3213421" cy="3641850"/>
          </a:xfrm>
          <a:prstGeom prst="rect">
            <a:avLst/>
          </a:prstGeom>
          <a:noFill/>
          <a:ln>
            <a:noFill/>
          </a:ln>
        </p:spPr>
      </p:pic>
      <p:pic>
        <p:nvPicPr>
          <p:cNvPr id="206" name="Google Shape;206;p11"/>
          <p:cNvPicPr preferRelativeResize="0"/>
          <p:nvPr/>
        </p:nvPicPr>
        <p:blipFill>
          <a:blip r:embed="rId4">
            <a:alphaModFix amt="89000"/>
          </a:blip>
          <a:stretch>
            <a:fillRect/>
          </a:stretch>
        </p:blipFill>
        <p:spPr>
          <a:xfrm rot="8928316">
            <a:off x="-503579" y="3528749"/>
            <a:ext cx="1904550" cy="1904550"/>
          </a:xfrm>
          <a:prstGeom prst="rect">
            <a:avLst/>
          </a:prstGeom>
          <a:noFill/>
          <a:ln>
            <a:noFill/>
          </a:ln>
        </p:spPr>
      </p:pic>
      <p:pic>
        <p:nvPicPr>
          <p:cNvPr id="207" name="Google Shape;207;p11"/>
          <p:cNvPicPr preferRelativeResize="0"/>
          <p:nvPr/>
        </p:nvPicPr>
        <p:blipFill rotWithShape="1">
          <a:blip r:embed="rId5">
            <a:alphaModFix amt="86000"/>
          </a:blip>
          <a:srcRect t="15644" b="22737"/>
          <a:stretch/>
        </p:blipFill>
        <p:spPr>
          <a:xfrm rot="10800000">
            <a:off x="7333396" y="3968175"/>
            <a:ext cx="2657850" cy="1637800"/>
          </a:xfrm>
          <a:prstGeom prst="rect">
            <a:avLst/>
          </a:prstGeom>
          <a:noFill/>
          <a:ln>
            <a:noFill/>
          </a:ln>
        </p:spPr>
      </p:pic>
      <p:pic>
        <p:nvPicPr>
          <p:cNvPr id="208" name="Google Shape;208;p11"/>
          <p:cNvPicPr preferRelativeResize="0"/>
          <p:nvPr/>
        </p:nvPicPr>
        <p:blipFill rotWithShape="1">
          <a:blip r:embed="rId6">
            <a:alphaModFix amt="34000"/>
          </a:blip>
          <a:srcRect l="38803" r="38913"/>
          <a:stretch/>
        </p:blipFill>
        <p:spPr>
          <a:xfrm rot="4701876">
            <a:off x="4843114" y="-998021"/>
            <a:ext cx="489344" cy="2196041"/>
          </a:xfrm>
          <a:prstGeom prst="rect">
            <a:avLst/>
          </a:prstGeom>
          <a:noFill/>
          <a:ln>
            <a:noFill/>
          </a:ln>
        </p:spPr>
      </p:pic>
      <p:pic>
        <p:nvPicPr>
          <p:cNvPr id="209" name="Google Shape;209;p11"/>
          <p:cNvPicPr preferRelativeResize="0"/>
          <p:nvPr/>
        </p:nvPicPr>
        <p:blipFill rotWithShape="1">
          <a:blip r:embed="rId7">
            <a:alphaModFix amt="67000"/>
          </a:blip>
          <a:srcRect l="25238" r="30334"/>
          <a:stretch/>
        </p:blipFill>
        <p:spPr>
          <a:xfrm rot="-7563047">
            <a:off x="-323973" y="-258810"/>
            <a:ext cx="1081993" cy="2435373"/>
          </a:xfrm>
          <a:prstGeom prst="rect">
            <a:avLst/>
          </a:prstGeom>
          <a:noFill/>
          <a:ln>
            <a:noFill/>
          </a:ln>
        </p:spPr>
      </p:pic>
      <p:pic>
        <p:nvPicPr>
          <p:cNvPr id="210" name="Google Shape;210;p11"/>
          <p:cNvPicPr preferRelativeResize="0"/>
          <p:nvPr/>
        </p:nvPicPr>
        <p:blipFill rotWithShape="1">
          <a:blip r:embed="rId8">
            <a:alphaModFix/>
          </a:blip>
          <a:srcRect l="6725" t="8298"/>
          <a:stretch/>
        </p:blipFill>
        <p:spPr>
          <a:xfrm rot="10800000">
            <a:off x="7840361" y="3913500"/>
            <a:ext cx="725471" cy="713250"/>
          </a:xfrm>
          <a:prstGeom prst="rect">
            <a:avLst/>
          </a:prstGeom>
          <a:noFill/>
          <a:ln>
            <a:noFill/>
          </a:ln>
        </p:spPr>
      </p:pic>
      <p:pic>
        <p:nvPicPr>
          <p:cNvPr id="211" name="Google Shape;211;p11"/>
          <p:cNvPicPr preferRelativeResize="0"/>
          <p:nvPr/>
        </p:nvPicPr>
        <p:blipFill rotWithShape="1">
          <a:blip r:embed="rId9">
            <a:alphaModFix/>
          </a:blip>
          <a:srcRect l="20769" t="7020" r="31386" b="10958"/>
          <a:stretch/>
        </p:blipFill>
        <p:spPr>
          <a:xfrm rot="10800000">
            <a:off x="8696871" y="1805700"/>
            <a:ext cx="1013925" cy="1738175"/>
          </a:xfrm>
          <a:prstGeom prst="rect">
            <a:avLst/>
          </a:prstGeom>
          <a:noFill/>
          <a:ln>
            <a:noFill/>
          </a:ln>
        </p:spPr>
      </p:pic>
      <p:pic>
        <p:nvPicPr>
          <p:cNvPr id="212" name="Google Shape;212;p11"/>
          <p:cNvPicPr preferRelativeResize="0"/>
          <p:nvPr/>
        </p:nvPicPr>
        <p:blipFill rotWithShape="1">
          <a:blip r:embed="rId10">
            <a:alphaModFix/>
          </a:blip>
          <a:srcRect l="33217" r="26890"/>
          <a:stretch/>
        </p:blipFill>
        <p:spPr>
          <a:xfrm rot="-1754306">
            <a:off x="-223801" y="2931325"/>
            <a:ext cx="1192647" cy="2989625"/>
          </a:xfrm>
          <a:prstGeom prst="rect">
            <a:avLst/>
          </a:prstGeom>
          <a:noFill/>
          <a:ln>
            <a:noFill/>
          </a:ln>
        </p:spPr>
      </p:pic>
      <p:pic>
        <p:nvPicPr>
          <p:cNvPr id="213" name="Google Shape;213;p11"/>
          <p:cNvPicPr preferRelativeResize="0"/>
          <p:nvPr/>
        </p:nvPicPr>
        <p:blipFill rotWithShape="1">
          <a:blip r:embed="rId11">
            <a:alphaModFix amt="73000"/>
          </a:blip>
          <a:srcRect l="19177" t="20749" r="12206" b="21161"/>
          <a:stretch/>
        </p:blipFill>
        <p:spPr>
          <a:xfrm rot="2500692">
            <a:off x="8083321" y="-177200"/>
            <a:ext cx="1454101" cy="1230924"/>
          </a:xfrm>
          <a:prstGeom prst="rect">
            <a:avLst/>
          </a:prstGeom>
          <a:noFill/>
          <a:ln>
            <a:noFill/>
          </a:ln>
        </p:spPr>
      </p:pic>
      <p:grpSp>
        <p:nvGrpSpPr>
          <p:cNvPr id="214" name="Google Shape;214;p11"/>
          <p:cNvGrpSpPr/>
          <p:nvPr/>
        </p:nvGrpSpPr>
        <p:grpSpPr>
          <a:xfrm rot="10800000">
            <a:off x="137070" y="262550"/>
            <a:ext cx="681700" cy="893750"/>
            <a:chOff x="8528601" y="3345625"/>
            <a:chExt cx="681700" cy="893750"/>
          </a:xfrm>
        </p:grpSpPr>
        <p:pic>
          <p:nvPicPr>
            <p:cNvPr id="215" name="Google Shape;215;p11"/>
            <p:cNvPicPr preferRelativeResize="0"/>
            <p:nvPr/>
          </p:nvPicPr>
          <p:blipFill rotWithShape="1">
            <a:blip r:embed="rId12">
              <a:alphaModFix/>
            </a:blip>
            <a:srcRect l="15023" t="14904" b="11857"/>
            <a:stretch/>
          </p:blipFill>
          <p:spPr>
            <a:xfrm>
              <a:off x="8528601" y="3742208"/>
              <a:ext cx="576856" cy="497166"/>
            </a:xfrm>
            <a:prstGeom prst="rect">
              <a:avLst/>
            </a:prstGeom>
            <a:noFill/>
            <a:ln>
              <a:noFill/>
            </a:ln>
          </p:spPr>
        </p:pic>
        <p:pic>
          <p:nvPicPr>
            <p:cNvPr id="216" name="Google Shape;216;p11"/>
            <p:cNvPicPr preferRelativeResize="0"/>
            <p:nvPr/>
          </p:nvPicPr>
          <p:blipFill rotWithShape="1">
            <a:blip r:embed="rId12">
              <a:alphaModFix/>
            </a:blip>
            <a:srcRect l="15023" t="14904" b="11857"/>
            <a:stretch/>
          </p:blipFill>
          <p:spPr>
            <a:xfrm rot="-10040303">
              <a:off x="8585969" y="3402800"/>
              <a:ext cx="576856" cy="497167"/>
            </a:xfrm>
            <a:prstGeom prst="rect">
              <a:avLst/>
            </a:prstGeom>
            <a:noFill/>
            <a:ln>
              <a:noFill/>
            </a:ln>
          </p:spPr>
        </p:pic>
      </p:grpSp>
      <p:pic>
        <p:nvPicPr>
          <p:cNvPr id="217" name="Google Shape;217;p11"/>
          <p:cNvPicPr preferRelativeResize="0"/>
          <p:nvPr/>
        </p:nvPicPr>
        <p:blipFill rotWithShape="1">
          <a:blip r:embed="rId13">
            <a:alphaModFix/>
          </a:blip>
          <a:srcRect t="16613" b="7937"/>
          <a:stretch/>
        </p:blipFill>
        <p:spPr>
          <a:xfrm rot="3407673">
            <a:off x="4425240" y="-564180"/>
            <a:ext cx="1928589" cy="1455084"/>
          </a:xfrm>
          <a:prstGeom prst="rect">
            <a:avLst/>
          </a:prstGeom>
          <a:noFill/>
          <a:ln>
            <a:noFill/>
          </a:ln>
        </p:spPr>
      </p:pic>
      <p:pic>
        <p:nvPicPr>
          <p:cNvPr id="218" name="Google Shape;218;p11"/>
          <p:cNvPicPr preferRelativeResize="0"/>
          <p:nvPr/>
        </p:nvPicPr>
        <p:blipFill rotWithShape="1">
          <a:blip r:embed="rId14">
            <a:alphaModFix amt="69000"/>
          </a:blip>
          <a:srcRect l="29662" r="34322"/>
          <a:stretch/>
        </p:blipFill>
        <p:spPr>
          <a:xfrm rot="6566759">
            <a:off x="4346709" y="4252475"/>
            <a:ext cx="582925" cy="1618500"/>
          </a:xfrm>
          <a:prstGeom prst="rect">
            <a:avLst/>
          </a:prstGeom>
          <a:noFill/>
          <a:ln>
            <a:noFill/>
          </a:ln>
        </p:spPr>
      </p:pic>
      <p:pic>
        <p:nvPicPr>
          <p:cNvPr id="219" name="Google Shape;219;p11"/>
          <p:cNvPicPr preferRelativeResize="0"/>
          <p:nvPr/>
        </p:nvPicPr>
        <p:blipFill rotWithShape="1">
          <a:blip r:embed="rId15">
            <a:alphaModFix amt="72000"/>
          </a:blip>
          <a:srcRect l="12988" t="13996" r="15011" b="14003"/>
          <a:stretch/>
        </p:blipFill>
        <p:spPr>
          <a:xfrm rot="10800000">
            <a:off x="7921171" y="847425"/>
            <a:ext cx="222900" cy="222900"/>
          </a:xfrm>
          <a:prstGeom prst="rect">
            <a:avLst/>
          </a:prstGeom>
          <a:noFill/>
          <a:ln>
            <a:noFill/>
          </a:ln>
        </p:spPr>
      </p:pic>
      <p:pic>
        <p:nvPicPr>
          <p:cNvPr id="220" name="Google Shape;220;p11"/>
          <p:cNvPicPr preferRelativeResize="0"/>
          <p:nvPr/>
        </p:nvPicPr>
        <p:blipFill rotWithShape="1">
          <a:blip r:embed="rId15">
            <a:alphaModFix amt="72000"/>
          </a:blip>
          <a:srcRect l="12988" t="13996" r="15011" b="14003"/>
          <a:stretch/>
        </p:blipFill>
        <p:spPr>
          <a:xfrm rot="10800000">
            <a:off x="1872396" y="4674175"/>
            <a:ext cx="222900" cy="222900"/>
          </a:xfrm>
          <a:prstGeom prst="rect">
            <a:avLst/>
          </a:prstGeom>
          <a:noFill/>
          <a:ln>
            <a:noFill/>
          </a:ln>
        </p:spPr>
      </p:pic>
      <p:pic>
        <p:nvPicPr>
          <p:cNvPr id="221" name="Google Shape;221;p11"/>
          <p:cNvPicPr preferRelativeResize="0"/>
          <p:nvPr/>
        </p:nvPicPr>
        <p:blipFill rotWithShape="1">
          <a:blip r:embed="rId16">
            <a:alphaModFix amt="72000"/>
          </a:blip>
          <a:srcRect l="12988" t="13996" r="15011" b="14003"/>
          <a:stretch/>
        </p:blipFill>
        <p:spPr>
          <a:xfrm rot="10800000">
            <a:off x="1756521" y="394800"/>
            <a:ext cx="222900" cy="222900"/>
          </a:xfrm>
          <a:prstGeom prst="rect">
            <a:avLst/>
          </a:prstGeom>
          <a:noFill/>
          <a:ln>
            <a:noFill/>
          </a:ln>
        </p:spPr>
      </p:pic>
      <p:pic>
        <p:nvPicPr>
          <p:cNvPr id="222" name="Google Shape;222;p11"/>
          <p:cNvPicPr preferRelativeResize="0"/>
          <p:nvPr/>
        </p:nvPicPr>
        <p:blipFill rotWithShape="1">
          <a:blip r:embed="rId15">
            <a:alphaModFix amt="72000"/>
          </a:blip>
          <a:srcRect l="12988" t="13996" r="15011" b="14003"/>
          <a:stretch/>
        </p:blipFill>
        <p:spPr>
          <a:xfrm rot="10800000">
            <a:off x="1680121" y="689050"/>
            <a:ext cx="107275" cy="107275"/>
          </a:xfrm>
          <a:prstGeom prst="rect">
            <a:avLst/>
          </a:prstGeom>
          <a:noFill/>
          <a:ln>
            <a:noFill/>
          </a:ln>
        </p:spPr>
      </p:pic>
      <p:pic>
        <p:nvPicPr>
          <p:cNvPr id="223" name="Google Shape;223;p11"/>
          <p:cNvPicPr preferRelativeResize="0"/>
          <p:nvPr/>
        </p:nvPicPr>
        <p:blipFill rotWithShape="1">
          <a:blip r:embed="rId16">
            <a:alphaModFix amt="72000"/>
          </a:blip>
          <a:srcRect l="12988" t="13996" r="15011" b="14003"/>
          <a:stretch/>
        </p:blipFill>
        <p:spPr>
          <a:xfrm rot="10800000">
            <a:off x="2523671" y="4838150"/>
            <a:ext cx="107275" cy="107275"/>
          </a:xfrm>
          <a:prstGeom prst="rect">
            <a:avLst/>
          </a:prstGeom>
          <a:noFill/>
          <a:ln>
            <a:noFill/>
          </a:ln>
        </p:spPr>
      </p:pic>
      <p:pic>
        <p:nvPicPr>
          <p:cNvPr id="224" name="Google Shape;224;p11"/>
          <p:cNvPicPr preferRelativeResize="0"/>
          <p:nvPr/>
        </p:nvPicPr>
        <p:blipFill rotWithShape="1">
          <a:blip r:embed="rId16">
            <a:alphaModFix amt="72000"/>
          </a:blip>
          <a:srcRect l="12988" t="13996" r="15011" b="14003"/>
          <a:stretch/>
        </p:blipFill>
        <p:spPr>
          <a:xfrm rot="10800000">
            <a:off x="8499396" y="1398475"/>
            <a:ext cx="107275" cy="107275"/>
          </a:xfrm>
          <a:prstGeom prst="rect">
            <a:avLst/>
          </a:prstGeom>
          <a:noFill/>
          <a:ln>
            <a:noFill/>
          </a:ln>
        </p:spPr>
      </p:pic>
      <p:pic>
        <p:nvPicPr>
          <p:cNvPr id="225" name="Google Shape;225;p11"/>
          <p:cNvPicPr preferRelativeResize="0"/>
          <p:nvPr/>
        </p:nvPicPr>
        <p:blipFill rotWithShape="1">
          <a:blip r:embed="rId8">
            <a:alphaModFix/>
          </a:blip>
          <a:srcRect l="6725" t="8298"/>
          <a:stretch/>
        </p:blipFill>
        <p:spPr>
          <a:xfrm rot="-4579178">
            <a:off x="311313" y="2246999"/>
            <a:ext cx="607835" cy="597613"/>
          </a:xfrm>
          <a:prstGeom prst="rect">
            <a:avLst/>
          </a:prstGeom>
          <a:noFill/>
          <a:ln>
            <a:noFill/>
          </a:ln>
        </p:spPr>
      </p:pic>
      <p:grpSp>
        <p:nvGrpSpPr>
          <p:cNvPr id="226" name="Google Shape;226;p11"/>
          <p:cNvGrpSpPr/>
          <p:nvPr/>
        </p:nvGrpSpPr>
        <p:grpSpPr>
          <a:xfrm rot="10800000">
            <a:off x="8862982" y="135900"/>
            <a:ext cx="681700" cy="893750"/>
            <a:chOff x="8528601" y="3345625"/>
            <a:chExt cx="681700" cy="893750"/>
          </a:xfrm>
        </p:grpSpPr>
        <p:pic>
          <p:nvPicPr>
            <p:cNvPr id="227" name="Google Shape;227;p11"/>
            <p:cNvPicPr preferRelativeResize="0"/>
            <p:nvPr/>
          </p:nvPicPr>
          <p:blipFill rotWithShape="1">
            <a:blip r:embed="rId12">
              <a:alphaModFix/>
            </a:blip>
            <a:srcRect l="15023" t="14904" b="11857"/>
            <a:stretch/>
          </p:blipFill>
          <p:spPr>
            <a:xfrm>
              <a:off x="8528601" y="3742208"/>
              <a:ext cx="576856" cy="497166"/>
            </a:xfrm>
            <a:prstGeom prst="rect">
              <a:avLst/>
            </a:prstGeom>
            <a:noFill/>
            <a:ln>
              <a:noFill/>
            </a:ln>
          </p:spPr>
        </p:pic>
        <p:pic>
          <p:nvPicPr>
            <p:cNvPr id="228" name="Google Shape;228;p11"/>
            <p:cNvPicPr preferRelativeResize="0"/>
            <p:nvPr/>
          </p:nvPicPr>
          <p:blipFill rotWithShape="1">
            <a:blip r:embed="rId12">
              <a:alphaModFix/>
            </a:blip>
            <a:srcRect l="15023" t="14904" b="11857"/>
            <a:stretch/>
          </p:blipFill>
          <p:spPr>
            <a:xfrm rot="-10040303">
              <a:off x="8585969" y="3402800"/>
              <a:ext cx="576856" cy="497167"/>
            </a:xfrm>
            <a:prstGeom prst="rect">
              <a:avLst/>
            </a:prstGeom>
            <a:noFill/>
            <a:ln>
              <a:noFill/>
            </a:ln>
          </p:spPr>
        </p:pic>
      </p:grpSp>
      <p:sp>
        <p:nvSpPr>
          <p:cNvPr id="229" name="Google Shape;229;p11"/>
          <p:cNvSpPr txBox="1">
            <a:spLocks noGrp="1"/>
          </p:cNvSpPr>
          <p:nvPr>
            <p:ph type="title" hasCustomPrompt="1"/>
          </p:nvPr>
        </p:nvSpPr>
        <p:spPr>
          <a:xfrm>
            <a:off x="1284000" y="1256013"/>
            <a:ext cx="6576000" cy="2134500"/>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14900">
                <a:solidFill>
                  <a:schemeClr val="lt1"/>
                </a:solidFill>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230" name="Google Shape;230;p11"/>
          <p:cNvSpPr txBox="1">
            <a:spLocks noGrp="1"/>
          </p:cNvSpPr>
          <p:nvPr>
            <p:ph type="subTitle" idx="1"/>
          </p:nvPr>
        </p:nvSpPr>
        <p:spPr>
          <a:xfrm>
            <a:off x="1284000" y="3390388"/>
            <a:ext cx="6576000" cy="49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1600"/>
              </a:spcBef>
              <a:spcAft>
                <a:spcPts val="0"/>
              </a:spcAft>
              <a:buSzPts val="1600"/>
              <a:buNone/>
              <a:defRPr sz="1600"/>
            </a:lvl3pPr>
            <a:lvl4pPr lvl="3" algn="ctr" rtl="0">
              <a:lnSpc>
                <a:spcPct val="100000"/>
              </a:lnSpc>
              <a:spcBef>
                <a:spcPts val="1600"/>
              </a:spcBef>
              <a:spcAft>
                <a:spcPts val="0"/>
              </a:spcAft>
              <a:buSzPts val="1600"/>
              <a:buNone/>
              <a:defRPr sz="1600"/>
            </a:lvl4pPr>
            <a:lvl5pPr lvl="4" algn="ctr" rtl="0">
              <a:lnSpc>
                <a:spcPct val="100000"/>
              </a:lnSpc>
              <a:spcBef>
                <a:spcPts val="1600"/>
              </a:spcBef>
              <a:spcAft>
                <a:spcPts val="0"/>
              </a:spcAft>
              <a:buSzPts val="1600"/>
              <a:buNone/>
              <a:defRPr sz="1600"/>
            </a:lvl5pPr>
            <a:lvl6pPr lvl="5" algn="ctr" rtl="0">
              <a:lnSpc>
                <a:spcPct val="100000"/>
              </a:lnSpc>
              <a:spcBef>
                <a:spcPts val="1600"/>
              </a:spcBef>
              <a:spcAft>
                <a:spcPts val="0"/>
              </a:spcAft>
              <a:buSzPts val="1600"/>
              <a:buNone/>
              <a:defRPr sz="1600"/>
            </a:lvl6pPr>
            <a:lvl7pPr lvl="6" algn="ctr" rtl="0">
              <a:lnSpc>
                <a:spcPct val="100000"/>
              </a:lnSpc>
              <a:spcBef>
                <a:spcPts val="1600"/>
              </a:spcBef>
              <a:spcAft>
                <a:spcPts val="0"/>
              </a:spcAft>
              <a:buSzPts val="1600"/>
              <a:buNone/>
              <a:defRPr sz="1600"/>
            </a:lvl7pPr>
            <a:lvl8pPr lvl="7" algn="ctr" rtl="0">
              <a:lnSpc>
                <a:spcPct val="100000"/>
              </a:lnSpc>
              <a:spcBef>
                <a:spcPts val="1600"/>
              </a:spcBef>
              <a:spcAft>
                <a:spcPts val="0"/>
              </a:spcAft>
              <a:buSzPts val="1600"/>
              <a:buNone/>
              <a:defRPr sz="1600"/>
            </a:lvl8pPr>
            <a:lvl9pPr lvl="8" algn="ctr" rtl="0">
              <a:lnSpc>
                <a:spcPct val="100000"/>
              </a:lnSpc>
              <a:spcBef>
                <a:spcPts val="1600"/>
              </a:spcBef>
              <a:spcAft>
                <a:spcPts val="1600"/>
              </a:spcAft>
              <a:buSzPts val="1600"/>
              <a:buNone/>
              <a:defRPr sz="1600"/>
            </a:lvl9pPr>
          </a:lstStyle>
          <a:p>
            <a:endParaRPr/>
          </a:p>
        </p:txBody>
      </p:sp>
    </p:spTree>
    <p:extLst>
      <p:ext uri="{BB962C8B-B14F-4D97-AF65-F5344CB8AC3E}">
        <p14:creationId xmlns:p14="http://schemas.microsoft.com/office/powerpoint/2010/main" val="28274004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1"/>
        <p:cNvGrpSpPr/>
        <p:nvPr/>
      </p:nvGrpSpPr>
      <p:grpSpPr>
        <a:xfrm>
          <a:off x="0" y="0"/>
          <a:ext cx="0" cy="0"/>
          <a:chOff x="0" y="0"/>
          <a:chExt cx="0" cy="0"/>
        </a:xfrm>
      </p:grpSpPr>
    </p:spTree>
    <p:extLst>
      <p:ext uri="{BB962C8B-B14F-4D97-AF65-F5344CB8AC3E}">
        <p14:creationId xmlns:p14="http://schemas.microsoft.com/office/powerpoint/2010/main" val="38680664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32"/>
        <p:cNvGrpSpPr/>
        <p:nvPr/>
      </p:nvGrpSpPr>
      <p:grpSpPr>
        <a:xfrm>
          <a:off x="0" y="0"/>
          <a:ext cx="0" cy="0"/>
          <a:chOff x="0" y="0"/>
          <a:chExt cx="0" cy="0"/>
        </a:xfrm>
      </p:grpSpPr>
      <p:pic>
        <p:nvPicPr>
          <p:cNvPr id="233" name="Google Shape;233;p13"/>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234" name="Google Shape;234;p13"/>
          <p:cNvPicPr preferRelativeResize="0"/>
          <p:nvPr/>
        </p:nvPicPr>
        <p:blipFill rotWithShape="1">
          <a:blip r:embed="rId3">
            <a:alphaModFix amt="67000"/>
          </a:blip>
          <a:srcRect l="25238" r="30334"/>
          <a:stretch/>
        </p:blipFill>
        <p:spPr>
          <a:xfrm rot="-2294928">
            <a:off x="8018327" y="-596439"/>
            <a:ext cx="1081993" cy="2435374"/>
          </a:xfrm>
          <a:prstGeom prst="rect">
            <a:avLst/>
          </a:prstGeom>
          <a:noFill/>
          <a:ln>
            <a:noFill/>
          </a:ln>
        </p:spPr>
      </p:pic>
      <p:pic>
        <p:nvPicPr>
          <p:cNvPr id="235" name="Google Shape;235;p13"/>
          <p:cNvPicPr preferRelativeResize="0"/>
          <p:nvPr/>
        </p:nvPicPr>
        <p:blipFill rotWithShape="1">
          <a:blip r:embed="rId4">
            <a:alphaModFix/>
          </a:blip>
          <a:srcRect l="3814" t="1347" r="3823" b="11749"/>
          <a:stretch/>
        </p:blipFill>
        <p:spPr>
          <a:xfrm>
            <a:off x="8069975" y="0"/>
            <a:ext cx="1668050" cy="1569500"/>
          </a:xfrm>
          <a:prstGeom prst="rect">
            <a:avLst/>
          </a:prstGeom>
          <a:noFill/>
          <a:ln>
            <a:noFill/>
          </a:ln>
        </p:spPr>
      </p:pic>
      <p:pic>
        <p:nvPicPr>
          <p:cNvPr id="236" name="Google Shape;236;p13"/>
          <p:cNvPicPr preferRelativeResize="0"/>
          <p:nvPr/>
        </p:nvPicPr>
        <p:blipFill rotWithShape="1">
          <a:blip r:embed="rId5">
            <a:alphaModFix amt="52000"/>
          </a:blip>
          <a:srcRect l="14340" t="13137" r="15532" b="7383"/>
          <a:stretch/>
        </p:blipFill>
        <p:spPr>
          <a:xfrm>
            <a:off x="-763670" y="-317075"/>
            <a:ext cx="1799175" cy="2039050"/>
          </a:xfrm>
          <a:prstGeom prst="rect">
            <a:avLst/>
          </a:prstGeom>
          <a:noFill/>
          <a:ln>
            <a:noFill/>
          </a:ln>
        </p:spPr>
      </p:pic>
      <p:pic>
        <p:nvPicPr>
          <p:cNvPr id="237" name="Google Shape;237;p13"/>
          <p:cNvPicPr preferRelativeResize="0"/>
          <p:nvPr/>
        </p:nvPicPr>
        <p:blipFill rotWithShape="1">
          <a:blip r:embed="rId6">
            <a:alphaModFix/>
          </a:blip>
          <a:srcRect l="20769" t="7020" r="31386" b="10958"/>
          <a:stretch/>
        </p:blipFill>
        <p:spPr>
          <a:xfrm>
            <a:off x="-534900" y="922750"/>
            <a:ext cx="1013925" cy="1738175"/>
          </a:xfrm>
          <a:prstGeom prst="rect">
            <a:avLst/>
          </a:prstGeom>
          <a:noFill/>
          <a:ln>
            <a:noFill/>
          </a:ln>
        </p:spPr>
      </p:pic>
      <p:pic>
        <p:nvPicPr>
          <p:cNvPr id="238" name="Google Shape;238;p13"/>
          <p:cNvPicPr preferRelativeResize="0"/>
          <p:nvPr/>
        </p:nvPicPr>
        <p:blipFill rotWithShape="1">
          <a:blip r:embed="rId7">
            <a:alphaModFix amt="43000"/>
          </a:blip>
          <a:srcRect l="29662" r="34322"/>
          <a:stretch/>
        </p:blipFill>
        <p:spPr>
          <a:xfrm rot="-4233241">
            <a:off x="481237" y="-849950"/>
            <a:ext cx="582925" cy="1618500"/>
          </a:xfrm>
          <a:prstGeom prst="rect">
            <a:avLst/>
          </a:prstGeom>
          <a:noFill/>
          <a:ln>
            <a:noFill/>
          </a:ln>
        </p:spPr>
      </p:pic>
      <p:pic>
        <p:nvPicPr>
          <p:cNvPr id="239" name="Google Shape;239;p13"/>
          <p:cNvPicPr preferRelativeResize="0"/>
          <p:nvPr/>
        </p:nvPicPr>
        <p:blipFill rotWithShape="1">
          <a:blip r:embed="rId8">
            <a:alphaModFix amt="72000"/>
          </a:blip>
          <a:srcRect l="12988" t="13996" r="15011" b="14003"/>
          <a:stretch/>
        </p:blipFill>
        <p:spPr>
          <a:xfrm>
            <a:off x="256175" y="3717650"/>
            <a:ext cx="222900" cy="222900"/>
          </a:xfrm>
          <a:prstGeom prst="rect">
            <a:avLst/>
          </a:prstGeom>
          <a:noFill/>
          <a:ln>
            <a:noFill/>
          </a:ln>
        </p:spPr>
      </p:pic>
      <p:pic>
        <p:nvPicPr>
          <p:cNvPr id="240" name="Google Shape;240;p13"/>
          <p:cNvPicPr preferRelativeResize="0"/>
          <p:nvPr/>
        </p:nvPicPr>
        <p:blipFill rotWithShape="1">
          <a:blip r:embed="rId9">
            <a:alphaModFix amt="72000"/>
          </a:blip>
          <a:srcRect l="12988" t="13996" r="15011" b="14003"/>
          <a:stretch/>
        </p:blipFill>
        <p:spPr>
          <a:xfrm>
            <a:off x="448200" y="3539025"/>
            <a:ext cx="107275" cy="107275"/>
          </a:xfrm>
          <a:prstGeom prst="rect">
            <a:avLst/>
          </a:prstGeom>
          <a:noFill/>
          <a:ln>
            <a:noFill/>
          </a:ln>
        </p:spPr>
      </p:pic>
      <p:pic>
        <p:nvPicPr>
          <p:cNvPr id="241" name="Google Shape;241;p13"/>
          <p:cNvPicPr preferRelativeResize="0"/>
          <p:nvPr/>
        </p:nvPicPr>
        <p:blipFill rotWithShape="1">
          <a:blip r:embed="rId9">
            <a:alphaModFix amt="72000"/>
          </a:blip>
          <a:srcRect l="12988" t="13996" r="15011" b="14003"/>
          <a:stretch/>
        </p:blipFill>
        <p:spPr>
          <a:xfrm>
            <a:off x="8553050" y="4670800"/>
            <a:ext cx="222900" cy="222900"/>
          </a:xfrm>
          <a:prstGeom prst="rect">
            <a:avLst/>
          </a:prstGeom>
          <a:noFill/>
          <a:ln>
            <a:noFill/>
          </a:ln>
        </p:spPr>
      </p:pic>
      <p:pic>
        <p:nvPicPr>
          <p:cNvPr id="242" name="Google Shape;242;p13"/>
          <p:cNvPicPr preferRelativeResize="0"/>
          <p:nvPr/>
        </p:nvPicPr>
        <p:blipFill rotWithShape="1">
          <a:blip r:embed="rId8">
            <a:alphaModFix amt="72000"/>
          </a:blip>
          <a:srcRect l="12988" t="13996" r="15011" b="14003"/>
          <a:stretch/>
        </p:blipFill>
        <p:spPr>
          <a:xfrm>
            <a:off x="8850363" y="3992000"/>
            <a:ext cx="107275" cy="107275"/>
          </a:xfrm>
          <a:prstGeom prst="rect">
            <a:avLst/>
          </a:prstGeom>
          <a:noFill/>
          <a:ln>
            <a:noFill/>
          </a:ln>
        </p:spPr>
      </p:pic>
      <p:sp>
        <p:nvSpPr>
          <p:cNvPr id="243" name="Google Shape;243;p13"/>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44" name="Google Shape;244;p13"/>
          <p:cNvSpPr txBox="1">
            <a:spLocks noGrp="1"/>
          </p:cNvSpPr>
          <p:nvPr>
            <p:ph type="title" idx="2"/>
          </p:nvPr>
        </p:nvSpPr>
        <p:spPr>
          <a:xfrm>
            <a:off x="1970863" y="1643500"/>
            <a:ext cx="2523900" cy="392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5" name="Google Shape;245;p13"/>
          <p:cNvSpPr txBox="1">
            <a:spLocks noGrp="1"/>
          </p:cNvSpPr>
          <p:nvPr>
            <p:ph type="subTitle" idx="1"/>
          </p:nvPr>
        </p:nvSpPr>
        <p:spPr>
          <a:xfrm>
            <a:off x="1970863" y="2036200"/>
            <a:ext cx="25239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46" name="Google Shape;246;p13"/>
          <p:cNvSpPr txBox="1">
            <a:spLocks noGrp="1"/>
          </p:cNvSpPr>
          <p:nvPr>
            <p:ph type="title" idx="3"/>
          </p:nvPr>
        </p:nvSpPr>
        <p:spPr>
          <a:xfrm>
            <a:off x="5584613" y="1643500"/>
            <a:ext cx="2523900" cy="392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7" name="Google Shape;247;p13"/>
          <p:cNvSpPr txBox="1">
            <a:spLocks noGrp="1"/>
          </p:cNvSpPr>
          <p:nvPr>
            <p:ph type="subTitle" idx="4"/>
          </p:nvPr>
        </p:nvSpPr>
        <p:spPr>
          <a:xfrm>
            <a:off x="5584613" y="2036200"/>
            <a:ext cx="25239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48" name="Google Shape;248;p13"/>
          <p:cNvSpPr txBox="1">
            <a:spLocks noGrp="1"/>
          </p:cNvSpPr>
          <p:nvPr>
            <p:ph type="title" idx="5"/>
          </p:nvPr>
        </p:nvSpPr>
        <p:spPr>
          <a:xfrm>
            <a:off x="1970863" y="3490725"/>
            <a:ext cx="2523900" cy="392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9" name="Google Shape;249;p13"/>
          <p:cNvSpPr txBox="1">
            <a:spLocks noGrp="1"/>
          </p:cNvSpPr>
          <p:nvPr>
            <p:ph type="subTitle" idx="6"/>
          </p:nvPr>
        </p:nvSpPr>
        <p:spPr>
          <a:xfrm>
            <a:off x="1970863" y="3883275"/>
            <a:ext cx="25239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50" name="Google Shape;250;p13"/>
          <p:cNvSpPr txBox="1">
            <a:spLocks noGrp="1"/>
          </p:cNvSpPr>
          <p:nvPr>
            <p:ph type="title" idx="7"/>
          </p:nvPr>
        </p:nvSpPr>
        <p:spPr>
          <a:xfrm>
            <a:off x="5584613" y="3490725"/>
            <a:ext cx="2523900" cy="392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51" name="Google Shape;251;p13"/>
          <p:cNvSpPr txBox="1">
            <a:spLocks noGrp="1"/>
          </p:cNvSpPr>
          <p:nvPr>
            <p:ph type="subTitle" idx="8"/>
          </p:nvPr>
        </p:nvSpPr>
        <p:spPr>
          <a:xfrm>
            <a:off x="5584613" y="3883275"/>
            <a:ext cx="25239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52" name="Google Shape;252;p13"/>
          <p:cNvSpPr txBox="1">
            <a:spLocks noGrp="1"/>
          </p:cNvSpPr>
          <p:nvPr>
            <p:ph type="title" idx="9" hasCustomPrompt="1"/>
          </p:nvPr>
        </p:nvSpPr>
        <p:spPr>
          <a:xfrm>
            <a:off x="4649238" y="1912450"/>
            <a:ext cx="7809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253" name="Google Shape;253;p13"/>
          <p:cNvSpPr txBox="1">
            <a:spLocks noGrp="1"/>
          </p:cNvSpPr>
          <p:nvPr>
            <p:ph type="title" idx="13" hasCustomPrompt="1"/>
          </p:nvPr>
        </p:nvSpPr>
        <p:spPr>
          <a:xfrm>
            <a:off x="1035488" y="1912450"/>
            <a:ext cx="7809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254" name="Google Shape;254;p13"/>
          <p:cNvSpPr txBox="1">
            <a:spLocks noGrp="1"/>
          </p:cNvSpPr>
          <p:nvPr>
            <p:ph type="title" idx="14" hasCustomPrompt="1"/>
          </p:nvPr>
        </p:nvSpPr>
        <p:spPr>
          <a:xfrm>
            <a:off x="4649238" y="3759675"/>
            <a:ext cx="7809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255" name="Google Shape;255;p13"/>
          <p:cNvSpPr txBox="1">
            <a:spLocks noGrp="1"/>
          </p:cNvSpPr>
          <p:nvPr>
            <p:ph type="title" idx="15" hasCustomPrompt="1"/>
          </p:nvPr>
        </p:nvSpPr>
        <p:spPr>
          <a:xfrm>
            <a:off x="1035488" y="3759675"/>
            <a:ext cx="7809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Tree>
    <p:extLst>
      <p:ext uri="{BB962C8B-B14F-4D97-AF65-F5344CB8AC3E}">
        <p14:creationId xmlns:p14="http://schemas.microsoft.com/office/powerpoint/2010/main" val="2313026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7"/>
        <p:cNvGrpSpPr/>
        <p:nvPr/>
      </p:nvGrpSpPr>
      <p:grpSpPr>
        <a:xfrm>
          <a:off x="0" y="0"/>
          <a:ext cx="0" cy="0"/>
          <a:chOff x="0" y="0"/>
          <a:chExt cx="0" cy="0"/>
        </a:xfrm>
      </p:grpSpPr>
      <p:pic>
        <p:nvPicPr>
          <p:cNvPr id="108" name="Google Shape;108;p6"/>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09" name="Google Shape;109;p6"/>
          <p:cNvPicPr preferRelativeResize="0"/>
          <p:nvPr/>
        </p:nvPicPr>
        <p:blipFill rotWithShape="1">
          <a:blip r:embed="rId3">
            <a:alphaModFix amt="52000"/>
          </a:blip>
          <a:srcRect l="14340" t="13137" r="15532" b="7383"/>
          <a:stretch/>
        </p:blipFill>
        <p:spPr>
          <a:xfrm>
            <a:off x="-797970" y="-328800"/>
            <a:ext cx="1799175" cy="2039050"/>
          </a:xfrm>
          <a:prstGeom prst="rect">
            <a:avLst/>
          </a:prstGeom>
          <a:noFill/>
          <a:ln>
            <a:noFill/>
          </a:ln>
        </p:spPr>
      </p:pic>
      <p:pic>
        <p:nvPicPr>
          <p:cNvPr id="110" name="Google Shape;110;p6"/>
          <p:cNvPicPr preferRelativeResize="0"/>
          <p:nvPr/>
        </p:nvPicPr>
        <p:blipFill rotWithShape="1">
          <a:blip r:embed="rId4">
            <a:alphaModFix amt="67000"/>
          </a:blip>
          <a:srcRect l="25238" r="30334"/>
          <a:stretch/>
        </p:blipFill>
        <p:spPr>
          <a:xfrm rot="-7763303">
            <a:off x="-406053" y="424331"/>
            <a:ext cx="834135" cy="1877485"/>
          </a:xfrm>
          <a:prstGeom prst="rect">
            <a:avLst/>
          </a:prstGeom>
          <a:noFill/>
          <a:ln>
            <a:noFill/>
          </a:ln>
        </p:spPr>
      </p:pic>
      <p:pic>
        <p:nvPicPr>
          <p:cNvPr id="111" name="Google Shape;111;p6"/>
          <p:cNvPicPr preferRelativeResize="0"/>
          <p:nvPr/>
        </p:nvPicPr>
        <p:blipFill rotWithShape="1">
          <a:blip r:embed="rId5">
            <a:alphaModFix/>
          </a:blip>
          <a:srcRect l="15023" t="14904" b="11857"/>
          <a:stretch/>
        </p:blipFill>
        <p:spPr>
          <a:xfrm rot="759699">
            <a:off x="157157" y="8373"/>
            <a:ext cx="732459" cy="631278"/>
          </a:xfrm>
          <a:prstGeom prst="rect">
            <a:avLst/>
          </a:prstGeom>
          <a:noFill/>
          <a:ln>
            <a:noFill/>
          </a:ln>
        </p:spPr>
      </p:pic>
      <p:pic>
        <p:nvPicPr>
          <p:cNvPr id="112" name="Google Shape;112;p6"/>
          <p:cNvPicPr preferRelativeResize="0"/>
          <p:nvPr/>
        </p:nvPicPr>
        <p:blipFill rotWithShape="1">
          <a:blip r:embed="rId6">
            <a:alphaModFix amt="86000"/>
          </a:blip>
          <a:srcRect t="15644" b="22737"/>
          <a:stretch/>
        </p:blipFill>
        <p:spPr>
          <a:xfrm flipH="1">
            <a:off x="7971300" y="-192025"/>
            <a:ext cx="2657850" cy="1637800"/>
          </a:xfrm>
          <a:prstGeom prst="rect">
            <a:avLst/>
          </a:prstGeom>
          <a:noFill/>
          <a:ln>
            <a:noFill/>
          </a:ln>
        </p:spPr>
      </p:pic>
      <p:pic>
        <p:nvPicPr>
          <p:cNvPr id="113" name="Google Shape;113;p6"/>
          <p:cNvPicPr preferRelativeResize="0"/>
          <p:nvPr/>
        </p:nvPicPr>
        <p:blipFill rotWithShape="1">
          <a:blip r:embed="rId7">
            <a:alphaModFix/>
          </a:blip>
          <a:srcRect l="6725" t="8298"/>
          <a:stretch/>
        </p:blipFill>
        <p:spPr>
          <a:xfrm>
            <a:off x="8249864" y="445013"/>
            <a:ext cx="725471" cy="713250"/>
          </a:xfrm>
          <a:prstGeom prst="rect">
            <a:avLst/>
          </a:prstGeom>
          <a:noFill/>
          <a:ln>
            <a:noFill/>
          </a:ln>
        </p:spPr>
      </p:pic>
      <p:pic>
        <p:nvPicPr>
          <p:cNvPr id="114" name="Google Shape;114;p6"/>
          <p:cNvPicPr preferRelativeResize="0"/>
          <p:nvPr/>
        </p:nvPicPr>
        <p:blipFill rotWithShape="1">
          <a:blip r:embed="rId8">
            <a:alphaModFix amt="72000"/>
          </a:blip>
          <a:srcRect l="12988" t="13996" r="15011" b="14003"/>
          <a:stretch/>
        </p:blipFill>
        <p:spPr>
          <a:xfrm>
            <a:off x="8868038" y="1869250"/>
            <a:ext cx="107275" cy="107275"/>
          </a:xfrm>
          <a:prstGeom prst="rect">
            <a:avLst/>
          </a:prstGeom>
          <a:noFill/>
          <a:ln>
            <a:noFill/>
          </a:ln>
        </p:spPr>
      </p:pic>
      <p:pic>
        <p:nvPicPr>
          <p:cNvPr id="115" name="Google Shape;115;p6"/>
          <p:cNvPicPr preferRelativeResize="0"/>
          <p:nvPr/>
        </p:nvPicPr>
        <p:blipFill rotWithShape="1">
          <a:blip r:embed="rId9">
            <a:alphaModFix amt="72000"/>
          </a:blip>
          <a:srcRect l="12988" t="13996" r="15011" b="14003"/>
          <a:stretch/>
        </p:blipFill>
        <p:spPr>
          <a:xfrm>
            <a:off x="7380813" y="86225"/>
            <a:ext cx="222900" cy="222900"/>
          </a:xfrm>
          <a:prstGeom prst="rect">
            <a:avLst/>
          </a:prstGeom>
          <a:noFill/>
          <a:ln>
            <a:noFill/>
          </a:ln>
        </p:spPr>
      </p:pic>
      <p:pic>
        <p:nvPicPr>
          <p:cNvPr id="116" name="Google Shape;116;p6"/>
          <p:cNvPicPr preferRelativeResize="0"/>
          <p:nvPr/>
        </p:nvPicPr>
        <p:blipFill rotWithShape="1">
          <a:blip r:embed="rId8">
            <a:alphaModFix amt="72000"/>
          </a:blip>
          <a:srcRect l="12988" t="13996" r="15011" b="14003"/>
          <a:stretch/>
        </p:blipFill>
        <p:spPr>
          <a:xfrm>
            <a:off x="186900" y="1896150"/>
            <a:ext cx="222900" cy="222900"/>
          </a:xfrm>
          <a:prstGeom prst="rect">
            <a:avLst/>
          </a:prstGeom>
          <a:noFill/>
          <a:ln>
            <a:noFill/>
          </a:ln>
        </p:spPr>
      </p:pic>
      <p:pic>
        <p:nvPicPr>
          <p:cNvPr id="117" name="Google Shape;117;p6"/>
          <p:cNvPicPr preferRelativeResize="0"/>
          <p:nvPr/>
        </p:nvPicPr>
        <p:blipFill rotWithShape="1">
          <a:blip r:embed="rId9">
            <a:alphaModFix amt="72000"/>
          </a:blip>
          <a:srcRect l="12988" t="13996" r="15011" b="14003"/>
          <a:stretch/>
        </p:blipFill>
        <p:spPr>
          <a:xfrm>
            <a:off x="1160750" y="270375"/>
            <a:ext cx="107275" cy="107275"/>
          </a:xfrm>
          <a:prstGeom prst="rect">
            <a:avLst/>
          </a:prstGeom>
          <a:noFill/>
          <a:ln>
            <a:noFill/>
          </a:ln>
        </p:spPr>
      </p:pic>
      <p:sp>
        <p:nvSpPr>
          <p:cNvPr id="118" name="Google Shape;118;p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56"/>
        <p:cNvGrpSpPr/>
        <p:nvPr/>
      </p:nvGrpSpPr>
      <p:grpSpPr>
        <a:xfrm>
          <a:off x="0" y="0"/>
          <a:ext cx="0" cy="0"/>
          <a:chOff x="0" y="0"/>
          <a:chExt cx="0" cy="0"/>
        </a:xfrm>
      </p:grpSpPr>
      <p:pic>
        <p:nvPicPr>
          <p:cNvPr id="257" name="Google Shape;257;p14"/>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258" name="Google Shape;258;p14"/>
          <p:cNvPicPr preferRelativeResize="0"/>
          <p:nvPr/>
        </p:nvPicPr>
        <p:blipFill rotWithShape="1">
          <a:blip r:embed="rId3">
            <a:alphaModFix amt="78000"/>
          </a:blip>
          <a:srcRect l="12988" t="13996" r="15011" b="14003"/>
          <a:stretch/>
        </p:blipFill>
        <p:spPr>
          <a:xfrm>
            <a:off x="480524" y="515293"/>
            <a:ext cx="1384610" cy="1384624"/>
          </a:xfrm>
          <a:prstGeom prst="rect">
            <a:avLst/>
          </a:prstGeom>
          <a:noFill/>
          <a:ln>
            <a:noFill/>
          </a:ln>
        </p:spPr>
      </p:pic>
      <p:pic>
        <p:nvPicPr>
          <p:cNvPr id="259" name="Google Shape;259;p14"/>
          <p:cNvPicPr preferRelativeResize="0"/>
          <p:nvPr/>
        </p:nvPicPr>
        <p:blipFill rotWithShape="1">
          <a:blip r:embed="rId4">
            <a:alphaModFix amt="86000"/>
          </a:blip>
          <a:srcRect t="15644" b="22737"/>
          <a:stretch/>
        </p:blipFill>
        <p:spPr>
          <a:xfrm rot="3890046">
            <a:off x="-1025637" y="3645150"/>
            <a:ext cx="2657850" cy="1637799"/>
          </a:xfrm>
          <a:prstGeom prst="rect">
            <a:avLst/>
          </a:prstGeom>
          <a:noFill/>
          <a:ln>
            <a:noFill/>
          </a:ln>
        </p:spPr>
      </p:pic>
      <p:pic>
        <p:nvPicPr>
          <p:cNvPr id="260" name="Google Shape;260;p14"/>
          <p:cNvPicPr preferRelativeResize="0"/>
          <p:nvPr/>
        </p:nvPicPr>
        <p:blipFill rotWithShape="1">
          <a:blip r:embed="rId5">
            <a:alphaModFix amt="52000"/>
          </a:blip>
          <a:srcRect l="14340" t="13137" r="15532" b="7383"/>
          <a:stretch/>
        </p:blipFill>
        <p:spPr>
          <a:xfrm rot="10013724">
            <a:off x="-852807" y="1989543"/>
            <a:ext cx="3295815" cy="3735265"/>
          </a:xfrm>
          <a:prstGeom prst="rect">
            <a:avLst/>
          </a:prstGeom>
          <a:noFill/>
          <a:ln>
            <a:noFill/>
          </a:ln>
        </p:spPr>
      </p:pic>
      <p:pic>
        <p:nvPicPr>
          <p:cNvPr id="261" name="Google Shape;261;p14"/>
          <p:cNvPicPr preferRelativeResize="0"/>
          <p:nvPr/>
        </p:nvPicPr>
        <p:blipFill rotWithShape="1">
          <a:blip r:embed="rId6">
            <a:alphaModFix amt="50000"/>
          </a:blip>
          <a:srcRect l="25238" r="30334"/>
          <a:stretch/>
        </p:blipFill>
        <p:spPr>
          <a:xfrm rot="7932280" flipH="1">
            <a:off x="-237720" y="543311"/>
            <a:ext cx="1081993" cy="2435373"/>
          </a:xfrm>
          <a:prstGeom prst="rect">
            <a:avLst/>
          </a:prstGeom>
          <a:noFill/>
          <a:ln>
            <a:noFill/>
          </a:ln>
        </p:spPr>
      </p:pic>
      <p:pic>
        <p:nvPicPr>
          <p:cNvPr id="262" name="Google Shape;262;p14"/>
          <p:cNvPicPr preferRelativeResize="0"/>
          <p:nvPr/>
        </p:nvPicPr>
        <p:blipFill rotWithShape="1">
          <a:blip r:embed="rId5">
            <a:alphaModFix amt="52000"/>
          </a:blip>
          <a:srcRect l="14340" t="13137" r="15532" b="7383"/>
          <a:stretch/>
        </p:blipFill>
        <p:spPr>
          <a:xfrm>
            <a:off x="6394340" y="-613325"/>
            <a:ext cx="3213421" cy="3641850"/>
          </a:xfrm>
          <a:prstGeom prst="rect">
            <a:avLst/>
          </a:prstGeom>
          <a:noFill/>
          <a:ln>
            <a:noFill/>
          </a:ln>
        </p:spPr>
      </p:pic>
      <p:pic>
        <p:nvPicPr>
          <p:cNvPr id="263" name="Google Shape;263;p14"/>
          <p:cNvPicPr preferRelativeResize="0"/>
          <p:nvPr/>
        </p:nvPicPr>
        <p:blipFill rotWithShape="1">
          <a:blip r:embed="rId7">
            <a:alphaModFix/>
          </a:blip>
          <a:srcRect l="6725" t="8298"/>
          <a:stretch/>
        </p:blipFill>
        <p:spPr>
          <a:xfrm>
            <a:off x="295361" y="260322"/>
            <a:ext cx="999498" cy="982670"/>
          </a:xfrm>
          <a:prstGeom prst="rect">
            <a:avLst/>
          </a:prstGeom>
          <a:noFill/>
          <a:ln>
            <a:noFill/>
          </a:ln>
        </p:spPr>
      </p:pic>
      <p:pic>
        <p:nvPicPr>
          <p:cNvPr id="264" name="Google Shape;264;p14"/>
          <p:cNvPicPr preferRelativeResize="0"/>
          <p:nvPr/>
        </p:nvPicPr>
        <p:blipFill rotWithShape="1">
          <a:blip r:embed="rId8">
            <a:alphaModFix/>
          </a:blip>
          <a:srcRect l="33217" r="26890"/>
          <a:stretch/>
        </p:blipFill>
        <p:spPr>
          <a:xfrm rot="-10361456">
            <a:off x="235937" y="3277933"/>
            <a:ext cx="895250" cy="2244134"/>
          </a:xfrm>
          <a:prstGeom prst="rect">
            <a:avLst/>
          </a:prstGeom>
          <a:noFill/>
          <a:ln>
            <a:noFill/>
          </a:ln>
        </p:spPr>
      </p:pic>
      <p:pic>
        <p:nvPicPr>
          <p:cNvPr id="265" name="Google Shape;265;p14"/>
          <p:cNvPicPr preferRelativeResize="0"/>
          <p:nvPr/>
        </p:nvPicPr>
        <p:blipFill rotWithShape="1">
          <a:blip r:embed="rId9">
            <a:alphaModFix/>
          </a:blip>
          <a:srcRect l="3814" t="1347" r="3823" b="11749"/>
          <a:stretch/>
        </p:blipFill>
        <p:spPr>
          <a:xfrm>
            <a:off x="-692950" y="2275425"/>
            <a:ext cx="1173475" cy="1104145"/>
          </a:xfrm>
          <a:prstGeom prst="rect">
            <a:avLst/>
          </a:prstGeom>
          <a:noFill/>
          <a:ln>
            <a:noFill/>
          </a:ln>
        </p:spPr>
      </p:pic>
      <p:pic>
        <p:nvPicPr>
          <p:cNvPr id="266" name="Google Shape;266;p14"/>
          <p:cNvPicPr preferRelativeResize="0"/>
          <p:nvPr/>
        </p:nvPicPr>
        <p:blipFill rotWithShape="1">
          <a:blip r:embed="rId10">
            <a:alphaModFix amt="69000"/>
          </a:blip>
          <a:srcRect l="29662" r="34322"/>
          <a:stretch/>
        </p:blipFill>
        <p:spPr>
          <a:xfrm rot="-4233241">
            <a:off x="-153450" y="-811250"/>
            <a:ext cx="582925" cy="1618500"/>
          </a:xfrm>
          <a:prstGeom prst="rect">
            <a:avLst/>
          </a:prstGeom>
          <a:noFill/>
          <a:ln>
            <a:noFill/>
          </a:ln>
        </p:spPr>
      </p:pic>
      <p:grpSp>
        <p:nvGrpSpPr>
          <p:cNvPr id="267" name="Google Shape;267;p14"/>
          <p:cNvGrpSpPr/>
          <p:nvPr/>
        </p:nvGrpSpPr>
        <p:grpSpPr>
          <a:xfrm rot="10800000">
            <a:off x="1328700" y="3062805"/>
            <a:ext cx="1037275" cy="1359930"/>
            <a:chOff x="8528601" y="3345625"/>
            <a:chExt cx="681700" cy="893750"/>
          </a:xfrm>
        </p:grpSpPr>
        <p:pic>
          <p:nvPicPr>
            <p:cNvPr id="268" name="Google Shape;268;p14"/>
            <p:cNvPicPr preferRelativeResize="0"/>
            <p:nvPr/>
          </p:nvPicPr>
          <p:blipFill rotWithShape="1">
            <a:blip r:embed="rId11">
              <a:alphaModFix/>
            </a:blip>
            <a:srcRect l="15023" t="14904" b="11857"/>
            <a:stretch/>
          </p:blipFill>
          <p:spPr>
            <a:xfrm>
              <a:off x="8528601" y="3742208"/>
              <a:ext cx="576856" cy="497166"/>
            </a:xfrm>
            <a:prstGeom prst="rect">
              <a:avLst/>
            </a:prstGeom>
            <a:noFill/>
            <a:ln>
              <a:noFill/>
            </a:ln>
          </p:spPr>
        </p:pic>
        <p:pic>
          <p:nvPicPr>
            <p:cNvPr id="269" name="Google Shape;269;p14"/>
            <p:cNvPicPr preferRelativeResize="0"/>
            <p:nvPr/>
          </p:nvPicPr>
          <p:blipFill rotWithShape="1">
            <a:blip r:embed="rId11">
              <a:alphaModFix/>
            </a:blip>
            <a:srcRect l="15023" t="14904" b="11857"/>
            <a:stretch/>
          </p:blipFill>
          <p:spPr>
            <a:xfrm rot="-10040303">
              <a:off x="8585969" y="3402800"/>
              <a:ext cx="576856" cy="497167"/>
            </a:xfrm>
            <a:prstGeom prst="rect">
              <a:avLst/>
            </a:prstGeom>
            <a:noFill/>
            <a:ln>
              <a:noFill/>
            </a:ln>
          </p:spPr>
        </p:pic>
      </p:grpSp>
      <p:pic>
        <p:nvPicPr>
          <p:cNvPr id="270" name="Google Shape;270;p14"/>
          <p:cNvPicPr preferRelativeResize="0"/>
          <p:nvPr/>
        </p:nvPicPr>
        <p:blipFill rotWithShape="1">
          <a:blip r:embed="rId12">
            <a:alphaModFix amt="78000"/>
          </a:blip>
          <a:srcRect l="12988" t="13996" r="15011" b="14003"/>
          <a:stretch/>
        </p:blipFill>
        <p:spPr>
          <a:xfrm>
            <a:off x="8433202" y="-513401"/>
            <a:ext cx="1144300" cy="1144325"/>
          </a:xfrm>
          <a:prstGeom prst="rect">
            <a:avLst/>
          </a:prstGeom>
          <a:noFill/>
          <a:ln>
            <a:noFill/>
          </a:ln>
        </p:spPr>
      </p:pic>
      <p:pic>
        <p:nvPicPr>
          <p:cNvPr id="271" name="Google Shape;271;p14"/>
          <p:cNvPicPr preferRelativeResize="0"/>
          <p:nvPr/>
        </p:nvPicPr>
        <p:blipFill rotWithShape="1">
          <a:blip r:embed="rId13">
            <a:alphaModFix amt="35000"/>
          </a:blip>
          <a:srcRect l="41502" r="39776"/>
          <a:stretch/>
        </p:blipFill>
        <p:spPr>
          <a:xfrm rot="-1205820" flipH="1">
            <a:off x="8819284" y="3483498"/>
            <a:ext cx="496976" cy="2654753"/>
          </a:xfrm>
          <a:prstGeom prst="rect">
            <a:avLst/>
          </a:prstGeom>
          <a:noFill/>
          <a:ln>
            <a:noFill/>
          </a:ln>
        </p:spPr>
      </p:pic>
      <p:pic>
        <p:nvPicPr>
          <p:cNvPr id="272" name="Google Shape;272;p14"/>
          <p:cNvPicPr preferRelativeResize="0"/>
          <p:nvPr/>
        </p:nvPicPr>
        <p:blipFill rotWithShape="1">
          <a:blip r:embed="rId14">
            <a:alphaModFix/>
          </a:blip>
          <a:srcRect l="20769" t="7020" r="31386" b="10958"/>
          <a:stretch/>
        </p:blipFill>
        <p:spPr>
          <a:xfrm rot="-9714870">
            <a:off x="8081988" y="4049248"/>
            <a:ext cx="1013925" cy="1738175"/>
          </a:xfrm>
          <a:prstGeom prst="rect">
            <a:avLst/>
          </a:prstGeom>
          <a:noFill/>
          <a:ln>
            <a:noFill/>
          </a:ln>
        </p:spPr>
      </p:pic>
      <p:pic>
        <p:nvPicPr>
          <p:cNvPr id="273" name="Google Shape;273;p14"/>
          <p:cNvPicPr preferRelativeResize="0"/>
          <p:nvPr/>
        </p:nvPicPr>
        <p:blipFill rotWithShape="1">
          <a:blip r:embed="rId12">
            <a:alphaModFix amt="72000"/>
          </a:blip>
          <a:srcRect l="12988" t="13996" r="15011" b="14003"/>
          <a:stretch/>
        </p:blipFill>
        <p:spPr>
          <a:xfrm>
            <a:off x="6980163" y="4695525"/>
            <a:ext cx="107275" cy="107275"/>
          </a:xfrm>
          <a:prstGeom prst="rect">
            <a:avLst/>
          </a:prstGeom>
          <a:noFill/>
          <a:ln>
            <a:noFill/>
          </a:ln>
        </p:spPr>
      </p:pic>
      <p:pic>
        <p:nvPicPr>
          <p:cNvPr id="274" name="Google Shape;274;p14"/>
          <p:cNvPicPr preferRelativeResize="0"/>
          <p:nvPr/>
        </p:nvPicPr>
        <p:blipFill rotWithShape="1">
          <a:blip r:embed="rId3">
            <a:alphaModFix amt="72000"/>
          </a:blip>
          <a:srcRect l="12988" t="13996" r="15011" b="14003"/>
          <a:stretch/>
        </p:blipFill>
        <p:spPr>
          <a:xfrm>
            <a:off x="7318163" y="4731175"/>
            <a:ext cx="222900" cy="222900"/>
          </a:xfrm>
          <a:prstGeom prst="rect">
            <a:avLst/>
          </a:prstGeom>
          <a:noFill/>
          <a:ln>
            <a:noFill/>
          </a:ln>
        </p:spPr>
      </p:pic>
      <p:pic>
        <p:nvPicPr>
          <p:cNvPr id="275" name="Google Shape;275;p14"/>
          <p:cNvPicPr preferRelativeResize="0"/>
          <p:nvPr/>
        </p:nvPicPr>
        <p:blipFill rotWithShape="1">
          <a:blip r:embed="rId12">
            <a:alphaModFix amt="72000"/>
          </a:blip>
          <a:srcRect l="12988" t="13996" r="15011" b="14003"/>
          <a:stretch/>
        </p:blipFill>
        <p:spPr>
          <a:xfrm>
            <a:off x="3492475" y="222850"/>
            <a:ext cx="222900" cy="222900"/>
          </a:xfrm>
          <a:prstGeom prst="rect">
            <a:avLst/>
          </a:prstGeom>
          <a:noFill/>
          <a:ln>
            <a:noFill/>
          </a:ln>
        </p:spPr>
      </p:pic>
      <p:pic>
        <p:nvPicPr>
          <p:cNvPr id="276" name="Google Shape;276;p14"/>
          <p:cNvPicPr preferRelativeResize="0"/>
          <p:nvPr/>
        </p:nvPicPr>
        <p:blipFill rotWithShape="1">
          <a:blip r:embed="rId3">
            <a:alphaModFix amt="72000"/>
          </a:blip>
          <a:srcRect l="12988" t="13996" r="15011" b="14003"/>
          <a:stretch/>
        </p:blipFill>
        <p:spPr>
          <a:xfrm>
            <a:off x="4164575" y="377163"/>
            <a:ext cx="107275" cy="107275"/>
          </a:xfrm>
          <a:prstGeom prst="rect">
            <a:avLst/>
          </a:prstGeom>
          <a:noFill/>
          <a:ln>
            <a:noFill/>
          </a:ln>
        </p:spPr>
      </p:pic>
      <p:pic>
        <p:nvPicPr>
          <p:cNvPr id="277" name="Google Shape;277;p14"/>
          <p:cNvPicPr preferRelativeResize="0"/>
          <p:nvPr/>
        </p:nvPicPr>
        <p:blipFill rotWithShape="1">
          <a:blip r:embed="rId3">
            <a:alphaModFix amt="72000"/>
          </a:blip>
          <a:srcRect l="12988" t="13996" r="15011" b="14003"/>
          <a:stretch/>
        </p:blipFill>
        <p:spPr>
          <a:xfrm>
            <a:off x="2304250" y="720795"/>
            <a:ext cx="61725" cy="61725"/>
          </a:xfrm>
          <a:prstGeom prst="rect">
            <a:avLst/>
          </a:prstGeom>
          <a:noFill/>
          <a:ln>
            <a:noFill/>
          </a:ln>
        </p:spPr>
      </p:pic>
      <p:pic>
        <p:nvPicPr>
          <p:cNvPr id="278" name="Google Shape;278;p14"/>
          <p:cNvPicPr preferRelativeResize="0"/>
          <p:nvPr/>
        </p:nvPicPr>
        <p:blipFill rotWithShape="1">
          <a:blip r:embed="rId3">
            <a:alphaModFix amt="72000"/>
          </a:blip>
          <a:srcRect l="12988" t="13996" r="15011" b="14003"/>
          <a:stretch/>
        </p:blipFill>
        <p:spPr>
          <a:xfrm>
            <a:off x="8822075" y="3062796"/>
            <a:ext cx="61725" cy="61725"/>
          </a:xfrm>
          <a:prstGeom prst="rect">
            <a:avLst/>
          </a:prstGeom>
          <a:noFill/>
          <a:ln>
            <a:noFill/>
          </a:ln>
        </p:spPr>
      </p:pic>
      <p:pic>
        <p:nvPicPr>
          <p:cNvPr id="279" name="Google Shape;279;p14"/>
          <p:cNvPicPr preferRelativeResize="0"/>
          <p:nvPr/>
        </p:nvPicPr>
        <p:blipFill rotWithShape="1">
          <a:blip r:embed="rId3">
            <a:alphaModFix amt="72000"/>
          </a:blip>
          <a:srcRect l="12988" t="13996" r="15011" b="14003"/>
          <a:stretch/>
        </p:blipFill>
        <p:spPr>
          <a:xfrm>
            <a:off x="2967125" y="4887470"/>
            <a:ext cx="61725" cy="61725"/>
          </a:xfrm>
          <a:prstGeom prst="rect">
            <a:avLst/>
          </a:prstGeom>
          <a:noFill/>
          <a:ln>
            <a:noFill/>
          </a:ln>
        </p:spPr>
      </p:pic>
      <p:pic>
        <p:nvPicPr>
          <p:cNvPr id="280" name="Google Shape;280;p14"/>
          <p:cNvPicPr preferRelativeResize="0"/>
          <p:nvPr/>
        </p:nvPicPr>
        <p:blipFill rotWithShape="1">
          <a:blip r:embed="rId12">
            <a:alphaModFix amt="72000"/>
          </a:blip>
          <a:srcRect l="12988" t="13996" r="15011" b="14003"/>
          <a:stretch/>
        </p:blipFill>
        <p:spPr>
          <a:xfrm>
            <a:off x="3402713" y="4806875"/>
            <a:ext cx="222900" cy="222900"/>
          </a:xfrm>
          <a:prstGeom prst="rect">
            <a:avLst/>
          </a:prstGeom>
          <a:noFill/>
          <a:ln>
            <a:noFill/>
          </a:ln>
        </p:spPr>
      </p:pic>
      <p:pic>
        <p:nvPicPr>
          <p:cNvPr id="281" name="Google Shape;281;p14"/>
          <p:cNvPicPr preferRelativeResize="0"/>
          <p:nvPr/>
        </p:nvPicPr>
        <p:blipFill rotWithShape="1">
          <a:blip r:embed="rId3">
            <a:alphaModFix amt="72000"/>
          </a:blip>
          <a:srcRect l="12988" t="13996" r="15011" b="14003"/>
          <a:stretch/>
        </p:blipFill>
        <p:spPr>
          <a:xfrm>
            <a:off x="5171613" y="154275"/>
            <a:ext cx="222900" cy="222900"/>
          </a:xfrm>
          <a:prstGeom prst="rect">
            <a:avLst/>
          </a:prstGeom>
          <a:noFill/>
          <a:ln>
            <a:noFill/>
          </a:ln>
        </p:spPr>
      </p:pic>
      <p:pic>
        <p:nvPicPr>
          <p:cNvPr id="282" name="Google Shape;282;p14"/>
          <p:cNvPicPr preferRelativeResize="0"/>
          <p:nvPr/>
        </p:nvPicPr>
        <p:blipFill rotWithShape="1">
          <a:blip r:embed="rId3">
            <a:alphaModFix amt="72000"/>
          </a:blip>
          <a:srcRect l="12988" t="13996" r="15011" b="14003"/>
          <a:stretch/>
        </p:blipFill>
        <p:spPr>
          <a:xfrm>
            <a:off x="3999475" y="4757250"/>
            <a:ext cx="107275" cy="107275"/>
          </a:xfrm>
          <a:prstGeom prst="rect">
            <a:avLst/>
          </a:prstGeom>
          <a:noFill/>
          <a:ln>
            <a:noFill/>
          </a:ln>
        </p:spPr>
      </p:pic>
      <p:pic>
        <p:nvPicPr>
          <p:cNvPr id="283" name="Google Shape;283;p14"/>
          <p:cNvPicPr preferRelativeResize="0"/>
          <p:nvPr/>
        </p:nvPicPr>
        <p:blipFill rotWithShape="1">
          <a:blip r:embed="rId12">
            <a:alphaModFix amt="72000"/>
          </a:blip>
          <a:srcRect l="12988" t="13996" r="15011" b="14003"/>
          <a:stretch/>
        </p:blipFill>
        <p:spPr>
          <a:xfrm>
            <a:off x="1865113" y="2411825"/>
            <a:ext cx="107275" cy="107275"/>
          </a:xfrm>
          <a:prstGeom prst="rect">
            <a:avLst/>
          </a:prstGeom>
          <a:noFill/>
          <a:ln>
            <a:noFill/>
          </a:ln>
        </p:spPr>
      </p:pic>
      <p:sp>
        <p:nvSpPr>
          <p:cNvPr id="284" name="Google Shape;284;p14"/>
          <p:cNvSpPr txBox="1">
            <a:spLocks noGrp="1"/>
          </p:cNvSpPr>
          <p:nvPr>
            <p:ph type="title"/>
          </p:nvPr>
        </p:nvSpPr>
        <p:spPr>
          <a:xfrm>
            <a:off x="2785700" y="2947053"/>
            <a:ext cx="5647500" cy="53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sz="2500">
                <a:solidFill>
                  <a:schemeClr val="lt1"/>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285" name="Google Shape;285;p14"/>
          <p:cNvSpPr txBox="1">
            <a:spLocks noGrp="1"/>
          </p:cNvSpPr>
          <p:nvPr>
            <p:ph type="subTitle" idx="1"/>
          </p:nvPr>
        </p:nvSpPr>
        <p:spPr>
          <a:xfrm>
            <a:off x="2785700" y="1664550"/>
            <a:ext cx="5647500" cy="12825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3000"/>
              <a:buNone/>
              <a:defRPr sz="2500"/>
            </a:lvl1pPr>
            <a:lvl2pPr lvl="1" algn="ctr" rtl="0">
              <a:lnSpc>
                <a:spcPct val="100000"/>
              </a:lnSpc>
              <a:spcBef>
                <a:spcPts val="0"/>
              </a:spcBef>
              <a:spcAft>
                <a:spcPts val="0"/>
              </a:spcAft>
              <a:buSzPts val="3000"/>
              <a:buNone/>
              <a:defRPr sz="3000"/>
            </a:lvl2pPr>
            <a:lvl3pPr lvl="2" algn="ctr" rtl="0">
              <a:lnSpc>
                <a:spcPct val="100000"/>
              </a:lnSpc>
              <a:spcBef>
                <a:spcPts val="1600"/>
              </a:spcBef>
              <a:spcAft>
                <a:spcPts val="0"/>
              </a:spcAft>
              <a:buSzPts val="3000"/>
              <a:buNone/>
              <a:defRPr sz="3000"/>
            </a:lvl3pPr>
            <a:lvl4pPr lvl="3" algn="ctr" rtl="0">
              <a:lnSpc>
                <a:spcPct val="100000"/>
              </a:lnSpc>
              <a:spcBef>
                <a:spcPts val="1600"/>
              </a:spcBef>
              <a:spcAft>
                <a:spcPts val="0"/>
              </a:spcAft>
              <a:buSzPts val="3000"/>
              <a:buNone/>
              <a:defRPr sz="3000"/>
            </a:lvl4pPr>
            <a:lvl5pPr lvl="4" algn="ctr" rtl="0">
              <a:lnSpc>
                <a:spcPct val="100000"/>
              </a:lnSpc>
              <a:spcBef>
                <a:spcPts val="1600"/>
              </a:spcBef>
              <a:spcAft>
                <a:spcPts val="0"/>
              </a:spcAft>
              <a:buSzPts val="3000"/>
              <a:buNone/>
              <a:defRPr sz="3000"/>
            </a:lvl5pPr>
            <a:lvl6pPr lvl="5" algn="ctr" rtl="0">
              <a:lnSpc>
                <a:spcPct val="100000"/>
              </a:lnSpc>
              <a:spcBef>
                <a:spcPts val="1600"/>
              </a:spcBef>
              <a:spcAft>
                <a:spcPts val="0"/>
              </a:spcAft>
              <a:buSzPts val="3000"/>
              <a:buNone/>
              <a:defRPr sz="3000"/>
            </a:lvl6pPr>
            <a:lvl7pPr lvl="6" algn="ctr" rtl="0">
              <a:lnSpc>
                <a:spcPct val="100000"/>
              </a:lnSpc>
              <a:spcBef>
                <a:spcPts val="1600"/>
              </a:spcBef>
              <a:spcAft>
                <a:spcPts val="0"/>
              </a:spcAft>
              <a:buSzPts val="3000"/>
              <a:buNone/>
              <a:defRPr sz="3000"/>
            </a:lvl7pPr>
            <a:lvl8pPr lvl="7" algn="ctr" rtl="0">
              <a:lnSpc>
                <a:spcPct val="100000"/>
              </a:lnSpc>
              <a:spcBef>
                <a:spcPts val="1600"/>
              </a:spcBef>
              <a:spcAft>
                <a:spcPts val="0"/>
              </a:spcAft>
              <a:buSzPts val="3000"/>
              <a:buNone/>
              <a:defRPr sz="3000"/>
            </a:lvl8pPr>
            <a:lvl9pPr lvl="8" algn="ctr" rtl="0">
              <a:lnSpc>
                <a:spcPct val="100000"/>
              </a:lnSpc>
              <a:spcBef>
                <a:spcPts val="1600"/>
              </a:spcBef>
              <a:spcAft>
                <a:spcPts val="1600"/>
              </a:spcAft>
              <a:buSzPts val="3000"/>
              <a:buNone/>
              <a:defRPr sz="3000"/>
            </a:lvl9pPr>
          </a:lstStyle>
          <a:p>
            <a:endParaRPr/>
          </a:p>
        </p:txBody>
      </p:sp>
    </p:spTree>
    <p:extLst>
      <p:ext uri="{BB962C8B-B14F-4D97-AF65-F5344CB8AC3E}">
        <p14:creationId xmlns:p14="http://schemas.microsoft.com/office/powerpoint/2010/main" val="22859457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286"/>
        <p:cNvGrpSpPr/>
        <p:nvPr/>
      </p:nvGrpSpPr>
      <p:grpSpPr>
        <a:xfrm>
          <a:off x="0" y="0"/>
          <a:ext cx="0" cy="0"/>
          <a:chOff x="0" y="0"/>
          <a:chExt cx="0" cy="0"/>
        </a:xfrm>
      </p:grpSpPr>
      <p:pic>
        <p:nvPicPr>
          <p:cNvPr id="287" name="Google Shape;287;p15"/>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288" name="Google Shape;288;p15"/>
          <p:cNvPicPr preferRelativeResize="0"/>
          <p:nvPr/>
        </p:nvPicPr>
        <p:blipFill rotWithShape="1">
          <a:blip r:embed="rId3">
            <a:alphaModFix amt="67000"/>
          </a:blip>
          <a:srcRect l="25238" r="30334"/>
          <a:stretch/>
        </p:blipFill>
        <p:spPr>
          <a:xfrm rot="7226894" flipH="1">
            <a:off x="-51122" y="3973857"/>
            <a:ext cx="834135" cy="1877485"/>
          </a:xfrm>
          <a:prstGeom prst="rect">
            <a:avLst/>
          </a:prstGeom>
          <a:noFill/>
          <a:ln>
            <a:noFill/>
          </a:ln>
        </p:spPr>
      </p:pic>
      <p:grpSp>
        <p:nvGrpSpPr>
          <p:cNvPr id="289" name="Google Shape;289;p15"/>
          <p:cNvGrpSpPr/>
          <p:nvPr/>
        </p:nvGrpSpPr>
        <p:grpSpPr>
          <a:xfrm flipH="1">
            <a:off x="330233" y="4190350"/>
            <a:ext cx="681700" cy="893750"/>
            <a:chOff x="8528601" y="3345625"/>
            <a:chExt cx="681700" cy="893750"/>
          </a:xfrm>
        </p:grpSpPr>
        <p:pic>
          <p:nvPicPr>
            <p:cNvPr id="290" name="Google Shape;290;p15"/>
            <p:cNvPicPr preferRelativeResize="0"/>
            <p:nvPr/>
          </p:nvPicPr>
          <p:blipFill rotWithShape="1">
            <a:blip r:embed="rId4">
              <a:alphaModFix/>
            </a:blip>
            <a:srcRect l="15023" t="14904" b="11857"/>
            <a:stretch/>
          </p:blipFill>
          <p:spPr>
            <a:xfrm>
              <a:off x="8528601" y="3742208"/>
              <a:ext cx="576856" cy="497166"/>
            </a:xfrm>
            <a:prstGeom prst="rect">
              <a:avLst/>
            </a:prstGeom>
            <a:noFill/>
            <a:ln>
              <a:noFill/>
            </a:ln>
          </p:spPr>
        </p:pic>
        <p:pic>
          <p:nvPicPr>
            <p:cNvPr id="291" name="Google Shape;291;p15"/>
            <p:cNvPicPr preferRelativeResize="0"/>
            <p:nvPr/>
          </p:nvPicPr>
          <p:blipFill rotWithShape="1">
            <a:blip r:embed="rId4">
              <a:alphaModFix/>
            </a:blip>
            <a:srcRect l="15023" t="14904" b="11857"/>
            <a:stretch/>
          </p:blipFill>
          <p:spPr>
            <a:xfrm rot="-10040303">
              <a:off x="8585969" y="3402800"/>
              <a:ext cx="576856" cy="497167"/>
            </a:xfrm>
            <a:prstGeom prst="rect">
              <a:avLst/>
            </a:prstGeom>
            <a:noFill/>
            <a:ln>
              <a:noFill/>
            </a:ln>
          </p:spPr>
        </p:pic>
      </p:grpSp>
      <p:pic>
        <p:nvPicPr>
          <p:cNvPr id="292" name="Google Shape;292;p15"/>
          <p:cNvPicPr preferRelativeResize="0"/>
          <p:nvPr/>
        </p:nvPicPr>
        <p:blipFill rotWithShape="1">
          <a:blip r:embed="rId5">
            <a:alphaModFix amt="52000"/>
          </a:blip>
          <a:srcRect l="14340" t="13137" r="15532" b="7383"/>
          <a:stretch/>
        </p:blipFill>
        <p:spPr>
          <a:xfrm flipH="1">
            <a:off x="-683220" y="-617200"/>
            <a:ext cx="1799175" cy="2039050"/>
          </a:xfrm>
          <a:prstGeom prst="rect">
            <a:avLst/>
          </a:prstGeom>
          <a:noFill/>
          <a:ln>
            <a:noFill/>
          </a:ln>
        </p:spPr>
      </p:pic>
      <p:pic>
        <p:nvPicPr>
          <p:cNvPr id="293" name="Google Shape;293;p15"/>
          <p:cNvPicPr preferRelativeResize="0"/>
          <p:nvPr/>
        </p:nvPicPr>
        <p:blipFill rotWithShape="1">
          <a:blip r:embed="rId6">
            <a:alphaModFix amt="34000"/>
          </a:blip>
          <a:srcRect l="22483" t="2840" r="55233" b="-2840"/>
          <a:stretch/>
        </p:blipFill>
        <p:spPr>
          <a:xfrm rot="3273537" flipH="1">
            <a:off x="-251324" y="-313345"/>
            <a:ext cx="489344" cy="2196042"/>
          </a:xfrm>
          <a:prstGeom prst="rect">
            <a:avLst/>
          </a:prstGeom>
          <a:noFill/>
          <a:ln>
            <a:noFill/>
          </a:ln>
        </p:spPr>
      </p:pic>
      <p:pic>
        <p:nvPicPr>
          <p:cNvPr id="294" name="Google Shape;294;p15"/>
          <p:cNvPicPr preferRelativeResize="0"/>
          <p:nvPr/>
        </p:nvPicPr>
        <p:blipFill rotWithShape="1">
          <a:blip r:embed="rId7">
            <a:alphaModFix/>
          </a:blip>
          <a:srcRect t="16613" b="7937"/>
          <a:stretch/>
        </p:blipFill>
        <p:spPr>
          <a:xfrm rot="7392327" flipH="1">
            <a:off x="-396697" y="-325217"/>
            <a:ext cx="1928589" cy="1455084"/>
          </a:xfrm>
          <a:prstGeom prst="rect">
            <a:avLst/>
          </a:prstGeom>
          <a:noFill/>
          <a:ln>
            <a:noFill/>
          </a:ln>
        </p:spPr>
      </p:pic>
      <p:pic>
        <p:nvPicPr>
          <p:cNvPr id="295" name="Google Shape;295;p15"/>
          <p:cNvPicPr preferRelativeResize="0"/>
          <p:nvPr/>
        </p:nvPicPr>
        <p:blipFill rotWithShape="1">
          <a:blip r:embed="rId8">
            <a:alphaModFix amt="72000"/>
          </a:blip>
          <a:srcRect l="12988" t="13996" r="15011" b="14003"/>
          <a:stretch/>
        </p:blipFill>
        <p:spPr>
          <a:xfrm flipH="1">
            <a:off x="192135" y="1935800"/>
            <a:ext cx="222900" cy="222900"/>
          </a:xfrm>
          <a:prstGeom prst="rect">
            <a:avLst/>
          </a:prstGeom>
          <a:noFill/>
          <a:ln>
            <a:noFill/>
          </a:ln>
        </p:spPr>
      </p:pic>
      <p:pic>
        <p:nvPicPr>
          <p:cNvPr id="296" name="Google Shape;296;p15"/>
          <p:cNvPicPr preferRelativeResize="0"/>
          <p:nvPr/>
        </p:nvPicPr>
        <p:blipFill rotWithShape="1">
          <a:blip r:embed="rId9">
            <a:alphaModFix amt="72000"/>
          </a:blip>
          <a:srcRect l="12988" t="13996" r="15011" b="14003"/>
          <a:stretch/>
        </p:blipFill>
        <p:spPr>
          <a:xfrm flipH="1">
            <a:off x="249947" y="2600688"/>
            <a:ext cx="107275" cy="107275"/>
          </a:xfrm>
          <a:prstGeom prst="rect">
            <a:avLst/>
          </a:prstGeom>
          <a:noFill/>
          <a:ln>
            <a:noFill/>
          </a:ln>
        </p:spPr>
      </p:pic>
      <p:pic>
        <p:nvPicPr>
          <p:cNvPr id="297" name="Google Shape;297;p15"/>
          <p:cNvPicPr preferRelativeResize="0"/>
          <p:nvPr/>
        </p:nvPicPr>
        <p:blipFill rotWithShape="1">
          <a:blip r:embed="rId10">
            <a:alphaModFix amt="69000"/>
          </a:blip>
          <a:srcRect l="41502" r="39776"/>
          <a:stretch/>
        </p:blipFill>
        <p:spPr>
          <a:xfrm rot="2491506">
            <a:off x="8371943" y="3188093"/>
            <a:ext cx="441918" cy="2360654"/>
          </a:xfrm>
          <a:prstGeom prst="rect">
            <a:avLst/>
          </a:prstGeom>
          <a:noFill/>
          <a:ln>
            <a:noFill/>
          </a:ln>
        </p:spPr>
      </p:pic>
      <p:pic>
        <p:nvPicPr>
          <p:cNvPr id="298" name="Google Shape;298;p15"/>
          <p:cNvPicPr preferRelativeResize="0"/>
          <p:nvPr/>
        </p:nvPicPr>
        <p:blipFill rotWithShape="1">
          <a:blip r:embed="rId9">
            <a:alphaModFix amt="72000"/>
          </a:blip>
          <a:srcRect l="12988" t="13996" r="15011" b="14003"/>
          <a:stretch/>
        </p:blipFill>
        <p:spPr>
          <a:xfrm>
            <a:off x="8085575" y="-342925"/>
            <a:ext cx="1327375" cy="1327375"/>
          </a:xfrm>
          <a:prstGeom prst="rect">
            <a:avLst/>
          </a:prstGeom>
          <a:noFill/>
          <a:ln>
            <a:noFill/>
          </a:ln>
        </p:spPr>
      </p:pic>
      <p:pic>
        <p:nvPicPr>
          <p:cNvPr id="299" name="Google Shape;299;p15"/>
          <p:cNvPicPr preferRelativeResize="0"/>
          <p:nvPr/>
        </p:nvPicPr>
        <p:blipFill rotWithShape="1">
          <a:blip r:embed="rId11">
            <a:alphaModFix/>
          </a:blip>
          <a:srcRect l="6725" t="8298"/>
          <a:stretch/>
        </p:blipFill>
        <p:spPr>
          <a:xfrm>
            <a:off x="7707739" y="30800"/>
            <a:ext cx="725471" cy="713250"/>
          </a:xfrm>
          <a:prstGeom prst="rect">
            <a:avLst/>
          </a:prstGeom>
          <a:noFill/>
          <a:ln>
            <a:noFill/>
          </a:ln>
        </p:spPr>
      </p:pic>
      <p:pic>
        <p:nvPicPr>
          <p:cNvPr id="300" name="Google Shape;300;p15"/>
          <p:cNvPicPr preferRelativeResize="0"/>
          <p:nvPr/>
        </p:nvPicPr>
        <p:blipFill rotWithShape="1">
          <a:blip r:embed="rId12">
            <a:alphaModFix/>
          </a:blip>
          <a:srcRect l="33217" r="26890"/>
          <a:stretch/>
        </p:blipFill>
        <p:spPr>
          <a:xfrm rot="3657732">
            <a:off x="7651576" y="3393174"/>
            <a:ext cx="1192647" cy="2989625"/>
          </a:xfrm>
          <a:prstGeom prst="rect">
            <a:avLst/>
          </a:prstGeom>
          <a:noFill/>
          <a:ln>
            <a:noFill/>
          </a:ln>
        </p:spPr>
      </p:pic>
      <p:pic>
        <p:nvPicPr>
          <p:cNvPr id="301" name="Google Shape;301;p15"/>
          <p:cNvPicPr preferRelativeResize="0"/>
          <p:nvPr/>
        </p:nvPicPr>
        <p:blipFill rotWithShape="1">
          <a:blip r:embed="rId9">
            <a:alphaModFix amt="72000"/>
          </a:blip>
          <a:srcRect l="12988" t="13996" r="15011" b="14003"/>
          <a:stretch/>
        </p:blipFill>
        <p:spPr>
          <a:xfrm>
            <a:off x="6028525" y="4530175"/>
            <a:ext cx="142150" cy="142150"/>
          </a:xfrm>
          <a:prstGeom prst="rect">
            <a:avLst/>
          </a:prstGeom>
          <a:noFill/>
          <a:ln>
            <a:noFill/>
          </a:ln>
        </p:spPr>
      </p:pic>
      <p:pic>
        <p:nvPicPr>
          <p:cNvPr id="302" name="Google Shape;302;p15"/>
          <p:cNvPicPr preferRelativeResize="0"/>
          <p:nvPr/>
        </p:nvPicPr>
        <p:blipFill rotWithShape="1">
          <a:blip r:embed="rId8">
            <a:alphaModFix amt="72000"/>
          </a:blip>
          <a:srcRect l="12988" t="13996" r="15011" b="14003"/>
          <a:stretch/>
        </p:blipFill>
        <p:spPr>
          <a:xfrm flipH="1">
            <a:off x="5626810" y="4672325"/>
            <a:ext cx="222900" cy="222900"/>
          </a:xfrm>
          <a:prstGeom prst="rect">
            <a:avLst/>
          </a:prstGeom>
          <a:noFill/>
          <a:ln>
            <a:noFill/>
          </a:ln>
        </p:spPr>
      </p:pic>
      <p:pic>
        <p:nvPicPr>
          <p:cNvPr id="303" name="Google Shape;303;p15"/>
          <p:cNvPicPr preferRelativeResize="0"/>
          <p:nvPr/>
        </p:nvPicPr>
        <p:blipFill rotWithShape="1">
          <a:blip r:embed="rId8">
            <a:alphaModFix amt="72000"/>
          </a:blip>
          <a:srcRect l="12988" t="13996" r="15011" b="14003"/>
          <a:stretch/>
        </p:blipFill>
        <p:spPr>
          <a:xfrm flipH="1">
            <a:off x="6288135" y="430800"/>
            <a:ext cx="222900" cy="222900"/>
          </a:xfrm>
          <a:prstGeom prst="rect">
            <a:avLst/>
          </a:prstGeom>
          <a:noFill/>
          <a:ln>
            <a:noFill/>
          </a:ln>
        </p:spPr>
      </p:pic>
      <p:pic>
        <p:nvPicPr>
          <p:cNvPr id="304" name="Google Shape;304;p15"/>
          <p:cNvPicPr preferRelativeResize="0"/>
          <p:nvPr/>
        </p:nvPicPr>
        <p:blipFill rotWithShape="1">
          <a:blip r:embed="rId9">
            <a:alphaModFix amt="72000"/>
          </a:blip>
          <a:srcRect l="12988" t="13996" r="15011" b="14003"/>
          <a:stretch/>
        </p:blipFill>
        <p:spPr>
          <a:xfrm>
            <a:off x="6028525" y="542250"/>
            <a:ext cx="142150" cy="142150"/>
          </a:xfrm>
          <a:prstGeom prst="rect">
            <a:avLst/>
          </a:prstGeom>
          <a:noFill/>
          <a:ln>
            <a:noFill/>
          </a:ln>
        </p:spPr>
      </p:pic>
      <p:sp>
        <p:nvSpPr>
          <p:cNvPr id="305" name="Google Shape;305;p15"/>
          <p:cNvSpPr txBox="1">
            <a:spLocks noGrp="1"/>
          </p:cNvSpPr>
          <p:nvPr>
            <p:ph type="title"/>
          </p:nvPr>
        </p:nvSpPr>
        <p:spPr>
          <a:xfrm flipH="1">
            <a:off x="5436300" y="1668150"/>
            <a:ext cx="2987700" cy="7269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6" name="Google Shape;306;p15"/>
          <p:cNvSpPr txBox="1">
            <a:spLocks noGrp="1"/>
          </p:cNvSpPr>
          <p:nvPr>
            <p:ph type="subTitle" idx="1"/>
          </p:nvPr>
        </p:nvSpPr>
        <p:spPr>
          <a:xfrm flipH="1">
            <a:off x="5436300" y="2395050"/>
            <a:ext cx="2987700" cy="1080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11698875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307"/>
        <p:cNvGrpSpPr/>
        <p:nvPr/>
      </p:nvGrpSpPr>
      <p:grpSpPr>
        <a:xfrm>
          <a:off x="0" y="0"/>
          <a:ext cx="0" cy="0"/>
          <a:chOff x="0" y="0"/>
          <a:chExt cx="0" cy="0"/>
        </a:xfrm>
      </p:grpSpPr>
      <p:pic>
        <p:nvPicPr>
          <p:cNvPr id="308" name="Google Shape;308;p16"/>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309" name="Google Shape;309;p16"/>
          <p:cNvPicPr preferRelativeResize="0"/>
          <p:nvPr/>
        </p:nvPicPr>
        <p:blipFill rotWithShape="1">
          <a:blip r:embed="rId3">
            <a:alphaModFix amt="72000"/>
          </a:blip>
          <a:srcRect l="12988" t="13996" r="15011" b="14003"/>
          <a:stretch/>
        </p:blipFill>
        <p:spPr>
          <a:xfrm flipH="1">
            <a:off x="8330863" y="0"/>
            <a:ext cx="1005000" cy="1005000"/>
          </a:xfrm>
          <a:prstGeom prst="rect">
            <a:avLst/>
          </a:prstGeom>
          <a:noFill/>
          <a:ln>
            <a:noFill/>
          </a:ln>
        </p:spPr>
      </p:pic>
      <p:grpSp>
        <p:nvGrpSpPr>
          <p:cNvPr id="310" name="Google Shape;310;p16"/>
          <p:cNvGrpSpPr/>
          <p:nvPr/>
        </p:nvGrpSpPr>
        <p:grpSpPr>
          <a:xfrm flipH="1">
            <a:off x="8444336" y="484225"/>
            <a:ext cx="681700" cy="893750"/>
            <a:chOff x="8528601" y="3345625"/>
            <a:chExt cx="681700" cy="893750"/>
          </a:xfrm>
        </p:grpSpPr>
        <p:pic>
          <p:nvPicPr>
            <p:cNvPr id="311" name="Google Shape;311;p16"/>
            <p:cNvPicPr preferRelativeResize="0"/>
            <p:nvPr/>
          </p:nvPicPr>
          <p:blipFill rotWithShape="1">
            <a:blip r:embed="rId4">
              <a:alphaModFix/>
            </a:blip>
            <a:srcRect l="15023" t="14904" b="11857"/>
            <a:stretch/>
          </p:blipFill>
          <p:spPr>
            <a:xfrm>
              <a:off x="8528601" y="3742208"/>
              <a:ext cx="576856" cy="497166"/>
            </a:xfrm>
            <a:prstGeom prst="rect">
              <a:avLst/>
            </a:prstGeom>
            <a:noFill/>
            <a:ln>
              <a:noFill/>
            </a:ln>
          </p:spPr>
        </p:pic>
        <p:pic>
          <p:nvPicPr>
            <p:cNvPr id="312" name="Google Shape;312;p16"/>
            <p:cNvPicPr preferRelativeResize="0"/>
            <p:nvPr/>
          </p:nvPicPr>
          <p:blipFill rotWithShape="1">
            <a:blip r:embed="rId4">
              <a:alphaModFix/>
            </a:blip>
            <a:srcRect l="15023" t="14904" b="11857"/>
            <a:stretch/>
          </p:blipFill>
          <p:spPr>
            <a:xfrm rot="-10040303">
              <a:off x="8585969" y="3402800"/>
              <a:ext cx="576856" cy="497167"/>
            </a:xfrm>
            <a:prstGeom prst="rect">
              <a:avLst/>
            </a:prstGeom>
            <a:noFill/>
            <a:ln>
              <a:noFill/>
            </a:ln>
          </p:spPr>
        </p:pic>
      </p:grpSp>
      <p:pic>
        <p:nvPicPr>
          <p:cNvPr id="313" name="Google Shape;313;p16"/>
          <p:cNvPicPr preferRelativeResize="0"/>
          <p:nvPr/>
        </p:nvPicPr>
        <p:blipFill rotWithShape="1">
          <a:blip r:embed="rId5">
            <a:alphaModFix amt="52000"/>
          </a:blip>
          <a:srcRect l="14340" t="13137" r="15532" b="7383"/>
          <a:stretch/>
        </p:blipFill>
        <p:spPr>
          <a:xfrm flipH="1">
            <a:off x="-886667" y="-617200"/>
            <a:ext cx="1799175" cy="2039050"/>
          </a:xfrm>
          <a:prstGeom prst="rect">
            <a:avLst/>
          </a:prstGeom>
          <a:noFill/>
          <a:ln>
            <a:noFill/>
          </a:ln>
        </p:spPr>
      </p:pic>
      <p:pic>
        <p:nvPicPr>
          <p:cNvPr id="314" name="Google Shape;314;p16"/>
          <p:cNvPicPr preferRelativeResize="0"/>
          <p:nvPr/>
        </p:nvPicPr>
        <p:blipFill rotWithShape="1">
          <a:blip r:embed="rId5">
            <a:alphaModFix amt="52000"/>
          </a:blip>
          <a:srcRect l="14340" t="13137" r="15532" b="7383"/>
          <a:stretch/>
        </p:blipFill>
        <p:spPr>
          <a:xfrm rot="-6375684" flipH="1">
            <a:off x="7143335" y="3521194"/>
            <a:ext cx="2274950" cy="2578263"/>
          </a:xfrm>
          <a:prstGeom prst="rect">
            <a:avLst/>
          </a:prstGeom>
          <a:noFill/>
          <a:ln>
            <a:noFill/>
          </a:ln>
        </p:spPr>
      </p:pic>
      <p:pic>
        <p:nvPicPr>
          <p:cNvPr id="315" name="Google Shape;315;p16"/>
          <p:cNvPicPr preferRelativeResize="0"/>
          <p:nvPr/>
        </p:nvPicPr>
        <p:blipFill rotWithShape="1">
          <a:blip r:embed="rId6">
            <a:alphaModFix amt="69000"/>
          </a:blip>
          <a:srcRect l="41502" r="39776"/>
          <a:stretch/>
        </p:blipFill>
        <p:spPr>
          <a:xfrm rot="2826862" flipH="1">
            <a:off x="7013170" y="3581120"/>
            <a:ext cx="420785" cy="2247761"/>
          </a:xfrm>
          <a:prstGeom prst="rect">
            <a:avLst/>
          </a:prstGeom>
          <a:noFill/>
          <a:ln>
            <a:noFill/>
          </a:ln>
        </p:spPr>
      </p:pic>
      <p:pic>
        <p:nvPicPr>
          <p:cNvPr id="316" name="Google Shape;316;p16"/>
          <p:cNvPicPr preferRelativeResize="0"/>
          <p:nvPr/>
        </p:nvPicPr>
        <p:blipFill rotWithShape="1">
          <a:blip r:embed="rId7">
            <a:alphaModFix amt="52999"/>
          </a:blip>
          <a:srcRect l="22483" t="2840" r="55233" b="-2840"/>
          <a:stretch/>
        </p:blipFill>
        <p:spPr>
          <a:xfrm rot="3273537" flipH="1">
            <a:off x="-454770" y="-313345"/>
            <a:ext cx="489344" cy="2196042"/>
          </a:xfrm>
          <a:prstGeom prst="rect">
            <a:avLst/>
          </a:prstGeom>
          <a:noFill/>
          <a:ln>
            <a:noFill/>
          </a:ln>
        </p:spPr>
      </p:pic>
      <p:pic>
        <p:nvPicPr>
          <p:cNvPr id="317" name="Google Shape;317;p16"/>
          <p:cNvPicPr preferRelativeResize="0"/>
          <p:nvPr/>
        </p:nvPicPr>
        <p:blipFill rotWithShape="1">
          <a:blip r:embed="rId8">
            <a:alphaModFix amt="40000"/>
          </a:blip>
          <a:srcRect l="19177" t="20749" r="12206" b="21161"/>
          <a:stretch/>
        </p:blipFill>
        <p:spPr>
          <a:xfrm rot="-8299308">
            <a:off x="-390937" y="4439300"/>
            <a:ext cx="1454101" cy="1230924"/>
          </a:xfrm>
          <a:prstGeom prst="rect">
            <a:avLst/>
          </a:prstGeom>
          <a:noFill/>
          <a:ln>
            <a:noFill/>
          </a:ln>
        </p:spPr>
      </p:pic>
      <p:pic>
        <p:nvPicPr>
          <p:cNvPr id="318" name="Google Shape;318;p16"/>
          <p:cNvPicPr preferRelativeResize="0"/>
          <p:nvPr/>
        </p:nvPicPr>
        <p:blipFill rotWithShape="1">
          <a:blip r:embed="rId9">
            <a:alphaModFix/>
          </a:blip>
          <a:srcRect l="6725" t="8298"/>
          <a:stretch/>
        </p:blipFill>
        <p:spPr>
          <a:xfrm rot="-9995142" flipH="1">
            <a:off x="-119572" y="4111625"/>
            <a:ext cx="725471" cy="713249"/>
          </a:xfrm>
          <a:prstGeom prst="rect">
            <a:avLst/>
          </a:prstGeom>
          <a:noFill/>
          <a:ln>
            <a:noFill/>
          </a:ln>
        </p:spPr>
      </p:pic>
      <p:pic>
        <p:nvPicPr>
          <p:cNvPr id="319" name="Google Shape;319;p16"/>
          <p:cNvPicPr preferRelativeResize="0"/>
          <p:nvPr/>
        </p:nvPicPr>
        <p:blipFill rotWithShape="1">
          <a:blip r:embed="rId10">
            <a:alphaModFix/>
          </a:blip>
          <a:srcRect l="33217" r="26890"/>
          <a:stretch/>
        </p:blipFill>
        <p:spPr>
          <a:xfrm rot="-8588081" flipH="1">
            <a:off x="8543001" y="3247782"/>
            <a:ext cx="895250" cy="2244135"/>
          </a:xfrm>
          <a:prstGeom prst="rect">
            <a:avLst/>
          </a:prstGeom>
          <a:noFill/>
          <a:ln>
            <a:noFill/>
          </a:ln>
        </p:spPr>
      </p:pic>
      <p:pic>
        <p:nvPicPr>
          <p:cNvPr id="320" name="Google Shape;320;p16"/>
          <p:cNvPicPr preferRelativeResize="0"/>
          <p:nvPr/>
        </p:nvPicPr>
        <p:blipFill rotWithShape="1">
          <a:blip r:embed="rId11">
            <a:alphaModFix/>
          </a:blip>
          <a:srcRect t="16613" b="7937"/>
          <a:stretch/>
        </p:blipFill>
        <p:spPr>
          <a:xfrm rot="7392327" flipH="1">
            <a:off x="-600143" y="-325217"/>
            <a:ext cx="1928589" cy="1455084"/>
          </a:xfrm>
          <a:prstGeom prst="rect">
            <a:avLst/>
          </a:prstGeom>
          <a:noFill/>
          <a:ln>
            <a:noFill/>
          </a:ln>
        </p:spPr>
      </p:pic>
      <p:pic>
        <p:nvPicPr>
          <p:cNvPr id="321" name="Google Shape;321;p16"/>
          <p:cNvPicPr preferRelativeResize="0"/>
          <p:nvPr/>
        </p:nvPicPr>
        <p:blipFill rotWithShape="1">
          <a:blip r:embed="rId12">
            <a:alphaModFix amt="72000"/>
          </a:blip>
          <a:srcRect l="12988" t="13996" r="15011" b="14003"/>
          <a:stretch/>
        </p:blipFill>
        <p:spPr>
          <a:xfrm flipH="1">
            <a:off x="7911888" y="248575"/>
            <a:ext cx="118550" cy="118550"/>
          </a:xfrm>
          <a:prstGeom prst="rect">
            <a:avLst/>
          </a:prstGeom>
          <a:noFill/>
          <a:ln>
            <a:noFill/>
          </a:ln>
        </p:spPr>
      </p:pic>
      <p:pic>
        <p:nvPicPr>
          <p:cNvPr id="322" name="Google Shape;322;p16"/>
          <p:cNvPicPr preferRelativeResize="0"/>
          <p:nvPr/>
        </p:nvPicPr>
        <p:blipFill rotWithShape="1">
          <a:blip r:embed="rId3">
            <a:alphaModFix amt="72000"/>
          </a:blip>
          <a:srcRect l="12988" t="13996" r="15011" b="14003"/>
          <a:stretch/>
        </p:blipFill>
        <p:spPr>
          <a:xfrm flipH="1">
            <a:off x="-11312" y="1543525"/>
            <a:ext cx="222900" cy="222900"/>
          </a:xfrm>
          <a:prstGeom prst="rect">
            <a:avLst/>
          </a:prstGeom>
          <a:noFill/>
          <a:ln>
            <a:noFill/>
          </a:ln>
        </p:spPr>
      </p:pic>
      <p:pic>
        <p:nvPicPr>
          <p:cNvPr id="323" name="Google Shape;323;p16"/>
          <p:cNvPicPr preferRelativeResize="0"/>
          <p:nvPr/>
        </p:nvPicPr>
        <p:blipFill rotWithShape="1">
          <a:blip r:embed="rId3">
            <a:alphaModFix amt="72000"/>
          </a:blip>
          <a:srcRect l="12988" t="13996" r="15011" b="14003"/>
          <a:stretch/>
        </p:blipFill>
        <p:spPr>
          <a:xfrm flipH="1">
            <a:off x="6131088" y="4664775"/>
            <a:ext cx="222900" cy="222900"/>
          </a:xfrm>
          <a:prstGeom prst="rect">
            <a:avLst/>
          </a:prstGeom>
          <a:noFill/>
          <a:ln>
            <a:noFill/>
          </a:ln>
        </p:spPr>
      </p:pic>
      <p:pic>
        <p:nvPicPr>
          <p:cNvPr id="324" name="Google Shape;324;p16"/>
          <p:cNvPicPr preferRelativeResize="0"/>
          <p:nvPr/>
        </p:nvPicPr>
        <p:blipFill rotWithShape="1">
          <a:blip r:embed="rId12">
            <a:alphaModFix amt="72000"/>
          </a:blip>
          <a:srcRect l="12988" t="13996" r="15011" b="14003"/>
          <a:stretch/>
        </p:blipFill>
        <p:spPr>
          <a:xfrm flipH="1">
            <a:off x="5930688" y="4111625"/>
            <a:ext cx="118550" cy="118550"/>
          </a:xfrm>
          <a:prstGeom prst="rect">
            <a:avLst/>
          </a:prstGeom>
          <a:noFill/>
          <a:ln>
            <a:noFill/>
          </a:ln>
        </p:spPr>
      </p:pic>
      <p:sp>
        <p:nvSpPr>
          <p:cNvPr id="325" name="Google Shape;325;p16"/>
          <p:cNvSpPr txBox="1">
            <a:spLocks noGrp="1"/>
          </p:cNvSpPr>
          <p:nvPr>
            <p:ph type="body" idx="1"/>
          </p:nvPr>
        </p:nvSpPr>
        <p:spPr>
          <a:xfrm>
            <a:off x="720000" y="1995675"/>
            <a:ext cx="3852000" cy="26055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rgbClr val="434343"/>
              </a:buClr>
              <a:buSzPts val="1200"/>
              <a:buChar char="●"/>
              <a:defRPr sz="1250">
                <a:solidFill>
                  <a:srgbClr val="434343"/>
                </a:solidFill>
              </a:defRPr>
            </a:lvl1pPr>
            <a:lvl2pPr marL="914400" lvl="1" indent="-304800" rtl="0">
              <a:lnSpc>
                <a:spcPct val="115000"/>
              </a:lnSpc>
              <a:spcBef>
                <a:spcPts val="0"/>
              </a:spcBef>
              <a:spcAft>
                <a:spcPts val="0"/>
              </a:spcAft>
              <a:buClr>
                <a:srgbClr val="434343"/>
              </a:buClr>
              <a:buSzPts val="1200"/>
              <a:buFont typeface="Roboto Condensed Light"/>
              <a:buChar char="○"/>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Char char="■"/>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Char char="●"/>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Char char="○"/>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Char char="■"/>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Char char="●"/>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Char char="○"/>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Char char="■"/>
              <a:defRPr>
                <a:solidFill>
                  <a:srgbClr val="434343"/>
                </a:solidFill>
              </a:defRPr>
            </a:lvl9pPr>
          </a:lstStyle>
          <a:p>
            <a:endParaRPr/>
          </a:p>
        </p:txBody>
      </p:sp>
      <p:sp>
        <p:nvSpPr>
          <p:cNvPr id="326" name="Google Shape;326;p16"/>
          <p:cNvSpPr txBox="1">
            <a:spLocks noGrp="1"/>
          </p:cNvSpPr>
          <p:nvPr>
            <p:ph type="body" idx="2"/>
          </p:nvPr>
        </p:nvSpPr>
        <p:spPr>
          <a:xfrm>
            <a:off x="4572000" y="1995675"/>
            <a:ext cx="3861300" cy="26055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chemeClr val="lt1"/>
              </a:buClr>
              <a:buSzPts val="1200"/>
              <a:buFont typeface="DM Serif Display"/>
              <a:buChar char="●"/>
              <a:defRPr sz="2500">
                <a:solidFill>
                  <a:schemeClr val="lt1"/>
                </a:solidFill>
                <a:latin typeface="DM Serif Display"/>
                <a:ea typeface="DM Serif Display"/>
                <a:cs typeface="DM Serif Display"/>
                <a:sym typeface="DM Serif Display"/>
              </a:defRPr>
            </a:lvl1pPr>
            <a:lvl2pPr marL="914400" lvl="1" indent="-304800" rtl="0">
              <a:lnSpc>
                <a:spcPct val="115000"/>
              </a:lnSpc>
              <a:spcBef>
                <a:spcPts val="1000"/>
              </a:spcBef>
              <a:spcAft>
                <a:spcPts val="0"/>
              </a:spcAft>
              <a:buClr>
                <a:srgbClr val="434343"/>
              </a:buClr>
              <a:buSzPts val="1200"/>
              <a:buFont typeface="Roboto Condensed Light"/>
              <a:buChar char="○"/>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Char char="■"/>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Char char="●"/>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Char char="○"/>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Char char="■"/>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Char char="●"/>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Char char="○"/>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Char char="■"/>
              <a:defRPr>
                <a:solidFill>
                  <a:srgbClr val="434343"/>
                </a:solidFill>
              </a:defRPr>
            </a:lvl9pPr>
          </a:lstStyle>
          <a:p>
            <a:endParaRPr/>
          </a:p>
        </p:txBody>
      </p:sp>
      <p:sp>
        <p:nvSpPr>
          <p:cNvPr id="327" name="Google Shape;327;p1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40913649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328"/>
        <p:cNvGrpSpPr/>
        <p:nvPr/>
      </p:nvGrpSpPr>
      <p:grpSpPr>
        <a:xfrm>
          <a:off x="0" y="0"/>
          <a:ext cx="0" cy="0"/>
          <a:chOff x="0" y="0"/>
          <a:chExt cx="0" cy="0"/>
        </a:xfrm>
      </p:grpSpPr>
      <p:pic>
        <p:nvPicPr>
          <p:cNvPr id="329" name="Google Shape;329;p17"/>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330" name="Google Shape;330;p17"/>
          <p:cNvPicPr preferRelativeResize="0"/>
          <p:nvPr/>
        </p:nvPicPr>
        <p:blipFill rotWithShape="1">
          <a:blip r:embed="rId3">
            <a:alphaModFix amt="73000"/>
          </a:blip>
          <a:srcRect l="19177" t="20749" r="12206" b="21161"/>
          <a:stretch/>
        </p:blipFill>
        <p:spPr>
          <a:xfrm rot="-8299308">
            <a:off x="-289494" y="4461900"/>
            <a:ext cx="1454101" cy="1230924"/>
          </a:xfrm>
          <a:prstGeom prst="rect">
            <a:avLst/>
          </a:prstGeom>
          <a:noFill/>
          <a:ln>
            <a:noFill/>
          </a:ln>
        </p:spPr>
      </p:pic>
      <p:pic>
        <p:nvPicPr>
          <p:cNvPr id="331" name="Google Shape;331;p17"/>
          <p:cNvPicPr preferRelativeResize="0"/>
          <p:nvPr/>
        </p:nvPicPr>
        <p:blipFill rotWithShape="1">
          <a:blip r:embed="rId4">
            <a:alphaModFix amt="52000"/>
          </a:blip>
          <a:srcRect l="14340" t="13137" r="15532" b="7383"/>
          <a:stretch/>
        </p:blipFill>
        <p:spPr>
          <a:xfrm>
            <a:off x="-763670" y="-317075"/>
            <a:ext cx="1799175" cy="2039050"/>
          </a:xfrm>
          <a:prstGeom prst="rect">
            <a:avLst/>
          </a:prstGeom>
          <a:noFill/>
          <a:ln>
            <a:noFill/>
          </a:ln>
        </p:spPr>
      </p:pic>
      <p:pic>
        <p:nvPicPr>
          <p:cNvPr id="332" name="Google Shape;332;p17"/>
          <p:cNvPicPr preferRelativeResize="0"/>
          <p:nvPr/>
        </p:nvPicPr>
        <p:blipFill rotWithShape="1">
          <a:blip r:embed="rId5">
            <a:alphaModFix amt="86000"/>
          </a:blip>
          <a:srcRect t="15644" b="22737"/>
          <a:stretch/>
        </p:blipFill>
        <p:spPr>
          <a:xfrm flipH="1">
            <a:off x="7807450" y="0"/>
            <a:ext cx="2657850" cy="1637800"/>
          </a:xfrm>
          <a:prstGeom prst="rect">
            <a:avLst/>
          </a:prstGeom>
          <a:noFill/>
          <a:ln>
            <a:noFill/>
          </a:ln>
        </p:spPr>
      </p:pic>
      <p:pic>
        <p:nvPicPr>
          <p:cNvPr id="333" name="Google Shape;333;p17"/>
          <p:cNvPicPr preferRelativeResize="0"/>
          <p:nvPr/>
        </p:nvPicPr>
        <p:blipFill rotWithShape="1">
          <a:blip r:embed="rId6">
            <a:alphaModFix amt="67000"/>
          </a:blip>
          <a:srcRect l="25238" r="30334"/>
          <a:stretch/>
        </p:blipFill>
        <p:spPr>
          <a:xfrm rot="-8556388">
            <a:off x="-385578" y="391307"/>
            <a:ext cx="834135" cy="1877485"/>
          </a:xfrm>
          <a:prstGeom prst="rect">
            <a:avLst/>
          </a:prstGeom>
          <a:noFill/>
          <a:ln>
            <a:noFill/>
          </a:ln>
        </p:spPr>
      </p:pic>
      <p:pic>
        <p:nvPicPr>
          <p:cNvPr id="334" name="Google Shape;334;p17"/>
          <p:cNvPicPr preferRelativeResize="0"/>
          <p:nvPr/>
        </p:nvPicPr>
        <p:blipFill rotWithShape="1">
          <a:blip r:embed="rId7">
            <a:alphaModFix/>
          </a:blip>
          <a:srcRect l="44193" r="37758"/>
          <a:stretch/>
        </p:blipFill>
        <p:spPr>
          <a:xfrm rot="-1743593">
            <a:off x="8268525" y="-1184500"/>
            <a:ext cx="473150" cy="2621501"/>
          </a:xfrm>
          <a:prstGeom prst="rect">
            <a:avLst/>
          </a:prstGeom>
          <a:noFill/>
          <a:ln>
            <a:noFill/>
          </a:ln>
        </p:spPr>
      </p:pic>
      <p:pic>
        <p:nvPicPr>
          <p:cNvPr id="335" name="Google Shape;335;p17"/>
          <p:cNvPicPr preferRelativeResize="0"/>
          <p:nvPr/>
        </p:nvPicPr>
        <p:blipFill rotWithShape="1">
          <a:blip r:embed="rId8">
            <a:alphaModFix/>
          </a:blip>
          <a:srcRect l="6725" t="8298"/>
          <a:stretch/>
        </p:blipFill>
        <p:spPr>
          <a:xfrm>
            <a:off x="-62011" y="542250"/>
            <a:ext cx="725471" cy="713250"/>
          </a:xfrm>
          <a:prstGeom prst="rect">
            <a:avLst/>
          </a:prstGeom>
          <a:noFill/>
          <a:ln>
            <a:noFill/>
          </a:ln>
        </p:spPr>
      </p:pic>
      <p:pic>
        <p:nvPicPr>
          <p:cNvPr id="336" name="Google Shape;336;p17"/>
          <p:cNvPicPr preferRelativeResize="0"/>
          <p:nvPr/>
        </p:nvPicPr>
        <p:blipFill rotWithShape="1">
          <a:blip r:embed="rId9">
            <a:alphaModFix amt="95000"/>
          </a:blip>
          <a:srcRect l="12988" t="13996" r="15011" b="14003"/>
          <a:stretch/>
        </p:blipFill>
        <p:spPr>
          <a:xfrm>
            <a:off x="235600" y="2167750"/>
            <a:ext cx="222900" cy="222900"/>
          </a:xfrm>
          <a:prstGeom prst="rect">
            <a:avLst/>
          </a:prstGeom>
          <a:noFill/>
          <a:ln>
            <a:noFill/>
          </a:ln>
        </p:spPr>
      </p:pic>
      <p:pic>
        <p:nvPicPr>
          <p:cNvPr id="337" name="Google Shape;337;p17"/>
          <p:cNvPicPr preferRelativeResize="0"/>
          <p:nvPr/>
        </p:nvPicPr>
        <p:blipFill rotWithShape="1">
          <a:blip r:embed="rId10">
            <a:alphaModFix amt="72000"/>
          </a:blip>
          <a:srcRect l="12988" t="13996" r="15011" b="14003"/>
          <a:stretch/>
        </p:blipFill>
        <p:spPr>
          <a:xfrm>
            <a:off x="427625" y="1989125"/>
            <a:ext cx="107275" cy="107275"/>
          </a:xfrm>
          <a:prstGeom prst="rect">
            <a:avLst/>
          </a:prstGeom>
          <a:noFill/>
          <a:ln>
            <a:noFill/>
          </a:ln>
        </p:spPr>
      </p:pic>
      <p:pic>
        <p:nvPicPr>
          <p:cNvPr id="338" name="Google Shape;338;p17"/>
          <p:cNvPicPr preferRelativeResize="0"/>
          <p:nvPr/>
        </p:nvPicPr>
        <p:blipFill rotWithShape="1">
          <a:blip r:embed="rId9">
            <a:alphaModFix amt="72000"/>
          </a:blip>
          <a:srcRect l="12988" t="13996" r="15011" b="14003"/>
          <a:stretch/>
        </p:blipFill>
        <p:spPr>
          <a:xfrm>
            <a:off x="8732675" y="1801375"/>
            <a:ext cx="107275" cy="107275"/>
          </a:xfrm>
          <a:prstGeom prst="rect">
            <a:avLst/>
          </a:prstGeom>
          <a:noFill/>
          <a:ln>
            <a:noFill/>
          </a:ln>
        </p:spPr>
      </p:pic>
      <p:pic>
        <p:nvPicPr>
          <p:cNvPr id="339" name="Google Shape;339;p17"/>
          <p:cNvPicPr preferRelativeResize="0"/>
          <p:nvPr/>
        </p:nvPicPr>
        <p:blipFill rotWithShape="1">
          <a:blip r:embed="rId10">
            <a:alphaModFix amt="72000"/>
          </a:blip>
          <a:srcRect l="12988" t="13996" r="15011" b="14003"/>
          <a:stretch/>
        </p:blipFill>
        <p:spPr>
          <a:xfrm>
            <a:off x="8780675" y="2141725"/>
            <a:ext cx="222900" cy="222900"/>
          </a:xfrm>
          <a:prstGeom prst="rect">
            <a:avLst/>
          </a:prstGeom>
          <a:noFill/>
          <a:ln>
            <a:noFill/>
          </a:ln>
        </p:spPr>
      </p:pic>
      <p:pic>
        <p:nvPicPr>
          <p:cNvPr id="340" name="Google Shape;340;p17"/>
          <p:cNvPicPr preferRelativeResize="0"/>
          <p:nvPr/>
        </p:nvPicPr>
        <p:blipFill rotWithShape="1">
          <a:blip r:embed="rId11">
            <a:alphaModFix amt="34000"/>
          </a:blip>
          <a:srcRect l="38803" r="38913"/>
          <a:stretch/>
        </p:blipFill>
        <p:spPr>
          <a:xfrm rot="6098124" flipH="1">
            <a:off x="8474786" y="3755842"/>
            <a:ext cx="489344" cy="2196041"/>
          </a:xfrm>
          <a:prstGeom prst="rect">
            <a:avLst/>
          </a:prstGeom>
          <a:noFill/>
          <a:ln>
            <a:noFill/>
          </a:ln>
        </p:spPr>
      </p:pic>
      <p:pic>
        <p:nvPicPr>
          <p:cNvPr id="341" name="Google Shape;341;p17"/>
          <p:cNvPicPr preferRelativeResize="0"/>
          <p:nvPr/>
        </p:nvPicPr>
        <p:blipFill rotWithShape="1">
          <a:blip r:embed="rId12">
            <a:alphaModFix/>
          </a:blip>
          <a:srcRect t="16613" b="7937"/>
          <a:stretch/>
        </p:blipFill>
        <p:spPr>
          <a:xfrm rot="6172752" flipH="1">
            <a:off x="7755162" y="4126320"/>
            <a:ext cx="1928589" cy="1455085"/>
          </a:xfrm>
          <a:prstGeom prst="rect">
            <a:avLst/>
          </a:prstGeom>
          <a:noFill/>
          <a:ln>
            <a:noFill/>
          </a:ln>
        </p:spPr>
      </p:pic>
      <p:pic>
        <p:nvPicPr>
          <p:cNvPr id="342" name="Google Shape;342;p17"/>
          <p:cNvPicPr preferRelativeResize="0"/>
          <p:nvPr/>
        </p:nvPicPr>
        <p:blipFill rotWithShape="1">
          <a:blip r:embed="rId13">
            <a:alphaModFix/>
          </a:blip>
          <a:srcRect l="33217" r="26890"/>
          <a:stretch/>
        </p:blipFill>
        <p:spPr>
          <a:xfrm rot="-3657732" flipH="1">
            <a:off x="175958" y="3393174"/>
            <a:ext cx="1192647" cy="2989625"/>
          </a:xfrm>
          <a:prstGeom prst="rect">
            <a:avLst/>
          </a:prstGeom>
          <a:noFill/>
          <a:ln>
            <a:noFill/>
          </a:ln>
        </p:spPr>
      </p:pic>
      <p:pic>
        <p:nvPicPr>
          <p:cNvPr id="343" name="Google Shape;343;p17"/>
          <p:cNvPicPr preferRelativeResize="0"/>
          <p:nvPr/>
        </p:nvPicPr>
        <p:blipFill rotWithShape="1">
          <a:blip r:embed="rId10">
            <a:alphaModFix amt="72000"/>
          </a:blip>
          <a:srcRect l="12988" t="13996" r="15011" b="14003"/>
          <a:stretch/>
        </p:blipFill>
        <p:spPr>
          <a:xfrm>
            <a:off x="1520550" y="178150"/>
            <a:ext cx="152800" cy="152800"/>
          </a:xfrm>
          <a:prstGeom prst="rect">
            <a:avLst/>
          </a:prstGeom>
          <a:noFill/>
          <a:ln>
            <a:noFill/>
          </a:ln>
        </p:spPr>
      </p:pic>
      <p:pic>
        <p:nvPicPr>
          <p:cNvPr id="344" name="Google Shape;344;p17"/>
          <p:cNvPicPr preferRelativeResize="0"/>
          <p:nvPr/>
        </p:nvPicPr>
        <p:blipFill rotWithShape="1">
          <a:blip r:embed="rId9">
            <a:alphaModFix amt="95000"/>
          </a:blip>
          <a:srcRect l="12988" t="13996" r="15011" b="14003"/>
          <a:stretch/>
        </p:blipFill>
        <p:spPr>
          <a:xfrm>
            <a:off x="7038725" y="4877725"/>
            <a:ext cx="118550" cy="118550"/>
          </a:xfrm>
          <a:prstGeom prst="rect">
            <a:avLst/>
          </a:prstGeom>
          <a:noFill/>
          <a:ln>
            <a:noFill/>
          </a:ln>
        </p:spPr>
      </p:pic>
      <p:sp>
        <p:nvSpPr>
          <p:cNvPr id="345" name="Google Shape;345;p1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46" name="Google Shape;346;p17"/>
          <p:cNvSpPr txBox="1">
            <a:spLocks noGrp="1"/>
          </p:cNvSpPr>
          <p:nvPr>
            <p:ph type="title" idx="2"/>
          </p:nvPr>
        </p:nvSpPr>
        <p:spPr>
          <a:xfrm>
            <a:off x="720000" y="2756925"/>
            <a:ext cx="23055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47" name="Google Shape;347;p17"/>
          <p:cNvSpPr txBox="1">
            <a:spLocks noGrp="1"/>
          </p:cNvSpPr>
          <p:nvPr>
            <p:ph type="subTitle" idx="1"/>
          </p:nvPr>
        </p:nvSpPr>
        <p:spPr>
          <a:xfrm>
            <a:off x="720000" y="3138575"/>
            <a:ext cx="2305500" cy="70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48" name="Google Shape;348;p17"/>
          <p:cNvSpPr txBox="1">
            <a:spLocks noGrp="1"/>
          </p:cNvSpPr>
          <p:nvPr>
            <p:ph type="title" idx="3"/>
          </p:nvPr>
        </p:nvSpPr>
        <p:spPr>
          <a:xfrm>
            <a:off x="3419234" y="2756925"/>
            <a:ext cx="23055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49" name="Google Shape;349;p17"/>
          <p:cNvSpPr txBox="1">
            <a:spLocks noGrp="1"/>
          </p:cNvSpPr>
          <p:nvPr>
            <p:ph type="subTitle" idx="4"/>
          </p:nvPr>
        </p:nvSpPr>
        <p:spPr>
          <a:xfrm>
            <a:off x="3419225" y="3138575"/>
            <a:ext cx="2305500" cy="70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50" name="Google Shape;350;p17"/>
          <p:cNvSpPr txBox="1">
            <a:spLocks noGrp="1"/>
          </p:cNvSpPr>
          <p:nvPr>
            <p:ph type="title" idx="5"/>
          </p:nvPr>
        </p:nvSpPr>
        <p:spPr>
          <a:xfrm>
            <a:off x="6118476" y="2756925"/>
            <a:ext cx="23055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51" name="Google Shape;351;p17"/>
          <p:cNvSpPr txBox="1">
            <a:spLocks noGrp="1"/>
          </p:cNvSpPr>
          <p:nvPr>
            <p:ph type="subTitle" idx="6"/>
          </p:nvPr>
        </p:nvSpPr>
        <p:spPr>
          <a:xfrm>
            <a:off x="6118471" y="3138575"/>
            <a:ext cx="2305500" cy="707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2777145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352"/>
        <p:cNvGrpSpPr/>
        <p:nvPr/>
      </p:nvGrpSpPr>
      <p:grpSpPr>
        <a:xfrm>
          <a:off x="0" y="0"/>
          <a:ext cx="0" cy="0"/>
          <a:chOff x="0" y="0"/>
          <a:chExt cx="0" cy="0"/>
        </a:xfrm>
      </p:grpSpPr>
      <p:pic>
        <p:nvPicPr>
          <p:cNvPr id="353" name="Google Shape;353;p18"/>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354" name="Google Shape;354;p18"/>
          <p:cNvPicPr preferRelativeResize="0"/>
          <p:nvPr/>
        </p:nvPicPr>
        <p:blipFill rotWithShape="1">
          <a:blip r:embed="rId3">
            <a:alphaModFix amt="52000"/>
          </a:blip>
          <a:srcRect l="14340" t="13137" r="15532" b="7383"/>
          <a:stretch/>
        </p:blipFill>
        <p:spPr>
          <a:xfrm rot="6375682">
            <a:off x="-1007920" y="3487715"/>
            <a:ext cx="1799175" cy="2039050"/>
          </a:xfrm>
          <a:prstGeom prst="rect">
            <a:avLst/>
          </a:prstGeom>
          <a:noFill/>
          <a:ln>
            <a:noFill/>
          </a:ln>
        </p:spPr>
      </p:pic>
      <p:pic>
        <p:nvPicPr>
          <p:cNvPr id="355" name="Google Shape;355;p18"/>
          <p:cNvPicPr preferRelativeResize="0"/>
          <p:nvPr/>
        </p:nvPicPr>
        <p:blipFill rotWithShape="1">
          <a:blip r:embed="rId4">
            <a:alphaModFix amt="69000"/>
          </a:blip>
          <a:srcRect l="41502" r="39776"/>
          <a:stretch/>
        </p:blipFill>
        <p:spPr>
          <a:xfrm rot="-1106159">
            <a:off x="516583" y="3653790"/>
            <a:ext cx="349385" cy="1866350"/>
          </a:xfrm>
          <a:prstGeom prst="rect">
            <a:avLst/>
          </a:prstGeom>
          <a:noFill/>
          <a:ln>
            <a:noFill/>
          </a:ln>
        </p:spPr>
      </p:pic>
      <p:pic>
        <p:nvPicPr>
          <p:cNvPr id="356" name="Google Shape;356;p18"/>
          <p:cNvPicPr preferRelativeResize="0"/>
          <p:nvPr/>
        </p:nvPicPr>
        <p:blipFill rotWithShape="1">
          <a:blip r:embed="rId5">
            <a:alphaModFix/>
          </a:blip>
          <a:srcRect l="33217" r="26890"/>
          <a:stretch/>
        </p:blipFill>
        <p:spPr>
          <a:xfrm rot="10491745">
            <a:off x="-150687" y="2678547"/>
            <a:ext cx="895249" cy="2244134"/>
          </a:xfrm>
          <a:prstGeom prst="rect">
            <a:avLst/>
          </a:prstGeom>
          <a:noFill/>
          <a:ln>
            <a:noFill/>
          </a:ln>
        </p:spPr>
      </p:pic>
      <p:pic>
        <p:nvPicPr>
          <p:cNvPr id="357" name="Google Shape;357;p18"/>
          <p:cNvPicPr preferRelativeResize="0"/>
          <p:nvPr/>
        </p:nvPicPr>
        <p:blipFill rotWithShape="1">
          <a:blip r:embed="rId6">
            <a:alphaModFix amt="72000"/>
          </a:blip>
          <a:srcRect l="12988" t="13996" r="15011" b="14003"/>
          <a:stretch/>
        </p:blipFill>
        <p:spPr>
          <a:xfrm flipH="1">
            <a:off x="-205562" y="-176831"/>
            <a:ext cx="1005000" cy="1005000"/>
          </a:xfrm>
          <a:prstGeom prst="rect">
            <a:avLst/>
          </a:prstGeom>
          <a:noFill/>
          <a:ln>
            <a:noFill/>
          </a:ln>
        </p:spPr>
      </p:pic>
      <p:grpSp>
        <p:nvGrpSpPr>
          <p:cNvPr id="358" name="Google Shape;358;p18"/>
          <p:cNvGrpSpPr/>
          <p:nvPr/>
        </p:nvGrpSpPr>
        <p:grpSpPr>
          <a:xfrm flipH="1">
            <a:off x="-92089" y="307394"/>
            <a:ext cx="681700" cy="893750"/>
            <a:chOff x="8528601" y="3345625"/>
            <a:chExt cx="681700" cy="893750"/>
          </a:xfrm>
        </p:grpSpPr>
        <p:pic>
          <p:nvPicPr>
            <p:cNvPr id="359" name="Google Shape;359;p18"/>
            <p:cNvPicPr preferRelativeResize="0"/>
            <p:nvPr/>
          </p:nvPicPr>
          <p:blipFill rotWithShape="1">
            <a:blip r:embed="rId7">
              <a:alphaModFix/>
            </a:blip>
            <a:srcRect l="15023" t="14904" b="11857"/>
            <a:stretch/>
          </p:blipFill>
          <p:spPr>
            <a:xfrm>
              <a:off x="8528601" y="3742208"/>
              <a:ext cx="576856" cy="497166"/>
            </a:xfrm>
            <a:prstGeom prst="rect">
              <a:avLst/>
            </a:prstGeom>
            <a:noFill/>
            <a:ln>
              <a:noFill/>
            </a:ln>
          </p:spPr>
        </p:pic>
        <p:pic>
          <p:nvPicPr>
            <p:cNvPr id="360" name="Google Shape;360;p18"/>
            <p:cNvPicPr preferRelativeResize="0"/>
            <p:nvPr/>
          </p:nvPicPr>
          <p:blipFill rotWithShape="1">
            <a:blip r:embed="rId7">
              <a:alphaModFix/>
            </a:blip>
            <a:srcRect l="15023" t="14904" b="11857"/>
            <a:stretch/>
          </p:blipFill>
          <p:spPr>
            <a:xfrm rot="-10040303">
              <a:off x="8585969" y="3402800"/>
              <a:ext cx="576856" cy="497167"/>
            </a:xfrm>
            <a:prstGeom prst="rect">
              <a:avLst/>
            </a:prstGeom>
            <a:noFill/>
            <a:ln>
              <a:noFill/>
            </a:ln>
          </p:spPr>
        </p:pic>
      </p:grpSp>
      <p:pic>
        <p:nvPicPr>
          <p:cNvPr id="361" name="Google Shape;361;p18"/>
          <p:cNvPicPr preferRelativeResize="0"/>
          <p:nvPr/>
        </p:nvPicPr>
        <p:blipFill rotWithShape="1">
          <a:blip r:embed="rId3">
            <a:alphaModFix amt="52000"/>
          </a:blip>
          <a:srcRect l="14340" t="13137" r="15532" b="7383"/>
          <a:stretch/>
        </p:blipFill>
        <p:spPr>
          <a:xfrm rot="10800000" flipH="1">
            <a:off x="7712830" y="3391431"/>
            <a:ext cx="1799175" cy="2039050"/>
          </a:xfrm>
          <a:prstGeom prst="rect">
            <a:avLst/>
          </a:prstGeom>
          <a:noFill/>
          <a:ln>
            <a:noFill/>
          </a:ln>
        </p:spPr>
      </p:pic>
      <p:pic>
        <p:nvPicPr>
          <p:cNvPr id="362" name="Google Shape;362;p18"/>
          <p:cNvPicPr preferRelativeResize="0"/>
          <p:nvPr/>
        </p:nvPicPr>
        <p:blipFill rotWithShape="1">
          <a:blip r:embed="rId8">
            <a:alphaModFix/>
          </a:blip>
          <a:srcRect l="20769" t="7020" r="31386" b="10958"/>
          <a:stretch/>
        </p:blipFill>
        <p:spPr>
          <a:xfrm rot="10800000">
            <a:off x="8498075" y="2452481"/>
            <a:ext cx="1013925" cy="1738175"/>
          </a:xfrm>
          <a:prstGeom prst="rect">
            <a:avLst/>
          </a:prstGeom>
          <a:noFill/>
          <a:ln>
            <a:noFill/>
          </a:ln>
        </p:spPr>
      </p:pic>
      <p:pic>
        <p:nvPicPr>
          <p:cNvPr id="363" name="Google Shape;363;p18"/>
          <p:cNvPicPr preferRelativeResize="0"/>
          <p:nvPr/>
        </p:nvPicPr>
        <p:blipFill rotWithShape="1">
          <a:blip r:embed="rId9">
            <a:alphaModFix amt="43000"/>
          </a:blip>
          <a:srcRect l="29662" r="34322"/>
          <a:stretch/>
        </p:blipFill>
        <p:spPr>
          <a:xfrm rot="-6566759" flipH="1">
            <a:off x="8751987" y="4118557"/>
            <a:ext cx="582925" cy="1618500"/>
          </a:xfrm>
          <a:prstGeom prst="rect">
            <a:avLst/>
          </a:prstGeom>
          <a:noFill/>
          <a:ln>
            <a:noFill/>
          </a:ln>
        </p:spPr>
      </p:pic>
      <p:pic>
        <p:nvPicPr>
          <p:cNvPr id="364" name="Google Shape;364;p18"/>
          <p:cNvPicPr preferRelativeResize="0"/>
          <p:nvPr/>
        </p:nvPicPr>
        <p:blipFill rotWithShape="1">
          <a:blip r:embed="rId10">
            <a:alphaModFix amt="67000"/>
          </a:blip>
          <a:srcRect l="25238" r="30334"/>
          <a:stretch/>
        </p:blipFill>
        <p:spPr>
          <a:xfrm rot="8505072">
            <a:off x="8107480" y="-623228"/>
            <a:ext cx="1081993" cy="2435374"/>
          </a:xfrm>
          <a:prstGeom prst="rect">
            <a:avLst/>
          </a:prstGeom>
          <a:noFill/>
          <a:ln>
            <a:noFill/>
          </a:ln>
        </p:spPr>
      </p:pic>
      <p:pic>
        <p:nvPicPr>
          <p:cNvPr id="365" name="Google Shape;365;p18"/>
          <p:cNvPicPr preferRelativeResize="0"/>
          <p:nvPr/>
        </p:nvPicPr>
        <p:blipFill rotWithShape="1">
          <a:blip r:embed="rId11">
            <a:alphaModFix/>
          </a:blip>
          <a:srcRect l="3814" t="1347" r="3823" b="11749"/>
          <a:stretch/>
        </p:blipFill>
        <p:spPr>
          <a:xfrm rot="10800000">
            <a:off x="7910462" y="-775619"/>
            <a:ext cx="1668050" cy="1569500"/>
          </a:xfrm>
          <a:prstGeom prst="rect">
            <a:avLst/>
          </a:prstGeom>
          <a:noFill/>
          <a:ln>
            <a:noFill/>
          </a:ln>
        </p:spPr>
      </p:pic>
      <p:pic>
        <p:nvPicPr>
          <p:cNvPr id="366" name="Google Shape;366;p18"/>
          <p:cNvPicPr preferRelativeResize="0"/>
          <p:nvPr/>
        </p:nvPicPr>
        <p:blipFill rotWithShape="1">
          <a:blip r:embed="rId12">
            <a:alphaModFix amt="72000"/>
          </a:blip>
          <a:srcRect l="12988" t="13996" r="15011" b="14003"/>
          <a:stretch/>
        </p:blipFill>
        <p:spPr>
          <a:xfrm rot="10800000" flipH="1">
            <a:off x="289900" y="2187656"/>
            <a:ext cx="107275" cy="107275"/>
          </a:xfrm>
          <a:prstGeom prst="rect">
            <a:avLst/>
          </a:prstGeom>
          <a:noFill/>
          <a:ln>
            <a:noFill/>
          </a:ln>
        </p:spPr>
      </p:pic>
      <p:pic>
        <p:nvPicPr>
          <p:cNvPr id="367" name="Google Shape;367;p18"/>
          <p:cNvPicPr preferRelativeResize="0"/>
          <p:nvPr/>
        </p:nvPicPr>
        <p:blipFill rotWithShape="1">
          <a:blip r:embed="rId6">
            <a:alphaModFix amt="72000"/>
          </a:blip>
          <a:srcRect l="12988" t="13996" r="15011" b="14003"/>
          <a:stretch/>
        </p:blipFill>
        <p:spPr>
          <a:xfrm rot="10800000" flipH="1">
            <a:off x="366700" y="1702356"/>
            <a:ext cx="222900" cy="222900"/>
          </a:xfrm>
          <a:prstGeom prst="rect">
            <a:avLst/>
          </a:prstGeom>
          <a:noFill/>
          <a:ln>
            <a:noFill/>
          </a:ln>
        </p:spPr>
      </p:pic>
      <p:pic>
        <p:nvPicPr>
          <p:cNvPr id="368" name="Google Shape;368;p18"/>
          <p:cNvPicPr preferRelativeResize="0"/>
          <p:nvPr/>
        </p:nvPicPr>
        <p:blipFill rotWithShape="1">
          <a:blip r:embed="rId12">
            <a:alphaModFix amt="72000"/>
          </a:blip>
          <a:srcRect l="12988" t="13996" r="15011" b="14003"/>
          <a:stretch/>
        </p:blipFill>
        <p:spPr>
          <a:xfrm rot="10800000" flipH="1">
            <a:off x="8498825" y="2102806"/>
            <a:ext cx="222900" cy="222900"/>
          </a:xfrm>
          <a:prstGeom prst="rect">
            <a:avLst/>
          </a:prstGeom>
          <a:noFill/>
          <a:ln>
            <a:noFill/>
          </a:ln>
        </p:spPr>
      </p:pic>
      <p:pic>
        <p:nvPicPr>
          <p:cNvPr id="369" name="Google Shape;369;p18"/>
          <p:cNvPicPr preferRelativeResize="0"/>
          <p:nvPr/>
        </p:nvPicPr>
        <p:blipFill rotWithShape="1">
          <a:blip r:embed="rId6">
            <a:alphaModFix amt="72000"/>
          </a:blip>
          <a:srcRect l="12988" t="13996" r="15011" b="14003"/>
          <a:stretch/>
        </p:blipFill>
        <p:spPr>
          <a:xfrm rot="10800000" flipH="1">
            <a:off x="8690850" y="2397056"/>
            <a:ext cx="107275" cy="107275"/>
          </a:xfrm>
          <a:prstGeom prst="rect">
            <a:avLst/>
          </a:prstGeom>
          <a:noFill/>
          <a:ln>
            <a:noFill/>
          </a:ln>
        </p:spPr>
      </p:pic>
      <p:pic>
        <p:nvPicPr>
          <p:cNvPr id="370" name="Google Shape;370;p18"/>
          <p:cNvPicPr preferRelativeResize="0"/>
          <p:nvPr/>
        </p:nvPicPr>
        <p:blipFill rotWithShape="1">
          <a:blip r:embed="rId6">
            <a:alphaModFix amt="72000"/>
          </a:blip>
          <a:srcRect l="12988" t="13996" r="15011" b="14003"/>
          <a:stretch/>
        </p:blipFill>
        <p:spPr>
          <a:xfrm rot="10800000" flipH="1">
            <a:off x="6983200" y="4783656"/>
            <a:ext cx="107275" cy="107275"/>
          </a:xfrm>
          <a:prstGeom prst="rect">
            <a:avLst/>
          </a:prstGeom>
          <a:noFill/>
          <a:ln>
            <a:noFill/>
          </a:ln>
        </p:spPr>
      </p:pic>
      <p:pic>
        <p:nvPicPr>
          <p:cNvPr id="371" name="Google Shape;371;p18"/>
          <p:cNvPicPr preferRelativeResize="0"/>
          <p:nvPr/>
        </p:nvPicPr>
        <p:blipFill rotWithShape="1">
          <a:blip r:embed="rId12">
            <a:alphaModFix amt="72000"/>
          </a:blip>
          <a:srcRect l="12988" t="13996" r="15011" b="14003"/>
          <a:stretch/>
        </p:blipFill>
        <p:spPr>
          <a:xfrm rot="10800000" flipH="1">
            <a:off x="1523475" y="4816356"/>
            <a:ext cx="222900" cy="222900"/>
          </a:xfrm>
          <a:prstGeom prst="rect">
            <a:avLst/>
          </a:prstGeom>
          <a:noFill/>
          <a:ln>
            <a:noFill/>
          </a:ln>
        </p:spPr>
      </p:pic>
      <p:sp>
        <p:nvSpPr>
          <p:cNvPr id="372" name="Google Shape;372;p18"/>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73" name="Google Shape;373;p18"/>
          <p:cNvSpPr txBox="1">
            <a:spLocks noGrp="1"/>
          </p:cNvSpPr>
          <p:nvPr>
            <p:ph type="title" idx="2"/>
          </p:nvPr>
        </p:nvSpPr>
        <p:spPr>
          <a:xfrm>
            <a:off x="1121025" y="1814050"/>
            <a:ext cx="2155800" cy="381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74" name="Google Shape;374;p18"/>
          <p:cNvSpPr txBox="1">
            <a:spLocks noGrp="1"/>
          </p:cNvSpPr>
          <p:nvPr>
            <p:ph type="subTitle" idx="1"/>
          </p:nvPr>
        </p:nvSpPr>
        <p:spPr>
          <a:xfrm>
            <a:off x="1121025" y="2195700"/>
            <a:ext cx="2155800" cy="4893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75" name="Google Shape;375;p18"/>
          <p:cNvSpPr txBox="1">
            <a:spLocks noGrp="1"/>
          </p:cNvSpPr>
          <p:nvPr>
            <p:ph type="title" idx="3"/>
          </p:nvPr>
        </p:nvSpPr>
        <p:spPr>
          <a:xfrm>
            <a:off x="5867178" y="1814050"/>
            <a:ext cx="2155800" cy="381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76" name="Google Shape;376;p18"/>
          <p:cNvSpPr txBox="1">
            <a:spLocks noGrp="1"/>
          </p:cNvSpPr>
          <p:nvPr>
            <p:ph type="subTitle" idx="4"/>
          </p:nvPr>
        </p:nvSpPr>
        <p:spPr>
          <a:xfrm>
            <a:off x="5867176" y="2195700"/>
            <a:ext cx="2155800" cy="489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77" name="Google Shape;377;p18"/>
          <p:cNvSpPr txBox="1">
            <a:spLocks noGrp="1"/>
          </p:cNvSpPr>
          <p:nvPr>
            <p:ph type="title" idx="5"/>
          </p:nvPr>
        </p:nvSpPr>
        <p:spPr>
          <a:xfrm>
            <a:off x="1121025" y="3247500"/>
            <a:ext cx="2155800" cy="381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78" name="Google Shape;378;p18"/>
          <p:cNvSpPr txBox="1">
            <a:spLocks noGrp="1"/>
          </p:cNvSpPr>
          <p:nvPr>
            <p:ph type="subTitle" idx="6"/>
          </p:nvPr>
        </p:nvSpPr>
        <p:spPr>
          <a:xfrm>
            <a:off x="1121025" y="3629100"/>
            <a:ext cx="2155800" cy="4893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79" name="Google Shape;379;p18"/>
          <p:cNvSpPr txBox="1">
            <a:spLocks noGrp="1"/>
          </p:cNvSpPr>
          <p:nvPr>
            <p:ph type="title" idx="7"/>
          </p:nvPr>
        </p:nvSpPr>
        <p:spPr>
          <a:xfrm>
            <a:off x="5867178" y="3247500"/>
            <a:ext cx="2155800" cy="381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80" name="Google Shape;380;p18"/>
          <p:cNvSpPr txBox="1">
            <a:spLocks noGrp="1"/>
          </p:cNvSpPr>
          <p:nvPr>
            <p:ph type="subTitle" idx="8"/>
          </p:nvPr>
        </p:nvSpPr>
        <p:spPr>
          <a:xfrm>
            <a:off x="5867176" y="3629100"/>
            <a:ext cx="2155800" cy="489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3398896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381"/>
        <p:cNvGrpSpPr/>
        <p:nvPr/>
      </p:nvGrpSpPr>
      <p:grpSpPr>
        <a:xfrm>
          <a:off x="0" y="0"/>
          <a:ext cx="0" cy="0"/>
          <a:chOff x="0" y="0"/>
          <a:chExt cx="0" cy="0"/>
        </a:xfrm>
      </p:grpSpPr>
      <p:pic>
        <p:nvPicPr>
          <p:cNvPr id="382" name="Google Shape;382;p19"/>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383" name="Google Shape;383;p19"/>
          <p:cNvPicPr preferRelativeResize="0"/>
          <p:nvPr/>
        </p:nvPicPr>
        <p:blipFill rotWithShape="1">
          <a:blip r:embed="rId3">
            <a:alphaModFix amt="67000"/>
          </a:blip>
          <a:srcRect l="25238" r="30334"/>
          <a:stretch/>
        </p:blipFill>
        <p:spPr>
          <a:xfrm rot="2294928" flipH="1">
            <a:off x="-41140" y="-596439"/>
            <a:ext cx="1081993" cy="2435374"/>
          </a:xfrm>
          <a:prstGeom prst="rect">
            <a:avLst/>
          </a:prstGeom>
          <a:noFill/>
          <a:ln>
            <a:noFill/>
          </a:ln>
        </p:spPr>
      </p:pic>
      <p:pic>
        <p:nvPicPr>
          <p:cNvPr id="384" name="Google Shape;384;p19"/>
          <p:cNvPicPr preferRelativeResize="0"/>
          <p:nvPr/>
        </p:nvPicPr>
        <p:blipFill rotWithShape="1">
          <a:blip r:embed="rId4">
            <a:alphaModFix/>
          </a:blip>
          <a:srcRect l="3814" t="1347" r="3823" b="11749"/>
          <a:stretch/>
        </p:blipFill>
        <p:spPr>
          <a:xfrm flipH="1">
            <a:off x="-678845" y="0"/>
            <a:ext cx="1668050" cy="1569500"/>
          </a:xfrm>
          <a:prstGeom prst="rect">
            <a:avLst/>
          </a:prstGeom>
          <a:noFill/>
          <a:ln>
            <a:noFill/>
          </a:ln>
        </p:spPr>
      </p:pic>
      <p:pic>
        <p:nvPicPr>
          <p:cNvPr id="385" name="Google Shape;385;p19"/>
          <p:cNvPicPr preferRelativeResize="0"/>
          <p:nvPr/>
        </p:nvPicPr>
        <p:blipFill rotWithShape="1">
          <a:blip r:embed="rId5">
            <a:alphaModFix amt="52000"/>
          </a:blip>
          <a:srcRect l="14340" t="13137" r="15532" b="7383"/>
          <a:stretch/>
        </p:blipFill>
        <p:spPr>
          <a:xfrm flipH="1">
            <a:off x="8023675" y="-317075"/>
            <a:ext cx="1799175" cy="2039050"/>
          </a:xfrm>
          <a:prstGeom prst="rect">
            <a:avLst/>
          </a:prstGeom>
          <a:noFill/>
          <a:ln>
            <a:noFill/>
          </a:ln>
        </p:spPr>
      </p:pic>
      <p:pic>
        <p:nvPicPr>
          <p:cNvPr id="386" name="Google Shape;386;p19"/>
          <p:cNvPicPr preferRelativeResize="0"/>
          <p:nvPr/>
        </p:nvPicPr>
        <p:blipFill rotWithShape="1">
          <a:blip r:embed="rId6">
            <a:alphaModFix/>
          </a:blip>
          <a:srcRect l="20769" t="7020" r="31386" b="10958"/>
          <a:stretch/>
        </p:blipFill>
        <p:spPr>
          <a:xfrm flipH="1">
            <a:off x="8580155" y="922750"/>
            <a:ext cx="1013925" cy="1738175"/>
          </a:xfrm>
          <a:prstGeom prst="rect">
            <a:avLst/>
          </a:prstGeom>
          <a:noFill/>
          <a:ln>
            <a:noFill/>
          </a:ln>
        </p:spPr>
      </p:pic>
      <p:pic>
        <p:nvPicPr>
          <p:cNvPr id="387" name="Google Shape;387;p19"/>
          <p:cNvPicPr preferRelativeResize="0"/>
          <p:nvPr/>
        </p:nvPicPr>
        <p:blipFill rotWithShape="1">
          <a:blip r:embed="rId7">
            <a:alphaModFix amt="43000"/>
          </a:blip>
          <a:srcRect l="29662" r="34322"/>
          <a:stretch/>
        </p:blipFill>
        <p:spPr>
          <a:xfrm rot="4233241" flipH="1">
            <a:off x="7995018" y="-849950"/>
            <a:ext cx="582925" cy="1618500"/>
          </a:xfrm>
          <a:prstGeom prst="rect">
            <a:avLst/>
          </a:prstGeom>
          <a:noFill/>
          <a:ln>
            <a:noFill/>
          </a:ln>
        </p:spPr>
      </p:pic>
      <p:pic>
        <p:nvPicPr>
          <p:cNvPr id="388" name="Google Shape;388;p19"/>
          <p:cNvPicPr preferRelativeResize="0"/>
          <p:nvPr/>
        </p:nvPicPr>
        <p:blipFill rotWithShape="1">
          <a:blip r:embed="rId8">
            <a:alphaModFix amt="72000"/>
          </a:blip>
          <a:srcRect l="12988" t="13996" r="15011" b="14003"/>
          <a:stretch/>
        </p:blipFill>
        <p:spPr>
          <a:xfrm flipH="1">
            <a:off x="8580105" y="3717650"/>
            <a:ext cx="222900" cy="222900"/>
          </a:xfrm>
          <a:prstGeom prst="rect">
            <a:avLst/>
          </a:prstGeom>
          <a:noFill/>
          <a:ln>
            <a:noFill/>
          </a:ln>
        </p:spPr>
      </p:pic>
      <p:pic>
        <p:nvPicPr>
          <p:cNvPr id="389" name="Google Shape;389;p19"/>
          <p:cNvPicPr preferRelativeResize="0"/>
          <p:nvPr/>
        </p:nvPicPr>
        <p:blipFill rotWithShape="1">
          <a:blip r:embed="rId9">
            <a:alphaModFix amt="72000"/>
          </a:blip>
          <a:srcRect l="12988" t="13996" r="15011" b="14003"/>
          <a:stretch/>
        </p:blipFill>
        <p:spPr>
          <a:xfrm flipH="1">
            <a:off x="8503705" y="3539025"/>
            <a:ext cx="107275" cy="107275"/>
          </a:xfrm>
          <a:prstGeom prst="rect">
            <a:avLst/>
          </a:prstGeom>
          <a:noFill/>
          <a:ln>
            <a:noFill/>
          </a:ln>
        </p:spPr>
      </p:pic>
      <p:pic>
        <p:nvPicPr>
          <p:cNvPr id="390" name="Google Shape;390;p19"/>
          <p:cNvPicPr preferRelativeResize="0"/>
          <p:nvPr/>
        </p:nvPicPr>
        <p:blipFill rotWithShape="1">
          <a:blip r:embed="rId9">
            <a:alphaModFix amt="72000"/>
          </a:blip>
          <a:srcRect l="12988" t="13996" r="15011" b="14003"/>
          <a:stretch/>
        </p:blipFill>
        <p:spPr>
          <a:xfrm flipH="1">
            <a:off x="283230" y="4670800"/>
            <a:ext cx="222900" cy="222900"/>
          </a:xfrm>
          <a:prstGeom prst="rect">
            <a:avLst/>
          </a:prstGeom>
          <a:noFill/>
          <a:ln>
            <a:noFill/>
          </a:ln>
        </p:spPr>
      </p:pic>
      <p:pic>
        <p:nvPicPr>
          <p:cNvPr id="391" name="Google Shape;391;p19"/>
          <p:cNvPicPr preferRelativeResize="0"/>
          <p:nvPr/>
        </p:nvPicPr>
        <p:blipFill rotWithShape="1">
          <a:blip r:embed="rId8">
            <a:alphaModFix amt="72000"/>
          </a:blip>
          <a:srcRect l="12988" t="13996" r="15011" b="14003"/>
          <a:stretch/>
        </p:blipFill>
        <p:spPr>
          <a:xfrm flipH="1">
            <a:off x="101543" y="3992000"/>
            <a:ext cx="107275" cy="107275"/>
          </a:xfrm>
          <a:prstGeom prst="rect">
            <a:avLst/>
          </a:prstGeom>
          <a:noFill/>
          <a:ln>
            <a:noFill/>
          </a:ln>
        </p:spPr>
      </p:pic>
      <p:sp>
        <p:nvSpPr>
          <p:cNvPr id="392" name="Google Shape;392;p19"/>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93" name="Google Shape;393;p19"/>
          <p:cNvSpPr txBox="1">
            <a:spLocks noGrp="1"/>
          </p:cNvSpPr>
          <p:nvPr>
            <p:ph type="title" idx="2"/>
          </p:nvPr>
        </p:nvSpPr>
        <p:spPr>
          <a:xfrm>
            <a:off x="959751" y="1887775"/>
            <a:ext cx="20670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94" name="Google Shape;394;p19"/>
          <p:cNvSpPr txBox="1">
            <a:spLocks noGrp="1"/>
          </p:cNvSpPr>
          <p:nvPr>
            <p:ph type="subTitle" idx="1"/>
          </p:nvPr>
        </p:nvSpPr>
        <p:spPr>
          <a:xfrm>
            <a:off x="959751" y="2269375"/>
            <a:ext cx="2067000" cy="489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95" name="Google Shape;395;p19"/>
          <p:cNvSpPr txBox="1">
            <a:spLocks noGrp="1"/>
          </p:cNvSpPr>
          <p:nvPr>
            <p:ph type="title" idx="3"/>
          </p:nvPr>
        </p:nvSpPr>
        <p:spPr>
          <a:xfrm>
            <a:off x="3538497" y="1887775"/>
            <a:ext cx="20670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96" name="Google Shape;396;p19"/>
          <p:cNvSpPr txBox="1">
            <a:spLocks noGrp="1"/>
          </p:cNvSpPr>
          <p:nvPr>
            <p:ph type="subTitle" idx="4"/>
          </p:nvPr>
        </p:nvSpPr>
        <p:spPr>
          <a:xfrm>
            <a:off x="3538497" y="2269375"/>
            <a:ext cx="2067000" cy="489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97" name="Google Shape;397;p19"/>
          <p:cNvSpPr txBox="1">
            <a:spLocks noGrp="1"/>
          </p:cNvSpPr>
          <p:nvPr>
            <p:ph type="title" idx="5"/>
          </p:nvPr>
        </p:nvSpPr>
        <p:spPr>
          <a:xfrm>
            <a:off x="959751" y="3321175"/>
            <a:ext cx="20670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98" name="Google Shape;398;p19"/>
          <p:cNvSpPr txBox="1">
            <a:spLocks noGrp="1"/>
          </p:cNvSpPr>
          <p:nvPr>
            <p:ph type="subTitle" idx="6"/>
          </p:nvPr>
        </p:nvSpPr>
        <p:spPr>
          <a:xfrm>
            <a:off x="959751" y="3702775"/>
            <a:ext cx="2067000" cy="489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99" name="Google Shape;399;p19"/>
          <p:cNvSpPr txBox="1">
            <a:spLocks noGrp="1"/>
          </p:cNvSpPr>
          <p:nvPr>
            <p:ph type="title" idx="7"/>
          </p:nvPr>
        </p:nvSpPr>
        <p:spPr>
          <a:xfrm>
            <a:off x="3538497" y="3321175"/>
            <a:ext cx="20670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00" name="Google Shape;400;p19"/>
          <p:cNvSpPr txBox="1">
            <a:spLocks noGrp="1"/>
          </p:cNvSpPr>
          <p:nvPr>
            <p:ph type="subTitle" idx="8"/>
          </p:nvPr>
        </p:nvSpPr>
        <p:spPr>
          <a:xfrm>
            <a:off x="3538497" y="3702775"/>
            <a:ext cx="2067000" cy="489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01" name="Google Shape;401;p19"/>
          <p:cNvSpPr txBox="1">
            <a:spLocks noGrp="1"/>
          </p:cNvSpPr>
          <p:nvPr>
            <p:ph type="title" idx="9"/>
          </p:nvPr>
        </p:nvSpPr>
        <p:spPr>
          <a:xfrm>
            <a:off x="6117249" y="1887775"/>
            <a:ext cx="20670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02" name="Google Shape;402;p19"/>
          <p:cNvSpPr txBox="1">
            <a:spLocks noGrp="1"/>
          </p:cNvSpPr>
          <p:nvPr>
            <p:ph type="subTitle" idx="13"/>
          </p:nvPr>
        </p:nvSpPr>
        <p:spPr>
          <a:xfrm>
            <a:off x="6117249" y="2269375"/>
            <a:ext cx="2067000" cy="489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03" name="Google Shape;403;p19"/>
          <p:cNvSpPr txBox="1">
            <a:spLocks noGrp="1"/>
          </p:cNvSpPr>
          <p:nvPr>
            <p:ph type="title" idx="14"/>
          </p:nvPr>
        </p:nvSpPr>
        <p:spPr>
          <a:xfrm>
            <a:off x="6117249" y="3321175"/>
            <a:ext cx="20670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04" name="Google Shape;404;p19"/>
          <p:cNvSpPr txBox="1">
            <a:spLocks noGrp="1"/>
          </p:cNvSpPr>
          <p:nvPr>
            <p:ph type="subTitle" idx="15"/>
          </p:nvPr>
        </p:nvSpPr>
        <p:spPr>
          <a:xfrm>
            <a:off x="6117249" y="3702775"/>
            <a:ext cx="2067000" cy="489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14444924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405"/>
        <p:cNvGrpSpPr/>
        <p:nvPr/>
      </p:nvGrpSpPr>
      <p:grpSpPr>
        <a:xfrm>
          <a:off x="0" y="0"/>
          <a:ext cx="0" cy="0"/>
          <a:chOff x="0" y="0"/>
          <a:chExt cx="0" cy="0"/>
        </a:xfrm>
      </p:grpSpPr>
      <p:pic>
        <p:nvPicPr>
          <p:cNvPr id="406" name="Google Shape;406;p20"/>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407" name="Google Shape;407;p20"/>
          <p:cNvPicPr preferRelativeResize="0"/>
          <p:nvPr/>
        </p:nvPicPr>
        <p:blipFill rotWithShape="1">
          <a:blip r:embed="rId3">
            <a:alphaModFix amt="69000"/>
          </a:blip>
          <a:srcRect l="29662" r="34322"/>
          <a:stretch/>
        </p:blipFill>
        <p:spPr>
          <a:xfrm rot="-8876511">
            <a:off x="-257213" y="431474"/>
            <a:ext cx="582925" cy="1618500"/>
          </a:xfrm>
          <a:prstGeom prst="rect">
            <a:avLst/>
          </a:prstGeom>
          <a:noFill/>
          <a:ln>
            <a:noFill/>
          </a:ln>
        </p:spPr>
      </p:pic>
      <p:pic>
        <p:nvPicPr>
          <p:cNvPr id="408" name="Google Shape;408;p20"/>
          <p:cNvPicPr preferRelativeResize="0"/>
          <p:nvPr/>
        </p:nvPicPr>
        <p:blipFill rotWithShape="1">
          <a:blip r:embed="rId4">
            <a:alphaModFix amt="96000"/>
          </a:blip>
          <a:srcRect l="25238" r="30334"/>
          <a:stretch/>
        </p:blipFill>
        <p:spPr>
          <a:xfrm rot="8556388" flipH="1">
            <a:off x="8491722" y="-91693"/>
            <a:ext cx="834135" cy="1877485"/>
          </a:xfrm>
          <a:prstGeom prst="rect">
            <a:avLst/>
          </a:prstGeom>
          <a:noFill/>
          <a:ln>
            <a:noFill/>
          </a:ln>
        </p:spPr>
      </p:pic>
      <p:pic>
        <p:nvPicPr>
          <p:cNvPr id="409" name="Google Shape;409;p20"/>
          <p:cNvPicPr preferRelativeResize="0"/>
          <p:nvPr/>
        </p:nvPicPr>
        <p:blipFill rotWithShape="1">
          <a:blip r:embed="rId5">
            <a:alphaModFix/>
          </a:blip>
          <a:srcRect l="6725" t="8298"/>
          <a:stretch/>
        </p:blipFill>
        <p:spPr>
          <a:xfrm flipH="1">
            <a:off x="8276818" y="59250"/>
            <a:ext cx="725471" cy="713250"/>
          </a:xfrm>
          <a:prstGeom prst="rect">
            <a:avLst/>
          </a:prstGeom>
          <a:noFill/>
          <a:ln>
            <a:noFill/>
          </a:ln>
        </p:spPr>
      </p:pic>
      <p:pic>
        <p:nvPicPr>
          <p:cNvPr id="410" name="Google Shape;410;p20"/>
          <p:cNvPicPr preferRelativeResize="0"/>
          <p:nvPr/>
        </p:nvPicPr>
        <p:blipFill rotWithShape="1">
          <a:blip r:embed="rId6">
            <a:alphaModFix amt="69000"/>
          </a:blip>
          <a:srcRect l="41502" r="39776"/>
          <a:stretch/>
        </p:blipFill>
        <p:spPr>
          <a:xfrm rot="-9594180">
            <a:off x="8874171" y="-480317"/>
            <a:ext cx="496976" cy="2654753"/>
          </a:xfrm>
          <a:prstGeom prst="rect">
            <a:avLst/>
          </a:prstGeom>
          <a:noFill/>
          <a:ln>
            <a:noFill/>
          </a:ln>
        </p:spPr>
      </p:pic>
      <p:pic>
        <p:nvPicPr>
          <p:cNvPr id="411" name="Google Shape;411;p20"/>
          <p:cNvPicPr preferRelativeResize="0"/>
          <p:nvPr/>
        </p:nvPicPr>
        <p:blipFill rotWithShape="1">
          <a:blip r:embed="rId7">
            <a:alphaModFix amt="72000"/>
          </a:blip>
          <a:srcRect l="12988" t="13996" r="15011" b="14003"/>
          <a:stretch/>
        </p:blipFill>
        <p:spPr>
          <a:xfrm>
            <a:off x="-390900" y="-243150"/>
            <a:ext cx="1248150" cy="1248150"/>
          </a:xfrm>
          <a:prstGeom prst="rect">
            <a:avLst/>
          </a:prstGeom>
          <a:noFill/>
          <a:ln>
            <a:noFill/>
          </a:ln>
        </p:spPr>
      </p:pic>
      <p:grpSp>
        <p:nvGrpSpPr>
          <p:cNvPr id="412" name="Google Shape;412;p20"/>
          <p:cNvGrpSpPr/>
          <p:nvPr/>
        </p:nvGrpSpPr>
        <p:grpSpPr>
          <a:xfrm>
            <a:off x="38301" y="400187"/>
            <a:ext cx="681700" cy="893750"/>
            <a:chOff x="8528601" y="3345625"/>
            <a:chExt cx="681700" cy="893750"/>
          </a:xfrm>
        </p:grpSpPr>
        <p:pic>
          <p:nvPicPr>
            <p:cNvPr id="413" name="Google Shape;413;p20"/>
            <p:cNvPicPr preferRelativeResize="0"/>
            <p:nvPr/>
          </p:nvPicPr>
          <p:blipFill rotWithShape="1">
            <a:blip r:embed="rId8">
              <a:alphaModFix/>
            </a:blip>
            <a:srcRect l="15023" t="14904" b="11857"/>
            <a:stretch/>
          </p:blipFill>
          <p:spPr>
            <a:xfrm>
              <a:off x="8528601" y="3742208"/>
              <a:ext cx="576856" cy="497166"/>
            </a:xfrm>
            <a:prstGeom prst="rect">
              <a:avLst/>
            </a:prstGeom>
            <a:noFill/>
            <a:ln>
              <a:noFill/>
            </a:ln>
          </p:spPr>
        </p:pic>
        <p:pic>
          <p:nvPicPr>
            <p:cNvPr id="414" name="Google Shape;414;p20"/>
            <p:cNvPicPr preferRelativeResize="0"/>
            <p:nvPr/>
          </p:nvPicPr>
          <p:blipFill rotWithShape="1">
            <a:blip r:embed="rId8">
              <a:alphaModFix/>
            </a:blip>
            <a:srcRect l="15023" t="14904" b="11857"/>
            <a:stretch/>
          </p:blipFill>
          <p:spPr>
            <a:xfrm rot="-10040303">
              <a:off x="8585969" y="3402800"/>
              <a:ext cx="576856" cy="497167"/>
            </a:xfrm>
            <a:prstGeom prst="rect">
              <a:avLst/>
            </a:prstGeom>
            <a:noFill/>
            <a:ln>
              <a:noFill/>
            </a:ln>
          </p:spPr>
        </p:pic>
      </p:grpSp>
      <p:pic>
        <p:nvPicPr>
          <p:cNvPr id="415" name="Google Shape;415;p20"/>
          <p:cNvPicPr preferRelativeResize="0"/>
          <p:nvPr/>
        </p:nvPicPr>
        <p:blipFill rotWithShape="1">
          <a:blip r:embed="rId9">
            <a:alphaModFix amt="72000"/>
          </a:blip>
          <a:srcRect l="12988" t="13996" r="15011" b="14003"/>
          <a:stretch/>
        </p:blipFill>
        <p:spPr>
          <a:xfrm>
            <a:off x="8599238" y="2571750"/>
            <a:ext cx="107275" cy="107275"/>
          </a:xfrm>
          <a:prstGeom prst="rect">
            <a:avLst/>
          </a:prstGeom>
          <a:noFill/>
          <a:ln>
            <a:noFill/>
          </a:ln>
        </p:spPr>
      </p:pic>
      <p:pic>
        <p:nvPicPr>
          <p:cNvPr id="416" name="Google Shape;416;p20"/>
          <p:cNvPicPr preferRelativeResize="0"/>
          <p:nvPr/>
        </p:nvPicPr>
        <p:blipFill rotWithShape="1">
          <a:blip r:embed="rId7">
            <a:alphaModFix amt="72000"/>
          </a:blip>
          <a:srcRect l="12988" t="13996" r="15011" b="14003"/>
          <a:stretch/>
        </p:blipFill>
        <p:spPr>
          <a:xfrm>
            <a:off x="8676038" y="2941425"/>
            <a:ext cx="222900" cy="222900"/>
          </a:xfrm>
          <a:prstGeom prst="rect">
            <a:avLst/>
          </a:prstGeom>
          <a:noFill/>
          <a:ln>
            <a:noFill/>
          </a:ln>
        </p:spPr>
      </p:pic>
      <p:pic>
        <p:nvPicPr>
          <p:cNvPr id="417" name="Google Shape;417;p20"/>
          <p:cNvPicPr preferRelativeResize="0"/>
          <p:nvPr/>
        </p:nvPicPr>
        <p:blipFill rotWithShape="1">
          <a:blip r:embed="rId9">
            <a:alphaModFix amt="72000"/>
          </a:blip>
          <a:srcRect l="12988" t="13996" r="15011" b="14003"/>
          <a:stretch/>
        </p:blipFill>
        <p:spPr>
          <a:xfrm rot="10800000" flipH="1">
            <a:off x="125200" y="1916300"/>
            <a:ext cx="222900" cy="222900"/>
          </a:xfrm>
          <a:prstGeom prst="rect">
            <a:avLst/>
          </a:prstGeom>
          <a:noFill/>
          <a:ln>
            <a:noFill/>
          </a:ln>
        </p:spPr>
      </p:pic>
      <p:pic>
        <p:nvPicPr>
          <p:cNvPr id="418" name="Google Shape;418;p20"/>
          <p:cNvPicPr preferRelativeResize="0"/>
          <p:nvPr/>
        </p:nvPicPr>
        <p:blipFill rotWithShape="1">
          <a:blip r:embed="rId7">
            <a:alphaModFix amt="72000"/>
          </a:blip>
          <a:srcRect l="12988" t="13996" r="15011" b="14003"/>
          <a:stretch/>
        </p:blipFill>
        <p:spPr>
          <a:xfrm rot="10800000" flipH="1">
            <a:off x="317225" y="2210550"/>
            <a:ext cx="107275" cy="107275"/>
          </a:xfrm>
          <a:prstGeom prst="rect">
            <a:avLst/>
          </a:prstGeom>
          <a:noFill/>
          <a:ln>
            <a:noFill/>
          </a:ln>
        </p:spPr>
      </p:pic>
      <p:sp>
        <p:nvSpPr>
          <p:cNvPr id="419" name="Google Shape;419;p20"/>
          <p:cNvSpPr txBox="1">
            <a:spLocks noGrp="1"/>
          </p:cNvSpPr>
          <p:nvPr>
            <p:ph type="title" hasCustomPrompt="1"/>
          </p:nvPr>
        </p:nvSpPr>
        <p:spPr>
          <a:xfrm>
            <a:off x="715400" y="2571750"/>
            <a:ext cx="2385300" cy="831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54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20" name="Google Shape;420;p20"/>
          <p:cNvSpPr txBox="1">
            <a:spLocks noGrp="1"/>
          </p:cNvSpPr>
          <p:nvPr>
            <p:ph type="subTitle" idx="1"/>
          </p:nvPr>
        </p:nvSpPr>
        <p:spPr>
          <a:xfrm>
            <a:off x="715400" y="3785150"/>
            <a:ext cx="2385300" cy="51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421" name="Google Shape;421;p20"/>
          <p:cNvSpPr txBox="1">
            <a:spLocks noGrp="1"/>
          </p:cNvSpPr>
          <p:nvPr>
            <p:ph type="title" idx="2" hasCustomPrompt="1"/>
          </p:nvPr>
        </p:nvSpPr>
        <p:spPr>
          <a:xfrm>
            <a:off x="3379351" y="2571750"/>
            <a:ext cx="2385300" cy="831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54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22" name="Google Shape;422;p20"/>
          <p:cNvSpPr txBox="1">
            <a:spLocks noGrp="1"/>
          </p:cNvSpPr>
          <p:nvPr>
            <p:ph type="subTitle" idx="3"/>
          </p:nvPr>
        </p:nvSpPr>
        <p:spPr>
          <a:xfrm>
            <a:off x="3379352" y="3785150"/>
            <a:ext cx="2385300" cy="51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423" name="Google Shape;423;p20"/>
          <p:cNvSpPr txBox="1">
            <a:spLocks noGrp="1"/>
          </p:cNvSpPr>
          <p:nvPr>
            <p:ph type="title" idx="4" hasCustomPrompt="1"/>
          </p:nvPr>
        </p:nvSpPr>
        <p:spPr>
          <a:xfrm>
            <a:off x="6038699" y="2571750"/>
            <a:ext cx="2385300" cy="831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54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24" name="Google Shape;424;p20"/>
          <p:cNvSpPr txBox="1">
            <a:spLocks noGrp="1"/>
          </p:cNvSpPr>
          <p:nvPr>
            <p:ph type="subTitle" idx="5"/>
          </p:nvPr>
        </p:nvSpPr>
        <p:spPr>
          <a:xfrm>
            <a:off x="6038700" y="3785150"/>
            <a:ext cx="2385300" cy="51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425" name="Google Shape;425;p20"/>
          <p:cNvSpPr txBox="1">
            <a:spLocks noGrp="1"/>
          </p:cNvSpPr>
          <p:nvPr>
            <p:ph type="title" idx="6"/>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26" name="Google Shape;426;p20"/>
          <p:cNvSpPr txBox="1">
            <a:spLocks noGrp="1"/>
          </p:cNvSpPr>
          <p:nvPr>
            <p:ph type="title" idx="7"/>
          </p:nvPr>
        </p:nvSpPr>
        <p:spPr>
          <a:xfrm>
            <a:off x="715400" y="3403550"/>
            <a:ext cx="23853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27" name="Google Shape;427;p20"/>
          <p:cNvSpPr txBox="1">
            <a:spLocks noGrp="1"/>
          </p:cNvSpPr>
          <p:nvPr>
            <p:ph type="title" idx="8"/>
          </p:nvPr>
        </p:nvSpPr>
        <p:spPr>
          <a:xfrm>
            <a:off x="3379350" y="3403550"/>
            <a:ext cx="23853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428" name="Google Shape;428;p20"/>
          <p:cNvSpPr txBox="1">
            <a:spLocks noGrp="1"/>
          </p:cNvSpPr>
          <p:nvPr>
            <p:ph type="title" idx="9"/>
          </p:nvPr>
        </p:nvSpPr>
        <p:spPr>
          <a:xfrm>
            <a:off x="6038700" y="3403550"/>
            <a:ext cx="2385300" cy="3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Tree>
    <p:extLst>
      <p:ext uri="{BB962C8B-B14F-4D97-AF65-F5344CB8AC3E}">
        <p14:creationId xmlns:p14="http://schemas.microsoft.com/office/powerpoint/2010/main" val="250526896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429"/>
        <p:cNvGrpSpPr/>
        <p:nvPr/>
      </p:nvGrpSpPr>
      <p:grpSpPr>
        <a:xfrm>
          <a:off x="0" y="0"/>
          <a:ext cx="0" cy="0"/>
          <a:chOff x="0" y="0"/>
          <a:chExt cx="0" cy="0"/>
        </a:xfrm>
      </p:grpSpPr>
      <p:pic>
        <p:nvPicPr>
          <p:cNvPr id="430" name="Google Shape;430;p21"/>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431" name="Google Shape;431;p21"/>
          <p:cNvPicPr preferRelativeResize="0"/>
          <p:nvPr/>
        </p:nvPicPr>
        <p:blipFill rotWithShape="1">
          <a:blip r:embed="rId3">
            <a:alphaModFix amt="72000"/>
          </a:blip>
          <a:srcRect l="12988" t="13996" r="15011" b="14003"/>
          <a:stretch/>
        </p:blipFill>
        <p:spPr>
          <a:xfrm>
            <a:off x="8675288" y="3283300"/>
            <a:ext cx="222900" cy="222900"/>
          </a:xfrm>
          <a:prstGeom prst="rect">
            <a:avLst/>
          </a:prstGeom>
          <a:noFill/>
          <a:ln>
            <a:noFill/>
          </a:ln>
        </p:spPr>
      </p:pic>
      <p:pic>
        <p:nvPicPr>
          <p:cNvPr id="432" name="Google Shape;432;p21"/>
          <p:cNvPicPr preferRelativeResize="0"/>
          <p:nvPr/>
        </p:nvPicPr>
        <p:blipFill>
          <a:blip r:embed="rId4">
            <a:alphaModFix amt="65000"/>
          </a:blip>
          <a:stretch>
            <a:fillRect/>
          </a:stretch>
        </p:blipFill>
        <p:spPr>
          <a:xfrm rot="-1871684">
            <a:off x="8000050" y="-336825"/>
            <a:ext cx="1904550" cy="1904550"/>
          </a:xfrm>
          <a:prstGeom prst="rect">
            <a:avLst/>
          </a:prstGeom>
          <a:noFill/>
          <a:ln>
            <a:noFill/>
          </a:ln>
        </p:spPr>
      </p:pic>
      <p:pic>
        <p:nvPicPr>
          <p:cNvPr id="433" name="Google Shape;433;p21"/>
          <p:cNvPicPr preferRelativeResize="0"/>
          <p:nvPr/>
        </p:nvPicPr>
        <p:blipFill rotWithShape="1">
          <a:blip r:embed="rId5">
            <a:alphaModFix/>
          </a:blip>
          <a:srcRect t="16613" b="7937"/>
          <a:stretch/>
        </p:blipFill>
        <p:spPr>
          <a:xfrm rot="1765193" flipH="1">
            <a:off x="8055820" y="-64067"/>
            <a:ext cx="1928588" cy="1455084"/>
          </a:xfrm>
          <a:prstGeom prst="rect">
            <a:avLst/>
          </a:prstGeom>
          <a:noFill/>
          <a:ln>
            <a:noFill/>
          </a:ln>
        </p:spPr>
      </p:pic>
      <p:pic>
        <p:nvPicPr>
          <p:cNvPr id="434" name="Google Shape;434;p21"/>
          <p:cNvPicPr preferRelativeResize="0"/>
          <p:nvPr/>
        </p:nvPicPr>
        <p:blipFill rotWithShape="1">
          <a:blip r:embed="rId6">
            <a:alphaModFix amt="40000"/>
          </a:blip>
          <a:srcRect l="19177" t="20749" r="12206" b="21161"/>
          <a:stretch/>
        </p:blipFill>
        <p:spPr>
          <a:xfrm rot="-7603517" flipH="1">
            <a:off x="-375365" y="4297444"/>
            <a:ext cx="1454100" cy="1230924"/>
          </a:xfrm>
          <a:prstGeom prst="rect">
            <a:avLst/>
          </a:prstGeom>
          <a:noFill/>
          <a:ln>
            <a:noFill/>
          </a:ln>
        </p:spPr>
      </p:pic>
      <p:pic>
        <p:nvPicPr>
          <p:cNvPr id="435" name="Google Shape;435;p21"/>
          <p:cNvPicPr preferRelativeResize="0"/>
          <p:nvPr/>
        </p:nvPicPr>
        <p:blipFill rotWithShape="1">
          <a:blip r:embed="rId7">
            <a:alphaModFix/>
          </a:blip>
          <a:srcRect l="6725" t="8298"/>
          <a:stretch/>
        </p:blipFill>
        <p:spPr>
          <a:xfrm rot="-7546518">
            <a:off x="-64179" y="4041934"/>
            <a:ext cx="725471" cy="713250"/>
          </a:xfrm>
          <a:prstGeom prst="rect">
            <a:avLst/>
          </a:prstGeom>
          <a:noFill/>
          <a:ln>
            <a:noFill/>
          </a:ln>
        </p:spPr>
      </p:pic>
      <p:pic>
        <p:nvPicPr>
          <p:cNvPr id="436" name="Google Shape;436;p21"/>
          <p:cNvPicPr preferRelativeResize="0"/>
          <p:nvPr/>
        </p:nvPicPr>
        <p:blipFill rotWithShape="1">
          <a:blip r:embed="rId3">
            <a:alphaModFix amt="72000"/>
          </a:blip>
          <a:srcRect l="12988" t="13996" r="15011" b="14003"/>
          <a:stretch/>
        </p:blipFill>
        <p:spPr>
          <a:xfrm>
            <a:off x="-390900" y="0"/>
            <a:ext cx="1005000" cy="1005000"/>
          </a:xfrm>
          <a:prstGeom prst="rect">
            <a:avLst/>
          </a:prstGeom>
          <a:noFill/>
          <a:ln>
            <a:noFill/>
          </a:ln>
        </p:spPr>
      </p:pic>
      <p:grpSp>
        <p:nvGrpSpPr>
          <p:cNvPr id="437" name="Google Shape;437;p21"/>
          <p:cNvGrpSpPr/>
          <p:nvPr/>
        </p:nvGrpSpPr>
        <p:grpSpPr>
          <a:xfrm>
            <a:off x="-181074" y="484225"/>
            <a:ext cx="681700" cy="893750"/>
            <a:chOff x="8528601" y="3345625"/>
            <a:chExt cx="681700" cy="893750"/>
          </a:xfrm>
        </p:grpSpPr>
        <p:pic>
          <p:nvPicPr>
            <p:cNvPr id="438" name="Google Shape;438;p21"/>
            <p:cNvPicPr preferRelativeResize="0"/>
            <p:nvPr/>
          </p:nvPicPr>
          <p:blipFill rotWithShape="1">
            <a:blip r:embed="rId8">
              <a:alphaModFix/>
            </a:blip>
            <a:srcRect l="15023" t="14904" b="11857"/>
            <a:stretch/>
          </p:blipFill>
          <p:spPr>
            <a:xfrm>
              <a:off x="8528601" y="3742208"/>
              <a:ext cx="576856" cy="497166"/>
            </a:xfrm>
            <a:prstGeom prst="rect">
              <a:avLst/>
            </a:prstGeom>
            <a:noFill/>
            <a:ln>
              <a:noFill/>
            </a:ln>
          </p:spPr>
        </p:pic>
        <p:pic>
          <p:nvPicPr>
            <p:cNvPr id="439" name="Google Shape;439;p21"/>
            <p:cNvPicPr preferRelativeResize="0"/>
            <p:nvPr/>
          </p:nvPicPr>
          <p:blipFill rotWithShape="1">
            <a:blip r:embed="rId8">
              <a:alphaModFix/>
            </a:blip>
            <a:srcRect l="15023" t="14904" b="11857"/>
            <a:stretch/>
          </p:blipFill>
          <p:spPr>
            <a:xfrm rot="-10040303">
              <a:off x="8585969" y="3402800"/>
              <a:ext cx="576856" cy="497167"/>
            </a:xfrm>
            <a:prstGeom prst="rect">
              <a:avLst/>
            </a:prstGeom>
            <a:noFill/>
            <a:ln>
              <a:noFill/>
            </a:ln>
          </p:spPr>
        </p:pic>
      </p:grpSp>
      <p:pic>
        <p:nvPicPr>
          <p:cNvPr id="440" name="Google Shape;440;p21"/>
          <p:cNvPicPr preferRelativeResize="0"/>
          <p:nvPr/>
        </p:nvPicPr>
        <p:blipFill rotWithShape="1">
          <a:blip r:embed="rId9">
            <a:alphaModFix amt="72000"/>
          </a:blip>
          <a:srcRect l="12988" t="13996" r="15011" b="14003"/>
          <a:stretch/>
        </p:blipFill>
        <p:spPr>
          <a:xfrm>
            <a:off x="180725" y="1652325"/>
            <a:ext cx="118550" cy="118550"/>
          </a:xfrm>
          <a:prstGeom prst="rect">
            <a:avLst/>
          </a:prstGeom>
          <a:noFill/>
          <a:ln>
            <a:noFill/>
          </a:ln>
        </p:spPr>
      </p:pic>
      <p:pic>
        <p:nvPicPr>
          <p:cNvPr id="441" name="Google Shape;441;p21"/>
          <p:cNvPicPr preferRelativeResize="0"/>
          <p:nvPr/>
        </p:nvPicPr>
        <p:blipFill rotWithShape="1">
          <a:blip r:embed="rId10">
            <a:alphaModFix amt="72000"/>
          </a:blip>
          <a:srcRect l="12988" t="13996" r="15011" b="14003"/>
          <a:stretch/>
        </p:blipFill>
        <p:spPr>
          <a:xfrm>
            <a:off x="128550" y="2045225"/>
            <a:ext cx="222900" cy="222900"/>
          </a:xfrm>
          <a:prstGeom prst="rect">
            <a:avLst/>
          </a:prstGeom>
          <a:noFill/>
          <a:ln>
            <a:noFill/>
          </a:ln>
        </p:spPr>
      </p:pic>
      <p:pic>
        <p:nvPicPr>
          <p:cNvPr id="442" name="Google Shape;442;p21"/>
          <p:cNvPicPr preferRelativeResize="0"/>
          <p:nvPr/>
        </p:nvPicPr>
        <p:blipFill rotWithShape="1">
          <a:blip r:embed="rId10">
            <a:alphaModFix amt="72000"/>
          </a:blip>
          <a:srcRect l="12988" t="13996" r="15011" b="14003"/>
          <a:stretch/>
        </p:blipFill>
        <p:spPr>
          <a:xfrm>
            <a:off x="8861488" y="3044613"/>
            <a:ext cx="107275" cy="107275"/>
          </a:xfrm>
          <a:prstGeom prst="rect">
            <a:avLst/>
          </a:prstGeom>
          <a:noFill/>
          <a:ln>
            <a:noFill/>
          </a:ln>
        </p:spPr>
      </p:pic>
      <p:pic>
        <p:nvPicPr>
          <p:cNvPr id="443" name="Google Shape;443;p21"/>
          <p:cNvPicPr preferRelativeResize="0"/>
          <p:nvPr/>
        </p:nvPicPr>
        <p:blipFill rotWithShape="1">
          <a:blip r:embed="rId11">
            <a:alphaModFix amt="69000"/>
          </a:blip>
          <a:srcRect l="29662" r="34322"/>
          <a:stretch/>
        </p:blipFill>
        <p:spPr>
          <a:xfrm rot="-6828401">
            <a:off x="128163" y="-664800"/>
            <a:ext cx="582925" cy="1618500"/>
          </a:xfrm>
          <a:prstGeom prst="rect">
            <a:avLst/>
          </a:prstGeom>
          <a:noFill/>
          <a:ln>
            <a:noFill/>
          </a:ln>
        </p:spPr>
      </p:pic>
      <p:pic>
        <p:nvPicPr>
          <p:cNvPr id="444" name="Google Shape;444;p21"/>
          <p:cNvPicPr preferRelativeResize="0"/>
          <p:nvPr/>
        </p:nvPicPr>
        <p:blipFill rotWithShape="1">
          <a:blip r:embed="rId12">
            <a:alphaModFix amt="67000"/>
          </a:blip>
          <a:srcRect l="25238" r="30334"/>
          <a:stretch/>
        </p:blipFill>
        <p:spPr>
          <a:xfrm rot="-6509272">
            <a:off x="8363809" y="3785182"/>
            <a:ext cx="834135" cy="1877484"/>
          </a:xfrm>
          <a:prstGeom prst="rect">
            <a:avLst/>
          </a:prstGeom>
          <a:noFill/>
          <a:ln>
            <a:noFill/>
          </a:ln>
        </p:spPr>
      </p:pic>
      <p:pic>
        <p:nvPicPr>
          <p:cNvPr id="445" name="Google Shape;445;p21"/>
          <p:cNvPicPr preferRelativeResize="0"/>
          <p:nvPr/>
        </p:nvPicPr>
        <p:blipFill rotWithShape="1">
          <a:blip r:embed="rId13">
            <a:alphaModFix amt="69000"/>
          </a:blip>
          <a:srcRect l="41502" r="39776"/>
          <a:stretch/>
        </p:blipFill>
        <p:spPr>
          <a:xfrm rot="6433621" flipH="1">
            <a:off x="8742357" y="3928428"/>
            <a:ext cx="349386" cy="1866350"/>
          </a:xfrm>
          <a:prstGeom prst="rect">
            <a:avLst/>
          </a:prstGeom>
          <a:noFill/>
          <a:ln>
            <a:noFill/>
          </a:ln>
        </p:spPr>
      </p:pic>
      <p:pic>
        <p:nvPicPr>
          <p:cNvPr id="446" name="Google Shape;446;p21"/>
          <p:cNvPicPr preferRelativeResize="0"/>
          <p:nvPr/>
        </p:nvPicPr>
        <p:blipFill rotWithShape="1">
          <a:blip r:embed="rId8">
            <a:alphaModFix/>
          </a:blip>
          <a:srcRect l="15023" t="14904" b="11857"/>
          <a:stretch/>
        </p:blipFill>
        <p:spPr>
          <a:xfrm rot="-10040303">
            <a:off x="8628619" y="4231125"/>
            <a:ext cx="576856" cy="497167"/>
          </a:xfrm>
          <a:prstGeom prst="rect">
            <a:avLst/>
          </a:prstGeom>
          <a:noFill/>
          <a:ln>
            <a:noFill/>
          </a:ln>
        </p:spPr>
      </p:pic>
      <p:pic>
        <p:nvPicPr>
          <p:cNvPr id="447" name="Google Shape;447;p21"/>
          <p:cNvPicPr preferRelativeResize="0"/>
          <p:nvPr/>
        </p:nvPicPr>
        <p:blipFill rotWithShape="1">
          <a:blip r:embed="rId10">
            <a:alphaModFix amt="72000"/>
          </a:blip>
          <a:srcRect l="12988" t="13996" r="15011" b="14003"/>
          <a:stretch/>
        </p:blipFill>
        <p:spPr>
          <a:xfrm>
            <a:off x="2851175" y="4854500"/>
            <a:ext cx="118550" cy="118550"/>
          </a:xfrm>
          <a:prstGeom prst="rect">
            <a:avLst/>
          </a:prstGeom>
          <a:noFill/>
          <a:ln>
            <a:noFill/>
          </a:ln>
        </p:spPr>
      </p:pic>
      <p:pic>
        <p:nvPicPr>
          <p:cNvPr id="448" name="Google Shape;448;p21"/>
          <p:cNvPicPr preferRelativeResize="0"/>
          <p:nvPr/>
        </p:nvPicPr>
        <p:blipFill rotWithShape="1">
          <a:blip r:embed="rId10">
            <a:alphaModFix amt="72000"/>
          </a:blip>
          <a:srcRect l="12988" t="13996" r="15011" b="14003"/>
          <a:stretch/>
        </p:blipFill>
        <p:spPr>
          <a:xfrm>
            <a:off x="3015775" y="4785475"/>
            <a:ext cx="57275" cy="57275"/>
          </a:xfrm>
          <a:prstGeom prst="rect">
            <a:avLst/>
          </a:prstGeom>
          <a:noFill/>
          <a:ln>
            <a:noFill/>
          </a:ln>
        </p:spPr>
      </p:pic>
      <p:pic>
        <p:nvPicPr>
          <p:cNvPr id="449" name="Google Shape;449;p21"/>
          <p:cNvPicPr preferRelativeResize="0"/>
          <p:nvPr/>
        </p:nvPicPr>
        <p:blipFill rotWithShape="1">
          <a:blip r:embed="rId9">
            <a:alphaModFix amt="72000"/>
          </a:blip>
          <a:srcRect l="12988" t="13996" r="15011" b="14003"/>
          <a:stretch/>
        </p:blipFill>
        <p:spPr>
          <a:xfrm>
            <a:off x="5337950" y="4854500"/>
            <a:ext cx="118550" cy="118550"/>
          </a:xfrm>
          <a:prstGeom prst="rect">
            <a:avLst/>
          </a:prstGeom>
          <a:noFill/>
          <a:ln>
            <a:noFill/>
          </a:ln>
        </p:spPr>
      </p:pic>
      <p:sp>
        <p:nvSpPr>
          <p:cNvPr id="450" name="Google Shape;450;p21"/>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3995152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451"/>
        <p:cNvGrpSpPr/>
        <p:nvPr/>
      </p:nvGrpSpPr>
      <p:grpSpPr>
        <a:xfrm>
          <a:off x="0" y="0"/>
          <a:ext cx="0" cy="0"/>
          <a:chOff x="0" y="0"/>
          <a:chExt cx="0" cy="0"/>
        </a:xfrm>
      </p:grpSpPr>
      <p:pic>
        <p:nvPicPr>
          <p:cNvPr id="452" name="Google Shape;452;p22"/>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453" name="Google Shape;453;p22"/>
          <p:cNvPicPr preferRelativeResize="0"/>
          <p:nvPr/>
        </p:nvPicPr>
        <p:blipFill rotWithShape="1">
          <a:blip r:embed="rId3">
            <a:alphaModFix amt="52000"/>
          </a:blip>
          <a:srcRect l="14340" t="13137" r="15532" b="7383"/>
          <a:stretch/>
        </p:blipFill>
        <p:spPr>
          <a:xfrm>
            <a:off x="7891155" y="-721700"/>
            <a:ext cx="1799175" cy="2039050"/>
          </a:xfrm>
          <a:prstGeom prst="rect">
            <a:avLst/>
          </a:prstGeom>
          <a:noFill/>
          <a:ln>
            <a:noFill/>
          </a:ln>
        </p:spPr>
      </p:pic>
      <p:pic>
        <p:nvPicPr>
          <p:cNvPr id="454" name="Google Shape;454;p22"/>
          <p:cNvPicPr preferRelativeResize="0"/>
          <p:nvPr/>
        </p:nvPicPr>
        <p:blipFill rotWithShape="1">
          <a:blip r:embed="rId4">
            <a:alphaModFix/>
          </a:blip>
          <a:srcRect l="20769" t="7020" r="31386" b="10958"/>
          <a:stretch/>
        </p:blipFill>
        <p:spPr>
          <a:xfrm flipH="1">
            <a:off x="8536488" y="63050"/>
            <a:ext cx="1013925" cy="1738175"/>
          </a:xfrm>
          <a:prstGeom prst="rect">
            <a:avLst/>
          </a:prstGeom>
          <a:noFill/>
          <a:ln>
            <a:noFill/>
          </a:ln>
        </p:spPr>
      </p:pic>
      <p:pic>
        <p:nvPicPr>
          <p:cNvPr id="455" name="Google Shape;455;p22"/>
          <p:cNvPicPr preferRelativeResize="0"/>
          <p:nvPr/>
        </p:nvPicPr>
        <p:blipFill rotWithShape="1">
          <a:blip r:embed="rId5">
            <a:alphaModFix amt="43000"/>
          </a:blip>
          <a:srcRect l="29662" r="34322"/>
          <a:stretch/>
        </p:blipFill>
        <p:spPr>
          <a:xfrm rot="-4233241">
            <a:off x="8751987" y="-623650"/>
            <a:ext cx="582925" cy="1618500"/>
          </a:xfrm>
          <a:prstGeom prst="rect">
            <a:avLst/>
          </a:prstGeom>
          <a:noFill/>
          <a:ln>
            <a:noFill/>
          </a:ln>
        </p:spPr>
      </p:pic>
      <p:pic>
        <p:nvPicPr>
          <p:cNvPr id="456" name="Google Shape;456;p22"/>
          <p:cNvPicPr preferRelativeResize="0"/>
          <p:nvPr/>
        </p:nvPicPr>
        <p:blipFill rotWithShape="1">
          <a:blip r:embed="rId3">
            <a:alphaModFix amt="52000"/>
          </a:blip>
          <a:srcRect l="14340" t="13137" r="15532" b="7383"/>
          <a:stretch/>
        </p:blipFill>
        <p:spPr>
          <a:xfrm rot="2485112">
            <a:off x="-893970" y="-524175"/>
            <a:ext cx="1799175" cy="2039050"/>
          </a:xfrm>
          <a:prstGeom prst="rect">
            <a:avLst/>
          </a:prstGeom>
          <a:noFill/>
          <a:ln>
            <a:noFill/>
          </a:ln>
        </p:spPr>
      </p:pic>
      <p:pic>
        <p:nvPicPr>
          <p:cNvPr id="457" name="Google Shape;457;p22"/>
          <p:cNvPicPr preferRelativeResize="0"/>
          <p:nvPr/>
        </p:nvPicPr>
        <p:blipFill rotWithShape="1">
          <a:blip r:embed="rId6">
            <a:alphaModFix amt="67000"/>
          </a:blip>
          <a:srcRect l="25238" r="30334"/>
          <a:stretch/>
        </p:blipFill>
        <p:spPr>
          <a:xfrm rot="-8556388">
            <a:off x="-373878" y="-20056"/>
            <a:ext cx="834135" cy="1877485"/>
          </a:xfrm>
          <a:prstGeom prst="rect">
            <a:avLst/>
          </a:prstGeom>
          <a:noFill/>
          <a:ln>
            <a:noFill/>
          </a:ln>
        </p:spPr>
      </p:pic>
      <p:pic>
        <p:nvPicPr>
          <p:cNvPr id="458" name="Google Shape;458;p22"/>
          <p:cNvPicPr preferRelativeResize="0"/>
          <p:nvPr/>
        </p:nvPicPr>
        <p:blipFill rotWithShape="1">
          <a:blip r:embed="rId7">
            <a:alphaModFix/>
          </a:blip>
          <a:srcRect l="6725" t="8298"/>
          <a:stretch/>
        </p:blipFill>
        <p:spPr>
          <a:xfrm>
            <a:off x="157439" y="-317075"/>
            <a:ext cx="725471" cy="713250"/>
          </a:xfrm>
          <a:prstGeom prst="rect">
            <a:avLst/>
          </a:prstGeom>
          <a:noFill/>
          <a:ln>
            <a:noFill/>
          </a:ln>
        </p:spPr>
      </p:pic>
      <p:pic>
        <p:nvPicPr>
          <p:cNvPr id="459" name="Google Shape;459;p22"/>
          <p:cNvPicPr preferRelativeResize="0"/>
          <p:nvPr/>
        </p:nvPicPr>
        <p:blipFill rotWithShape="1">
          <a:blip r:embed="rId8">
            <a:alphaModFix amt="95000"/>
          </a:blip>
          <a:srcRect l="12988" t="13996" r="15011" b="14003"/>
          <a:stretch/>
        </p:blipFill>
        <p:spPr>
          <a:xfrm rot="-2277162">
            <a:off x="220457" y="3939530"/>
            <a:ext cx="222901" cy="222901"/>
          </a:xfrm>
          <a:prstGeom prst="rect">
            <a:avLst/>
          </a:prstGeom>
          <a:noFill/>
          <a:ln>
            <a:noFill/>
          </a:ln>
        </p:spPr>
      </p:pic>
      <p:pic>
        <p:nvPicPr>
          <p:cNvPr id="460" name="Google Shape;460;p22"/>
          <p:cNvPicPr preferRelativeResize="0"/>
          <p:nvPr/>
        </p:nvPicPr>
        <p:blipFill rotWithShape="1">
          <a:blip r:embed="rId9">
            <a:alphaModFix amt="72000"/>
          </a:blip>
          <a:srcRect l="12988" t="13996" r="15011" b="14003"/>
          <a:stretch/>
        </p:blipFill>
        <p:spPr>
          <a:xfrm rot="-2277147">
            <a:off x="179087" y="3683966"/>
            <a:ext cx="107275" cy="107275"/>
          </a:xfrm>
          <a:prstGeom prst="rect">
            <a:avLst/>
          </a:prstGeom>
          <a:noFill/>
          <a:ln>
            <a:noFill/>
          </a:ln>
        </p:spPr>
      </p:pic>
      <p:pic>
        <p:nvPicPr>
          <p:cNvPr id="461" name="Google Shape;461;p22"/>
          <p:cNvPicPr preferRelativeResize="0"/>
          <p:nvPr/>
        </p:nvPicPr>
        <p:blipFill rotWithShape="1">
          <a:blip r:embed="rId8">
            <a:alphaModFix amt="72000"/>
          </a:blip>
          <a:srcRect l="12988" t="13996" r="15011" b="14003"/>
          <a:stretch/>
        </p:blipFill>
        <p:spPr>
          <a:xfrm>
            <a:off x="8599238" y="2317825"/>
            <a:ext cx="107275" cy="107275"/>
          </a:xfrm>
          <a:prstGeom prst="rect">
            <a:avLst/>
          </a:prstGeom>
          <a:noFill/>
          <a:ln>
            <a:noFill/>
          </a:ln>
        </p:spPr>
      </p:pic>
      <p:pic>
        <p:nvPicPr>
          <p:cNvPr id="462" name="Google Shape;462;p22"/>
          <p:cNvPicPr preferRelativeResize="0"/>
          <p:nvPr/>
        </p:nvPicPr>
        <p:blipFill rotWithShape="1">
          <a:blip r:embed="rId9">
            <a:alphaModFix amt="72000"/>
          </a:blip>
          <a:srcRect l="12988" t="13996" r="15011" b="14003"/>
          <a:stretch/>
        </p:blipFill>
        <p:spPr>
          <a:xfrm>
            <a:off x="8676038" y="2687500"/>
            <a:ext cx="222900" cy="222900"/>
          </a:xfrm>
          <a:prstGeom prst="rect">
            <a:avLst/>
          </a:prstGeom>
          <a:noFill/>
          <a:ln>
            <a:noFill/>
          </a:ln>
        </p:spPr>
      </p:pic>
      <p:sp>
        <p:nvSpPr>
          <p:cNvPr id="463" name="Google Shape;463;p22"/>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311110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464"/>
        <p:cNvGrpSpPr/>
        <p:nvPr/>
      </p:nvGrpSpPr>
      <p:grpSpPr>
        <a:xfrm>
          <a:off x="0" y="0"/>
          <a:ext cx="0" cy="0"/>
          <a:chOff x="0" y="0"/>
          <a:chExt cx="0" cy="0"/>
        </a:xfrm>
      </p:grpSpPr>
      <p:pic>
        <p:nvPicPr>
          <p:cNvPr id="465" name="Google Shape;465;p23"/>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466" name="Google Shape;466;p23"/>
          <p:cNvPicPr preferRelativeResize="0"/>
          <p:nvPr/>
        </p:nvPicPr>
        <p:blipFill rotWithShape="1">
          <a:blip r:embed="rId3">
            <a:alphaModFix amt="52000"/>
          </a:blip>
          <a:srcRect l="14340" t="13137" r="15532" b="7383"/>
          <a:stretch/>
        </p:blipFill>
        <p:spPr>
          <a:xfrm rot="10019006" flipH="1">
            <a:off x="916250" y="1082587"/>
            <a:ext cx="3452601" cy="3912925"/>
          </a:xfrm>
          <a:prstGeom prst="rect">
            <a:avLst/>
          </a:prstGeom>
          <a:noFill/>
          <a:ln>
            <a:noFill/>
          </a:ln>
        </p:spPr>
      </p:pic>
      <p:pic>
        <p:nvPicPr>
          <p:cNvPr id="467" name="Google Shape;467;p23"/>
          <p:cNvPicPr preferRelativeResize="0"/>
          <p:nvPr/>
        </p:nvPicPr>
        <p:blipFill rotWithShape="1">
          <a:blip r:embed="rId4">
            <a:alphaModFix amt="69000"/>
          </a:blip>
          <a:srcRect l="41502" r="39776"/>
          <a:stretch/>
        </p:blipFill>
        <p:spPr>
          <a:xfrm rot="-2491506" flipH="1">
            <a:off x="371058" y="3188093"/>
            <a:ext cx="441918" cy="2360654"/>
          </a:xfrm>
          <a:prstGeom prst="rect">
            <a:avLst/>
          </a:prstGeom>
          <a:noFill/>
          <a:ln>
            <a:noFill/>
          </a:ln>
        </p:spPr>
      </p:pic>
      <p:pic>
        <p:nvPicPr>
          <p:cNvPr id="468" name="Google Shape;468;p23"/>
          <p:cNvPicPr preferRelativeResize="0"/>
          <p:nvPr/>
        </p:nvPicPr>
        <p:blipFill rotWithShape="1">
          <a:blip r:embed="rId5">
            <a:alphaModFix amt="72000"/>
          </a:blip>
          <a:srcRect l="12988" t="13996" r="15011" b="14003"/>
          <a:stretch/>
        </p:blipFill>
        <p:spPr>
          <a:xfrm flipH="1">
            <a:off x="-228030" y="-342925"/>
            <a:ext cx="1327375" cy="1327375"/>
          </a:xfrm>
          <a:prstGeom prst="rect">
            <a:avLst/>
          </a:prstGeom>
          <a:noFill/>
          <a:ln>
            <a:noFill/>
          </a:ln>
        </p:spPr>
      </p:pic>
      <p:pic>
        <p:nvPicPr>
          <p:cNvPr id="469" name="Google Shape;469;p23"/>
          <p:cNvPicPr preferRelativeResize="0"/>
          <p:nvPr/>
        </p:nvPicPr>
        <p:blipFill rotWithShape="1">
          <a:blip r:embed="rId6">
            <a:alphaModFix/>
          </a:blip>
          <a:srcRect l="6725" t="8298"/>
          <a:stretch/>
        </p:blipFill>
        <p:spPr>
          <a:xfrm flipH="1">
            <a:off x="751709" y="30800"/>
            <a:ext cx="725471" cy="713250"/>
          </a:xfrm>
          <a:prstGeom prst="rect">
            <a:avLst/>
          </a:prstGeom>
          <a:noFill/>
          <a:ln>
            <a:noFill/>
          </a:ln>
        </p:spPr>
      </p:pic>
      <p:pic>
        <p:nvPicPr>
          <p:cNvPr id="470" name="Google Shape;470;p23"/>
          <p:cNvPicPr preferRelativeResize="0"/>
          <p:nvPr/>
        </p:nvPicPr>
        <p:blipFill>
          <a:blip r:embed="rId7">
            <a:alphaModFix amt="68000"/>
          </a:blip>
          <a:stretch>
            <a:fillRect/>
          </a:stretch>
        </p:blipFill>
        <p:spPr>
          <a:xfrm rot="-1871684">
            <a:off x="8023069" y="-336825"/>
            <a:ext cx="1904550" cy="1904550"/>
          </a:xfrm>
          <a:prstGeom prst="rect">
            <a:avLst/>
          </a:prstGeom>
          <a:noFill/>
          <a:ln>
            <a:noFill/>
          </a:ln>
        </p:spPr>
      </p:pic>
      <p:pic>
        <p:nvPicPr>
          <p:cNvPr id="471" name="Google Shape;471;p23"/>
          <p:cNvPicPr preferRelativeResize="0"/>
          <p:nvPr/>
        </p:nvPicPr>
        <p:blipFill rotWithShape="1">
          <a:blip r:embed="rId8">
            <a:alphaModFix/>
          </a:blip>
          <a:srcRect t="16613" b="7937"/>
          <a:stretch/>
        </p:blipFill>
        <p:spPr>
          <a:xfrm rot="1765193" flipH="1">
            <a:off x="8078840" y="-64067"/>
            <a:ext cx="1928588" cy="1455084"/>
          </a:xfrm>
          <a:prstGeom prst="rect">
            <a:avLst/>
          </a:prstGeom>
          <a:noFill/>
          <a:ln>
            <a:noFill/>
          </a:ln>
        </p:spPr>
      </p:pic>
      <p:pic>
        <p:nvPicPr>
          <p:cNvPr id="472" name="Google Shape;472;p23"/>
          <p:cNvPicPr preferRelativeResize="0"/>
          <p:nvPr/>
        </p:nvPicPr>
        <p:blipFill rotWithShape="1">
          <a:blip r:embed="rId9">
            <a:alphaModFix amt="34000"/>
          </a:blip>
          <a:srcRect l="19177" t="20749" r="12206" b="21161"/>
          <a:stretch/>
        </p:blipFill>
        <p:spPr>
          <a:xfrm rot="8299308" flipH="1">
            <a:off x="8561119" y="3584900"/>
            <a:ext cx="1454101" cy="1230924"/>
          </a:xfrm>
          <a:prstGeom prst="rect">
            <a:avLst/>
          </a:prstGeom>
          <a:noFill/>
          <a:ln>
            <a:noFill/>
          </a:ln>
        </p:spPr>
      </p:pic>
      <p:grpSp>
        <p:nvGrpSpPr>
          <p:cNvPr id="473" name="Google Shape;473;p23"/>
          <p:cNvGrpSpPr/>
          <p:nvPr/>
        </p:nvGrpSpPr>
        <p:grpSpPr>
          <a:xfrm rot="2700000" flipH="1">
            <a:off x="8397295" y="4154413"/>
            <a:ext cx="681694" cy="893741"/>
            <a:chOff x="8528601" y="3345625"/>
            <a:chExt cx="681700" cy="893750"/>
          </a:xfrm>
        </p:grpSpPr>
        <p:pic>
          <p:nvPicPr>
            <p:cNvPr id="474" name="Google Shape;474;p23"/>
            <p:cNvPicPr preferRelativeResize="0"/>
            <p:nvPr/>
          </p:nvPicPr>
          <p:blipFill rotWithShape="1">
            <a:blip r:embed="rId10">
              <a:alphaModFix/>
            </a:blip>
            <a:srcRect l="15023" t="14904" b="11857"/>
            <a:stretch/>
          </p:blipFill>
          <p:spPr>
            <a:xfrm>
              <a:off x="8528601" y="3742208"/>
              <a:ext cx="576856" cy="497166"/>
            </a:xfrm>
            <a:prstGeom prst="rect">
              <a:avLst/>
            </a:prstGeom>
            <a:noFill/>
            <a:ln>
              <a:noFill/>
            </a:ln>
          </p:spPr>
        </p:pic>
        <p:pic>
          <p:nvPicPr>
            <p:cNvPr id="475" name="Google Shape;475;p23"/>
            <p:cNvPicPr preferRelativeResize="0"/>
            <p:nvPr/>
          </p:nvPicPr>
          <p:blipFill rotWithShape="1">
            <a:blip r:embed="rId10">
              <a:alphaModFix/>
            </a:blip>
            <a:srcRect l="15023" t="14904" b="11857"/>
            <a:stretch/>
          </p:blipFill>
          <p:spPr>
            <a:xfrm rot="-10040303">
              <a:off x="8585969" y="3402800"/>
              <a:ext cx="576856" cy="497167"/>
            </a:xfrm>
            <a:prstGeom prst="rect">
              <a:avLst/>
            </a:prstGeom>
            <a:noFill/>
            <a:ln>
              <a:noFill/>
            </a:ln>
          </p:spPr>
        </p:pic>
      </p:grpSp>
      <p:pic>
        <p:nvPicPr>
          <p:cNvPr id="476" name="Google Shape;476;p23"/>
          <p:cNvPicPr preferRelativeResize="0"/>
          <p:nvPr/>
        </p:nvPicPr>
        <p:blipFill rotWithShape="1">
          <a:blip r:embed="rId11">
            <a:alphaModFix/>
          </a:blip>
          <a:srcRect l="33217" r="26890"/>
          <a:stretch/>
        </p:blipFill>
        <p:spPr>
          <a:xfrm rot="-3657732" flipH="1">
            <a:off x="340697" y="3393174"/>
            <a:ext cx="1192647" cy="2989625"/>
          </a:xfrm>
          <a:prstGeom prst="rect">
            <a:avLst/>
          </a:prstGeom>
          <a:noFill/>
          <a:ln>
            <a:noFill/>
          </a:ln>
        </p:spPr>
      </p:pic>
      <p:pic>
        <p:nvPicPr>
          <p:cNvPr id="477" name="Google Shape;477;p23"/>
          <p:cNvPicPr preferRelativeResize="0"/>
          <p:nvPr/>
        </p:nvPicPr>
        <p:blipFill rotWithShape="1">
          <a:blip r:embed="rId12">
            <a:alphaModFix amt="56000"/>
          </a:blip>
          <a:srcRect l="29662" r="34322"/>
          <a:stretch/>
        </p:blipFill>
        <p:spPr>
          <a:xfrm rot="4233241" flipH="1">
            <a:off x="4321432" y="-719650"/>
            <a:ext cx="582925" cy="1618500"/>
          </a:xfrm>
          <a:prstGeom prst="rect">
            <a:avLst/>
          </a:prstGeom>
          <a:noFill/>
          <a:ln>
            <a:noFill/>
          </a:ln>
        </p:spPr>
      </p:pic>
      <p:pic>
        <p:nvPicPr>
          <p:cNvPr id="478" name="Google Shape;478;p23"/>
          <p:cNvPicPr preferRelativeResize="0"/>
          <p:nvPr/>
        </p:nvPicPr>
        <p:blipFill rotWithShape="1">
          <a:blip r:embed="rId13">
            <a:alphaModFix amt="72000"/>
          </a:blip>
          <a:srcRect l="12988" t="13996" r="15011" b="14003"/>
          <a:stretch/>
        </p:blipFill>
        <p:spPr>
          <a:xfrm>
            <a:off x="8921700" y="2797213"/>
            <a:ext cx="107275" cy="107275"/>
          </a:xfrm>
          <a:prstGeom prst="rect">
            <a:avLst/>
          </a:prstGeom>
          <a:noFill/>
          <a:ln>
            <a:noFill/>
          </a:ln>
        </p:spPr>
      </p:pic>
      <p:pic>
        <p:nvPicPr>
          <p:cNvPr id="479" name="Google Shape;479;p23"/>
          <p:cNvPicPr preferRelativeResize="0"/>
          <p:nvPr/>
        </p:nvPicPr>
        <p:blipFill rotWithShape="1">
          <a:blip r:embed="rId5">
            <a:alphaModFix amt="72000"/>
          </a:blip>
          <a:srcRect l="12988" t="13996" r="15011" b="14003"/>
          <a:stretch/>
        </p:blipFill>
        <p:spPr>
          <a:xfrm>
            <a:off x="158413" y="1770875"/>
            <a:ext cx="222900" cy="222900"/>
          </a:xfrm>
          <a:prstGeom prst="rect">
            <a:avLst/>
          </a:prstGeom>
          <a:noFill/>
          <a:ln>
            <a:noFill/>
          </a:ln>
        </p:spPr>
      </p:pic>
      <p:pic>
        <p:nvPicPr>
          <p:cNvPr id="480" name="Google Shape;480;p23"/>
          <p:cNvPicPr preferRelativeResize="0"/>
          <p:nvPr/>
        </p:nvPicPr>
        <p:blipFill rotWithShape="1">
          <a:blip r:embed="rId13">
            <a:alphaModFix amt="72000"/>
          </a:blip>
          <a:srcRect l="12988" t="13996" r="15011" b="14003"/>
          <a:stretch/>
        </p:blipFill>
        <p:spPr>
          <a:xfrm rot="5269087" flipH="1">
            <a:off x="5644306" y="4732135"/>
            <a:ext cx="222900" cy="222900"/>
          </a:xfrm>
          <a:prstGeom prst="rect">
            <a:avLst/>
          </a:prstGeom>
          <a:noFill/>
          <a:ln>
            <a:noFill/>
          </a:ln>
        </p:spPr>
      </p:pic>
      <p:pic>
        <p:nvPicPr>
          <p:cNvPr id="481" name="Google Shape;481;p23"/>
          <p:cNvPicPr preferRelativeResize="0"/>
          <p:nvPr/>
        </p:nvPicPr>
        <p:blipFill rotWithShape="1">
          <a:blip r:embed="rId5">
            <a:alphaModFix amt="72000"/>
          </a:blip>
          <a:srcRect l="12988" t="13996" r="15011" b="14003"/>
          <a:stretch/>
        </p:blipFill>
        <p:spPr>
          <a:xfrm rot="5269100" flipH="1">
            <a:off x="5933275" y="4646830"/>
            <a:ext cx="107275" cy="107275"/>
          </a:xfrm>
          <a:prstGeom prst="rect">
            <a:avLst/>
          </a:prstGeom>
          <a:noFill/>
          <a:ln>
            <a:noFill/>
          </a:ln>
        </p:spPr>
      </p:pic>
      <p:pic>
        <p:nvPicPr>
          <p:cNvPr id="482" name="Google Shape;482;p23"/>
          <p:cNvPicPr preferRelativeResize="0"/>
          <p:nvPr/>
        </p:nvPicPr>
        <p:blipFill rotWithShape="1">
          <a:blip r:embed="rId13">
            <a:alphaModFix amt="72000"/>
          </a:blip>
          <a:srcRect l="12988" t="13996" r="15011" b="14003"/>
          <a:stretch/>
        </p:blipFill>
        <p:spPr>
          <a:xfrm rot="5269087" flipH="1">
            <a:off x="6302681" y="209310"/>
            <a:ext cx="222900" cy="222900"/>
          </a:xfrm>
          <a:prstGeom prst="rect">
            <a:avLst/>
          </a:prstGeom>
          <a:noFill/>
          <a:ln>
            <a:noFill/>
          </a:ln>
        </p:spPr>
      </p:pic>
      <p:sp>
        <p:nvSpPr>
          <p:cNvPr id="483" name="Google Shape;483;p23"/>
          <p:cNvSpPr txBox="1">
            <a:spLocks noGrp="1"/>
          </p:cNvSpPr>
          <p:nvPr>
            <p:ph type="title"/>
          </p:nvPr>
        </p:nvSpPr>
        <p:spPr>
          <a:xfrm flipH="1">
            <a:off x="4820300" y="1301888"/>
            <a:ext cx="3612900" cy="841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5000">
                <a:solidFill>
                  <a:schemeClr val="lt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84" name="Google Shape;484;p23"/>
          <p:cNvSpPr txBox="1">
            <a:spLocks noGrp="1"/>
          </p:cNvSpPr>
          <p:nvPr>
            <p:ph type="title" idx="2" hasCustomPrompt="1"/>
          </p:nvPr>
        </p:nvSpPr>
        <p:spPr>
          <a:xfrm flipH="1">
            <a:off x="5252425" y="2143688"/>
            <a:ext cx="654600" cy="9996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85" name="Google Shape;485;p23"/>
          <p:cNvSpPr txBox="1">
            <a:spLocks noGrp="1"/>
          </p:cNvSpPr>
          <p:nvPr>
            <p:ph type="subTitle" idx="1"/>
          </p:nvPr>
        </p:nvSpPr>
        <p:spPr>
          <a:xfrm flipH="1">
            <a:off x="4820300" y="3143213"/>
            <a:ext cx="3612900" cy="698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86" name="Google Shape;486;p23"/>
          <p:cNvSpPr txBox="1">
            <a:spLocks noGrp="1"/>
          </p:cNvSpPr>
          <p:nvPr>
            <p:ph type="title" idx="3"/>
          </p:nvPr>
        </p:nvSpPr>
        <p:spPr>
          <a:xfrm flipH="1">
            <a:off x="6116600" y="2143700"/>
            <a:ext cx="2316600" cy="999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7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Tree>
    <p:extLst>
      <p:ext uri="{BB962C8B-B14F-4D97-AF65-F5344CB8AC3E}">
        <p14:creationId xmlns:p14="http://schemas.microsoft.com/office/powerpoint/2010/main" val="268601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41"/>
        <p:cNvGrpSpPr/>
        <p:nvPr/>
      </p:nvGrpSpPr>
      <p:grpSpPr>
        <a:xfrm>
          <a:off x="0" y="0"/>
          <a:ext cx="0" cy="0"/>
          <a:chOff x="0" y="0"/>
          <a:chExt cx="0" cy="0"/>
        </a:xfrm>
      </p:grpSpPr>
      <p:pic>
        <p:nvPicPr>
          <p:cNvPr id="142" name="Google Shape;142;p8"/>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43" name="Google Shape;143;p8"/>
          <p:cNvPicPr preferRelativeResize="0"/>
          <p:nvPr/>
        </p:nvPicPr>
        <p:blipFill rotWithShape="1">
          <a:blip r:embed="rId3">
            <a:alphaModFix amt="72000"/>
          </a:blip>
          <a:srcRect l="12988" t="13996" r="15011" b="14003"/>
          <a:stretch/>
        </p:blipFill>
        <p:spPr>
          <a:xfrm>
            <a:off x="7957300" y="3338550"/>
            <a:ext cx="1248150" cy="1248150"/>
          </a:xfrm>
          <a:prstGeom prst="rect">
            <a:avLst/>
          </a:prstGeom>
          <a:noFill/>
          <a:ln>
            <a:noFill/>
          </a:ln>
        </p:spPr>
      </p:pic>
      <p:pic>
        <p:nvPicPr>
          <p:cNvPr id="144" name="Google Shape;144;p8"/>
          <p:cNvPicPr preferRelativeResize="0"/>
          <p:nvPr/>
        </p:nvPicPr>
        <p:blipFill rotWithShape="1">
          <a:blip r:embed="rId4">
            <a:alphaModFix amt="67000"/>
          </a:blip>
          <a:srcRect l="25238" r="30334"/>
          <a:stretch/>
        </p:blipFill>
        <p:spPr>
          <a:xfrm rot="-8556397">
            <a:off x="-169672" y="-293325"/>
            <a:ext cx="972994" cy="2190027"/>
          </a:xfrm>
          <a:prstGeom prst="rect">
            <a:avLst/>
          </a:prstGeom>
          <a:noFill/>
          <a:ln>
            <a:noFill/>
          </a:ln>
        </p:spPr>
      </p:pic>
      <p:pic>
        <p:nvPicPr>
          <p:cNvPr id="145" name="Google Shape;145;p8"/>
          <p:cNvPicPr preferRelativeResize="0"/>
          <p:nvPr/>
        </p:nvPicPr>
        <p:blipFill rotWithShape="1">
          <a:blip r:embed="rId5">
            <a:alphaModFix amt="52000"/>
          </a:blip>
          <a:srcRect l="14340" t="13137" r="15532" b="7383"/>
          <a:stretch/>
        </p:blipFill>
        <p:spPr>
          <a:xfrm rot="-5400000">
            <a:off x="2733938" y="488637"/>
            <a:ext cx="3676100" cy="4166225"/>
          </a:xfrm>
          <a:prstGeom prst="rect">
            <a:avLst/>
          </a:prstGeom>
          <a:noFill/>
          <a:ln>
            <a:noFill/>
          </a:ln>
        </p:spPr>
      </p:pic>
      <p:pic>
        <p:nvPicPr>
          <p:cNvPr id="146" name="Google Shape;146;p8"/>
          <p:cNvPicPr preferRelativeResize="0"/>
          <p:nvPr/>
        </p:nvPicPr>
        <p:blipFill>
          <a:blip r:embed="rId6">
            <a:alphaModFix amt="65000"/>
          </a:blip>
          <a:stretch>
            <a:fillRect/>
          </a:stretch>
        </p:blipFill>
        <p:spPr>
          <a:xfrm rot="898294" flipH="1">
            <a:off x="7521743" y="3362181"/>
            <a:ext cx="2215989" cy="2215989"/>
          </a:xfrm>
          <a:prstGeom prst="rect">
            <a:avLst/>
          </a:prstGeom>
          <a:noFill/>
          <a:ln>
            <a:noFill/>
          </a:ln>
        </p:spPr>
      </p:pic>
      <p:pic>
        <p:nvPicPr>
          <p:cNvPr id="147" name="Google Shape;147;p8"/>
          <p:cNvPicPr preferRelativeResize="0"/>
          <p:nvPr/>
        </p:nvPicPr>
        <p:blipFill rotWithShape="1">
          <a:blip r:embed="rId7">
            <a:alphaModFix/>
          </a:blip>
          <a:srcRect t="16613" b="7937"/>
          <a:stretch/>
        </p:blipFill>
        <p:spPr>
          <a:xfrm rot="-1765193">
            <a:off x="7861592" y="3642208"/>
            <a:ext cx="1928588" cy="1455084"/>
          </a:xfrm>
          <a:prstGeom prst="rect">
            <a:avLst/>
          </a:prstGeom>
          <a:noFill/>
          <a:ln>
            <a:noFill/>
          </a:ln>
        </p:spPr>
      </p:pic>
      <p:pic>
        <p:nvPicPr>
          <p:cNvPr id="148" name="Google Shape;148;p8"/>
          <p:cNvPicPr preferRelativeResize="0"/>
          <p:nvPr/>
        </p:nvPicPr>
        <p:blipFill rotWithShape="1">
          <a:blip r:embed="rId8">
            <a:alphaModFix amt="86000"/>
          </a:blip>
          <a:srcRect t="15644" b="22737"/>
          <a:stretch/>
        </p:blipFill>
        <p:spPr>
          <a:xfrm rot="10800000" flipH="1">
            <a:off x="-836525" y="3965475"/>
            <a:ext cx="2657850" cy="1637800"/>
          </a:xfrm>
          <a:prstGeom prst="rect">
            <a:avLst/>
          </a:prstGeom>
          <a:noFill/>
          <a:ln>
            <a:noFill/>
          </a:ln>
        </p:spPr>
      </p:pic>
      <p:pic>
        <p:nvPicPr>
          <p:cNvPr id="149" name="Google Shape;149;p8"/>
          <p:cNvPicPr preferRelativeResize="0"/>
          <p:nvPr/>
        </p:nvPicPr>
        <p:blipFill rotWithShape="1">
          <a:blip r:embed="rId9">
            <a:alphaModFix/>
          </a:blip>
          <a:srcRect l="6725" t="8298"/>
          <a:stretch/>
        </p:blipFill>
        <p:spPr>
          <a:xfrm rot="10800000" flipH="1">
            <a:off x="360289" y="3910800"/>
            <a:ext cx="725471" cy="713250"/>
          </a:xfrm>
          <a:prstGeom prst="rect">
            <a:avLst/>
          </a:prstGeom>
          <a:noFill/>
          <a:ln>
            <a:noFill/>
          </a:ln>
        </p:spPr>
      </p:pic>
      <p:pic>
        <p:nvPicPr>
          <p:cNvPr id="150" name="Google Shape;150;p8"/>
          <p:cNvPicPr preferRelativeResize="0"/>
          <p:nvPr/>
        </p:nvPicPr>
        <p:blipFill rotWithShape="1">
          <a:blip r:embed="rId10">
            <a:alphaModFix/>
          </a:blip>
          <a:srcRect l="3814" t="1347" r="3823" b="11749"/>
          <a:stretch/>
        </p:blipFill>
        <p:spPr>
          <a:xfrm>
            <a:off x="-836525" y="601925"/>
            <a:ext cx="1668050" cy="1569500"/>
          </a:xfrm>
          <a:prstGeom prst="rect">
            <a:avLst/>
          </a:prstGeom>
          <a:noFill/>
          <a:ln>
            <a:noFill/>
          </a:ln>
        </p:spPr>
      </p:pic>
      <p:pic>
        <p:nvPicPr>
          <p:cNvPr id="151" name="Google Shape;151;p8"/>
          <p:cNvPicPr preferRelativeResize="0"/>
          <p:nvPr/>
        </p:nvPicPr>
        <p:blipFill rotWithShape="1">
          <a:blip r:embed="rId11">
            <a:alphaModFix amt="69000"/>
          </a:blip>
          <a:srcRect l="41502" r="39776"/>
          <a:stretch/>
        </p:blipFill>
        <p:spPr>
          <a:xfrm rot="-9594180">
            <a:off x="8611296" y="-291617"/>
            <a:ext cx="496976" cy="2654753"/>
          </a:xfrm>
          <a:prstGeom prst="rect">
            <a:avLst/>
          </a:prstGeom>
          <a:noFill/>
          <a:ln>
            <a:noFill/>
          </a:ln>
        </p:spPr>
      </p:pic>
      <p:pic>
        <p:nvPicPr>
          <p:cNvPr id="152" name="Google Shape;152;p8"/>
          <p:cNvPicPr preferRelativeResize="0"/>
          <p:nvPr/>
        </p:nvPicPr>
        <p:blipFill rotWithShape="1">
          <a:blip r:embed="rId12">
            <a:alphaModFix/>
          </a:blip>
          <a:srcRect l="20769" t="7020" r="31386" b="10958"/>
          <a:stretch/>
        </p:blipFill>
        <p:spPr>
          <a:xfrm flipH="1">
            <a:off x="7894575" y="-538000"/>
            <a:ext cx="1013925" cy="1738175"/>
          </a:xfrm>
          <a:prstGeom prst="rect">
            <a:avLst/>
          </a:prstGeom>
          <a:noFill/>
          <a:ln>
            <a:noFill/>
          </a:ln>
        </p:spPr>
      </p:pic>
      <p:pic>
        <p:nvPicPr>
          <p:cNvPr id="153" name="Google Shape;153;p8"/>
          <p:cNvPicPr preferRelativeResize="0"/>
          <p:nvPr/>
        </p:nvPicPr>
        <p:blipFill rotWithShape="1">
          <a:blip r:embed="rId13">
            <a:alphaModFix amt="69000"/>
          </a:blip>
          <a:srcRect l="29662" r="34322"/>
          <a:stretch/>
        </p:blipFill>
        <p:spPr>
          <a:xfrm rot="-4233241">
            <a:off x="4280562" y="-719650"/>
            <a:ext cx="582925" cy="1618500"/>
          </a:xfrm>
          <a:prstGeom prst="rect">
            <a:avLst/>
          </a:prstGeom>
          <a:noFill/>
          <a:ln>
            <a:noFill/>
          </a:ln>
        </p:spPr>
      </p:pic>
      <p:pic>
        <p:nvPicPr>
          <p:cNvPr id="154" name="Google Shape;154;p8"/>
          <p:cNvPicPr preferRelativeResize="0"/>
          <p:nvPr/>
        </p:nvPicPr>
        <p:blipFill rotWithShape="1">
          <a:blip r:embed="rId14">
            <a:alphaModFix amt="66000"/>
          </a:blip>
          <a:srcRect l="38803" r="38913"/>
          <a:stretch/>
        </p:blipFill>
        <p:spPr>
          <a:xfrm rot="-6098124">
            <a:off x="3877738" y="3953305"/>
            <a:ext cx="489344" cy="2196041"/>
          </a:xfrm>
          <a:prstGeom prst="rect">
            <a:avLst/>
          </a:prstGeom>
          <a:noFill/>
          <a:ln>
            <a:noFill/>
          </a:ln>
        </p:spPr>
      </p:pic>
      <p:pic>
        <p:nvPicPr>
          <p:cNvPr id="155" name="Google Shape;155;p8"/>
          <p:cNvPicPr preferRelativeResize="0"/>
          <p:nvPr/>
        </p:nvPicPr>
        <p:blipFill rotWithShape="1">
          <a:blip r:embed="rId15">
            <a:alphaModFix/>
          </a:blip>
          <a:srcRect l="33217" r="26890"/>
          <a:stretch/>
        </p:blipFill>
        <p:spPr>
          <a:xfrm rot="5532356">
            <a:off x="3933004" y="3948328"/>
            <a:ext cx="845811" cy="2120198"/>
          </a:xfrm>
          <a:prstGeom prst="rect">
            <a:avLst/>
          </a:prstGeom>
          <a:noFill/>
          <a:ln>
            <a:noFill/>
          </a:ln>
        </p:spPr>
      </p:pic>
      <p:grpSp>
        <p:nvGrpSpPr>
          <p:cNvPr id="156" name="Google Shape;156;p8"/>
          <p:cNvGrpSpPr/>
          <p:nvPr/>
        </p:nvGrpSpPr>
        <p:grpSpPr>
          <a:xfrm rot="4299447">
            <a:off x="3535383" y="-241122"/>
            <a:ext cx="681706" cy="893757"/>
            <a:chOff x="8528601" y="3345625"/>
            <a:chExt cx="681700" cy="893750"/>
          </a:xfrm>
        </p:grpSpPr>
        <p:pic>
          <p:nvPicPr>
            <p:cNvPr id="157" name="Google Shape;157;p8"/>
            <p:cNvPicPr preferRelativeResize="0"/>
            <p:nvPr/>
          </p:nvPicPr>
          <p:blipFill rotWithShape="1">
            <a:blip r:embed="rId16">
              <a:alphaModFix/>
            </a:blip>
            <a:srcRect l="15023" t="14904" b="11857"/>
            <a:stretch/>
          </p:blipFill>
          <p:spPr>
            <a:xfrm>
              <a:off x="8528601" y="3742208"/>
              <a:ext cx="576856" cy="497166"/>
            </a:xfrm>
            <a:prstGeom prst="rect">
              <a:avLst/>
            </a:prstGeom>
            <a:noFill/>
            <a:ln>
              <a:noFill/>
            </a:ln>
          </p:spPr>
        </p:pic>
        <p:pic>
          <p:nvPicPr>
            <p:cNvPr id="158" name="Google Shape;158;p8"/>
            <p:cNvPicPr preferRelativeResize="0"/>
            <p:nvPr/>
          </p:nvPicPr>
          <p:blipFill rotWithShape="1">
            <a:blip r:embed="rId16">
              <a:alphaModFix/>
            </a:blip>
            <a:srcRect l="15023" t="14904" b="11857"/>
            <a:stretch/>
          </p:blipFill>
          <p:spPr>
            <a:xfrm rot="-10040303">
              <a:off x="8585969" y="3402800"/>
              <a:ext cx="576856" cy="497167"/>
            </a:xfrm>
            <a:prstGeom prst="rect">
              <a:avLst/>
            </a:prstGeom>
            <a:noFill/>
            <a:ln>
              <a:noFill/>
            </a:ln>
          </p:spPr>
        </p:pic>
      </p:grpSp>
      <p:pic>
        <p:nvPicPr>
          <p:cNvPr id="159" name="Google Shape;159;p8"/>
          <p:cNvPicPr preferRelativeResize="0"/>
          <p:nvPr/>
        </p:nvPicPr>
        <p:blipFill rotWithShape="1">
          <a:blip r:embed="rId3">
            <a:alphaModFix amt="72000"/>
          </a:blip>
          <a:srcRect l="12988" t="13996" r="15011" b="14003"/>
          <a:stretch/>
        </p:blipFill>
        <p:spPr>
          <a:xfrm>
            <a:off x="862850" y="2708025"/>
            <a:ext cx="222900" cy="222900"/>
          </a:xfrm>
          <a:prstGeom prst="rect">
            <a:avLst/>
          </a:prstGeom>
          <a:noFill/>
          <a:ln>
            <a:noFill/>
          </a:ln>
        </p:spPr>
      </p:pic>
      <p:pic>
        <p:nvPicPr>
          <p:cNvPr id="160" name="Google Shape;160;p8"/>
          <p:cNvPicPr preferRelativeResize="0"/>
          <p:nvPr/>
        </p:nvPicPr>
        <p:blipFill rotWithShape="1">
          <a:blip r:embed="rId17">
            <a:alphaModFix amt="72000"/>
          </a:blip>
          <a:srcRect l="12988" t="13996" r="15011" b="14003"/>
          <a:stretch/>
        </p:blipFill>
        <p:spPr>
          <a:xfrm>
            <a:off x="7785375" y="2606075"/>
            <a:ext cx="222900" cy="222900"/>
          </a:xfrm>
          <a:prstGeom prst="rect">
            <a:avLst/>
          </a:prstGeom>
          <a:noFill/>
          <a:ln>
            <a:noFill/>
          </a:ln>
        </p:spPr>
      </p:pic>
      <p:pic>
        <p:nvPicPr>
          <p:cNvPr id="161" name="Google Shape;161;p8"/>
          <p:cNvPicPr preferRelativeResize="0"/>
          <p:nvPr/>
        </p:nvPicPr>
        <p:blipFill rotWithShape="1">
          <a:blip r:embed="rId3">
            <a:alphaModFix amt="72000"/>
          </a:blip>
          <a:srcRect l="12988" t="13996" r="15011" b="14003"/>
          <a:stretch/>
        </p:blipFill>
        <p:spPr>
          <a:xfrm>
            <a:off x="7977400" y="2427450"/>
            <a:ext cx="107275" cy="107275"/>
          </a:xfrm>
          <a:prstGeom prst="rect">
            <a:avLst/>
          </a:prstGeom>
          <a:noFill/>
          <a:ln>
            <a:noFill/>
          </a:ln>
        </p:spPr>
      </p:pic>
      <p:pic>
        <p:nvPicPr>
          <p:cNvPr id="162" name="Google Shape;162;p8"/>
          <p:cNvPicPr preferRelativeResize="0"/>
          <p:nvPr/>
        </p:nvPicPr>
        <p:blipFill rotWithShape="1">
          <a:blip r:embed="rId17">
            <a:alphaModFix amt="72000"/>
          </a:blip>
          <a:srcRect l="12988" t="13996" r="15011" b="14003"/>
          <a:stretch/>
        </p:blipFill>
        <p:spPr>
          <a:xfrm>
            <a:off x="710800" y="2306425"/>
            <a:ext cx="107275" cy="107275"/>
          </a:xfrm>
          <a:prstGeom prst="rect">
            <a:avLst/>
          </a:prstGeom>
          <a:noFill/>
          <a:ln>
            <a:noFill/>
          </a:ln>
        </p:spPr>
      </p:pic>
      <p:pic>
        <p:nvPicPr>
          <p:cNvPr id="163" name="Google Shape;163;p8"/>
          <p:cNvPicPr preferRelativeResize="0"/>
          <p:nvPr/>
        </p:nvPicPr>
        <p:blipFill rotWithShape="1">
          <a:blip r:embed="rId3">
            <a:alphaModFix amt="72000"/>
          </a:blip>
          <a:srcRect l="12988" t="13996" r="15011" b="14003"/>
          <a:stretch/>
        </p:blipFill>
        <p:spPr>
          <a:xfrm>
            <a:off x="1458450" y="430800"/>
            <a:ext cx="222900" cy="222900"/>
          </a:xfrm>
          <a:prstGeom prst="rect">
            <a:avLst/>
          </a:prstGeom>
          <a:noFill/>
          <a:ln>
            <a:noFill/>
          </a:ln>
        </p:spPr>
      </p:pic>
      <p:pic>
        <p:nvPicPr>
          <p:cNvPr id="164" name="Google Shape;164;p8"/>
          <p:cNvPicPr preferRelativeResize="0"/>
          <p:nvPr/>
        </p:nvPicPr>
        <p:blipFill rotWithShape="1">
          <a:blip r:embed="rId17">
            <a:alphaModFix amt="72000"/>
          </a:blip>
          <a:srcRect l="12988" t="13996" r="15011" b="14003"/>
          <a:stretch/>
        </p:blipFill>
        <p:spPr>
          <a:xfrm>
            <a:off x="7239750" y="494825"/>
            <a:ext cx="139025" cy="139025"/>
          </a:xfrm>
          <a:prstGeom prst="rect">
            <a:avLst/>
          </a:prstGeom>
          <a:noFill/>
          <a:ln>
            <a:noFill/>
          </a:ln>
        </p:spPr>
      </p:pic>
      <p:sp>
        <p:nvSpPr>
          <p:cNvPr id="165" name="Google Shape;165;p8"/>
          <p:cNvSpPr txBox="1">
            <a:spLocks noGrp="1"/>
          </p:cNvSpPr>
          <p:nvPr>
            <p:ph type="title"/>
          </p:nvPr>
        </p:nvSpPr>
        <p:spPr>
          <a:xfrm>
            <a:off x="1681350" y="1307100"/>
            <a:ext cx="5781300" cy="2529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0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487"/>
        <p:cNvGrpSpPr/>
        <p:nvPr/>
      </p:nvGrpSpPr>
      <p:grpSpPr>
        <a:xfrm>
          <a:off x="0" y="0"/>
          <a:ext cx="0" cy="0"/>
          <a:chOff x="0" y="0"/>
          <a:chExt cx="0" cy="0"/>
        </a:xfrm>
      </p:grpSpPr>
      <p:pic>
        <p:nvPicPr>
          <p:cNvPr id="488" name="Google Shape;488;p24"/>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489" name="Google Shape;489;p24"/>
          <p:cNvPicPr preferRelativeResize="0"/>
          <p:nvPr/>
        </p:nvPicPr>
        <p:blipFill rotWithShape="1">
          <a:blip r:embed="rId3">
            <a:alphaModFix amt="78000"/>
          </a:blip>
          <a:srcRect l="12988" t="13996" r="15011" b="14003"/>
          <a:stretch/>
        </p:blipFill>
        <p:spPr>
          <a:xfrm>
            <a:off x="8405550" y="4427400"/>
            <a:ext cx="1005000" cy="1005000"/>
          </a:xfrm>
          <a:prstGeom prst="rect">
            <a:avLst/>
          </a:prstGeom>
          <a:noFill/>
          <a:ln>
            <a:noFill/>
          </a:ln>
        </p:spPr>
      </p:pic>
      <p:pic>
        <p:nvPicPr>
          <p:cNvPr id="490" name="Google Shape;490;p24"/>
          <p:cNvPicPr preferRelativeResize="0"/>
          <p:nvPr/>
        </p:nvPicPr>
        <p:blipFill rotWithShape="1">
          <a:blip r:embed="rId4">
            <a:alphaModFix amt="86000"/>
          </a:blip>
          <a:srcRect t="15644" b="22737"/>
          <a:stretch/>
        </p:blipFill>
        <p:spPr>
          <a:xfrm rot="10800000" flipH="1">
            <a:off x="7477800" y="-606525"/>
            <a:ext cx="2657850" cy="1637800"/>
          </a:xfrm>
          <a:prstGeom prst="rect">
            <a:avLst/>
          </a:prstGeom>
          <a:noFill/>
          <a:ln>
            <a:noFill/>
          </a:ln>
        </p:spPr>
      </p:pic>
      <p:pic>
        <p:nvPicPr>
          <p:cNvPr id="491" name="Google Shape;491;p24"/>
          <p:cNvPicPr preferRelativeResize="0"/>
          <p:nvPr/>
        </p:nvPicPr>
        <p:blipFill rotWithShape="1">
          <a:blip r:embed="rId5">
            <a:alphaModFix/>
          </a:blip>
          <a:srcRect l="6725" t="8298"/>
          <a:stretch/>
        </p:blipFill>
        <p:spPr>
          <a:xfrm rot="10800000" flipH="1">
            <a:off x="8070464" y="4427400"/>
            <a:ext cx="725471" cy="713250"/>
          </a:xfrm>
          <a:prstGeom prst="rect">
            <a:avLst/>
          </a:prstGeom>
          <a:noFill/>
          <a:ln>
            <a:noFill/>
          </a:ln>
        </p:spPr>
      </p:pic>
      <p:pic>
        <p:nvPicPr>
          <p:cNvPr id="492" name="Google Shape;492;p24"/>
          <p:cNvPicPr preferRelativeResize="0"/>
          <p:nvPr/>
        </p:nvPicPr>
        <p:blipFill>
          <a:blip r:embed="rId6">
            <a:alphaModFix amt="93000"/>
          </a:blip>
          <a:stretch>
            <a:fillRect/>
          </a:stretch>
        </p:blipFill>
        <p:spPr>
          <a:xfrm rot="1871684" flipH="1">
            <a:off x="-738750" y="-194925"/>
            <a:ext cx="1904550" cy="1904550"/>
          </a:xfrm>
          <a:prstGeom prst="rect">
            <a:avLst/>
          </a:prstGeom>
          <a:noFill/>
          <a:ln>
            <a:noFill/>
          </a:ln>
        </p:spPr>
      </p:pic>
      <p:pic>
        <p:nvPicPr>
          <p:cNvPr id="493" name="Google Shape;493;p24"/>
          <p:cNvPicPr preferRelativeResize="0"/>
          <p:nvPr/>
        </p:nvPicPr>
        <p:blipFill rotWithShape="1">
          <a:blip r:embed="rId7">
            <a:alphaModFix amt="52000"/>
          </a:blip>
          <a:srcRect l="14340" t="13137" r="15532" b="7383"/>
          <a:stretch/>
        </p:blipFill>
        <p:spPr>
          <a:xfrm rot="2018589" flipH="1">
            <a:off x="5962500" y="615288"/>
            <a:ext cx="3452601" cy="3912925"/>
          </a:xfrm>
          <a:prstGeom prst="rect">
            <a:avLst/>
          </a:prstGeom>
          <a:noFill/>
          <a:ln>
            <a:noFill/>
          </a:ln>
        </p:spPr>
      </p:pic>
      <p:pic>
        <p:nvPicPr>
          <p:cNvPr id="494" name="Google Shape;494;p24"/>
          <p:cNvPicPr preferRelativeResize="0"/>
          <p:nvPr/>
        </p:nvPicPr>
        <p:blipFill rotWithShape="1">
          <a:blip r:embed="rId5">
            <a:alphaModFix/>
          </a:blip>
          <a:srcRect l="6725" t="8298"/>
          <a:stretch/>
        </p:blipFill>
        <p:spPr>
          <a:xfrm>
            <a:off x="134464" y="212250"/>
            <a:ext cx="725471" cy="713250"/>
          </a:xfrm>
          <a:prstGeom prst="rect">
            <a:avLst/>
          </a:prstGeom>
          <a:noFill/>
          <a:ln>
            <a:noFill/>
          </a:ln>
        </p:spPr>
      </p:pic>
      <p:pic>
        <p:nvPicPr>
          <p:cNvPr id="495" name="Google Shape;495;p24"/>
          <p:cNvPicPr preferRelativeResize="0"/>
          <p:nvPr/>
        </p:nvPicPr>
        <p:blipFill rotWithShape="1">
          <a:blip r:embed="rId8">
            <a:alphaModFix amt="72000"/>
          </a:blip>
          <a:srcRect l="41502" r="39776"/>
          <a:stretch/>
        </p:blipFill>
        <p:spPr>
          <a:xfrm rot="-1106164">
            <a:off x="21079" y="3405277"/>
            <a:ext cx="484800" cy="2589718"/>
          </a:xfrm>
          <a:prstGeom prst="rect">
            <a:avLst/>
          </a:prstGeom>
          <a:noFill/>
          <a:ln>
            <a:noFill/>
          </a:ln>
        </p:spPr>
      </p:pic>
      <p:pic>
        <p:nvPicPr>
          <p:cNvPr id="496" name="Google Shape;496;p24"/>
          <p:cNvPicPr preferRelativeResize="0"/>
          <p:nvPr/>
        </p:nvPicPr>
        <p:blipFill rotWithShape="1">
          <a:blip r:embed="rId3">
            <a:alphaModFix amt="72000"/>
          </a:blip>
          <a:srcRect l="12988" t="13996" r="15011" b="14003"/>
          <a:stretch/>
        </p:blipFill>
        <p:spPr>
          <a:xfrm>
            <a:off x="163763" y="1864000"/>
            <a:ext cx="107275" cy="107275"/>
          </a:xfrm>
          <a:prstGeom prst="rect">
            <a:avLst/>
          </a:prstGeom>
          <a:noFill/>
          <a:ln>
            <a:noFill/>
          </a:ln>
        </p:spPr>
      </p:pic>
      <p:pic>
        <p:nvPicPr>
          <p:cNvPr id="497" name="Google Shape;497;p24"/>
          <p:cNvPicPr preferRelativeResize="0"/>
          <p:nvPr/>
        </p:nvPicPr>
        <p:blipFill rotWithShape="1">
          <a:blip r:embed="rId9">
            <a:alphaModFix amt="72000"/>
          </a:blip>
          <a:srcRect l="12988" t="13996" r="15011" b="14003"/>
          <a:stretch/>
        </p:blipFill>
        <p:spPr>
          <a:xfrm>
            <a:off x="240563" y="2233675"/>
            <a:ext cx="222900" cy="222900"/>
          </a:xfrm>
          <a:prstGeom prst="rect">
            <a:avLst/>
          </a:prstGeom>
          <a:noFill/>
          <a:ln>
            <a:noFill/>
          </a:ln>
        </p:spPr>
      </p:pic>
      <p:pic>
        <p:nvPicPr>
          <p:cNvPr id="498" name="Google Shape;498;p24"/>
          <p:cNvPicPr preferRelativeResize="0"/>
          <p:nvPr/>
        </p:nvPicPr>
        <p:blipFill rotWithShape="1">
          <a:blip r:embed="rId10">
            <a:alphaModFix/>
          </a:blip>
          <a:srcRect l="33217" r="26890"/>
          <a:stretch/>
        </p:blipFill>
        <p:spPr>
          <a:xfrm rot="8099997">
            <a:off x="-134012" y="3479183"/>
            <a:ext cx="895249" cy="2244134"/>
          </a:xfrm>
          <a:prstGeom prst="rect">
            <a:avLst/>
          </a:prstGeom>
          <a:noFill/>
          <a:ln>
            <a:noFill/>
          </a:ln>
        </p:spPr>
      </p:pic>
      <p:pic>
        <p:nvPicPr>
          <p:cNvPr id="499" name="Google Shape;499;p24"/>
          <p:cNvPicPr preferRelativeResize="0"/>
          <p:nvPr/>
        </p:nvPicPr>
        <p:blipFill rotWithShape="1">
          <a:blip r:embed="rId11">
            <a:alphaModFix/>
          </a:blip>
          <a:srcRect t="16613" b="7937"/>
          <a:stretch/>
        </p:blipFill>
        <p:spPr>
          <a:xfrm rot="-7392327">
            <a:off x="7164105" y="-318642"/>
            <a:ext cx="1928589" cy="1455084"/>
          </a:xfrm>
          <a:prstGeom prst="rect">
            <a:avLst/>
          </a:prstGeom>
          <a:noFill/>
          <a:ln>
            <a:noFill/>
          </a:ln>
        </p:spPr>
      </p:pic>
      <p:pic>
        <p:nvPicPr>
          <p:cNvPr id="500" name="Google Shape;500;p24"/>
          <p:cNvPicPr preferRelativeResize="0"/>
          <p:nvPr/>
        </p:nvPicPr>
        <p:blipFill rotWithShape="1">
          <a:blip r:embed="rId3">
            <a:alphaModFix amt="72000"/>
          </a:blip>
          <a:srcRect l="12988" t="13996" r="15011" b="14003"/>
          <a:stretch/>
        </p:blipFill>
        <p:spPr>
          <a:xfrm>
            <a:off x="8695275" y="2909313"/>
            <a:ext cx="222900" cy="222900"/>
          </a:xfrm>
          <a:prstGeom prst="rect">
            <a:avLst/>
          </a:prstGeom>
          <a:noFill/>
          <a:ln>
            <a:noFill/>
          </a:ln>
        </p:spPr>
      </p:pic>
      <p:pic>
        <p:nvPicPr>
          <p:cNvPr id="501" name="Google Shape;501;p24"/>
          <p:cNvPicPr preferRelativeResize="0"/>
          <p:nvPr/>
        </p:nvPicPr>
        <p:blipFill rotWithShape="1">
          <a:blip r:embed="rId9">
            <a:alphaModFix amt="72000"/>
          </a:blip>
          <a:srcRect l="12988" t="13996" r="15011" b="14003"/>
          <a:stretch/>
        </p:blipFill>
        <p:spPr>
          <a:xfrm>
            <a:off x="8588000" y="3290363"/>
            <a:ext cx="107275" cy="107275"/>
          </a:xfrm>
          <a:prstGeom prst="rect">
            <a:avLst/>
          </a:prstGeom>
          <a:noFill/>
          <a:ln>
            <a:noFill/>
          </a:ln>
        </p:spPr>
      </p:pic>
      <p:pic>
        <p:nvPicPr>
          <p:cNvPr id="502" name="Google Shape;502;p24"/>
          <p:cNvPicPr preferRelativeResize="0"/>
          <p:nvPr/>
        </p:nvPicPr>
        <p:blipFill rotWithShape="1">
          <a:blip r:embed="rId12">
            <a:alphaModFix amt="69000"/>
          </a:blip>
          <a:srcRect l="29662" r="34322"/>
          <a:stretch/>
        </p:blipFill>
        <p:spPr>
          <a:xfrm rot="4233241" flipH="1">
            <a:off x="4086047" y="-735800"/>
            <a:ext cx="582925" cy="1618500"/>
          </a:xfrm>
          <a:prstGeom prst="rect">
            <a:avLst/>
          </a:prstGeom>
          <a:noFill/>
          <a:ln>
            <a:noFill/>
          </a:ln>
        </p:spPr>
      </p:pic>
      <p:pic>
        <p:nvPicPr>
          <p:cNvPr id="503" name="Google Shape;503;p24"/>
          <p:cNvPicPr preferRelativeResize="0"/>
          <p:nvPr/>
        </p:nvPicPr>
        <p:blipFill rotWithShape="1">
          <a:blip r:embed="rId13">
            <a:alphaModFix amt="34000"/>
          </a:blip>
          <a:srcRect l="38803" r="38913"/>
          <a:stretch/>
        </p:blipFill>
        <p:spPr>
          <a:xfrm rot="-6098124">
            <a:off x="4711313" y="3953305"/>
            <a:ext cx="489344" cy="2196041"/>
          </a:xfrm>
          <a:prstGeom prst="rect">
            <a:avLst/>
          </a:prstGeom>
          <a:noFill/>
          <a:ln>
            <a:noFill/>
          </a:ln>
        </p:spPr>
      </p:pic>
      <p:pic>
        <p:nvPicPr>
          <p:cNvPr id="504" name="Google Shape;504;p24"/>
          <p:cNvPicPr preferRelativeResize="0"/>
          <p:nvPr/>
        </p:nvPicPr>
        <p:blipFill rotWithShape="1">
          <a:blip r:embed="rId11">
            <a:alphaModFix/>
          </a:blip>
          <a:srcRect t="16613" b="7937"/>
          <a:stretch/>
        </p:blipFill>
        <p:spPr>
          <a:xfrm rot="-7392327">
            <a:off x="3689943" y="4260420"/>
            <a:ext cx="1928589" cy="1455084"/>
          </a:xfrm>
          <a:prstGeom prst="rect">
            <a:avLst/>
          </a:prstGeom>
          <a:noFill/>
          <a:ln>
            <a:noFill/>
          </a:ln>
        </p:spPr>
      </p:pic>
      <p:pic>
        <p:nvPicPr>
          <p:cNvPr id="505" name="Google Shape;505;p24"/>
          <p:cNvPicPr preferRelativeResize="0"/>
          <p:nvPr/>
        </p:nvPicPr>
        <p:blipFill rotWithShape="1">
          <a:blip r:embed="rId9">
            <a:alphaModFix amt="72000"/>
          </a:blip>
          <a:srcRect l="12988" t="13996" r="15011" b="14003"/>
          <a:stretch/>
        </p:blipFill>
        <p:spPr>
          <a:xfrm>
            <a:off x="4844525" y="1031275"/>
            <a:ext cx="222900" cy="222900"/>
          </a:xfrm>
          <a:prstGeom prst="rect">
            <a:avLst/>
          </a:prstGeom>
          <a:noFill/>
          <a:ln>
            <a:noFill/>
          </a:ln>
        </p:spPr>
      </p:pic>
      <p:sp>
        <p:nvSpPr>
          <p:cNvPr id="506" name="Google Shape;506;p24"/>
          <p:cNvSpPr txBox="1">
            <a:spLocks noGrp="1"/>
          </p:cNvSpPr>
          <p:nvPr>
            <p:ph type="title"/>
          </p:nvPr>
        </p:nvSpPr>
        <p:spPr>
          <a:xfrm>
            <a:off x="710800" y="1301888"/>
            <a:ext cx="3612900" cy="841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5000">
                <a:solidFill>
                  <a:schemeClr val="lt1"/>
                </a:solidFill>
              </a:defRPr>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a:p>
        </p:txBody>
      </p:sp>
      <p:sp>
        <p:nvSpPr>
          <p:cNvPr id="507" name="Google Shape;507;p24"/>
          <p:cNvSpPr txBox="1">
            <a:spLocks noGrp="1"/>
          </p:cNvSpPr>
          <p:nvPr>
            <p:ph type="title" idx="2" hasCustomPrompt="1"/>
          </p:nvPr>
        </p:nvSpPr>
        <p:spPr>
          <a:xfrm>
            <a:off x="3236975" y="2143688"/>
            <a:ext cx="654600" cy="9996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508" name="Google Shape;508;p24"/>
          <p:cNvSpPr txBox="1">
            <a:spLocks noGrp="1"/>
          </p:cNvSpPr>
          <p:nvPr>
            <p:ph type="subTitle" idx="1"/>
          </p:nvPr>
        </p:nvSpPr>
        <p:spPr>
          <a:xfrm>
            <a:off x="710800" y="3143213"/>
            <a:ext cx="3612900" cy="698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1600"/>
              </a:spcBef>
              <a:spcAft>
                <a:spcPts val="0"/>
              </a:spcAft>
              <a:buSzPts val="1400"/>
              <a:buNone/>
              <a:defRPr/>
            </a:lvl3pPr>
            <a:lvl4pPr lvl="3" algn="r" rtl="0">
              <a:lnSpc>
                <a:spcPct val="100000"/>
              </a:lnSpc>
              <a:spcBef>
                <a:spcPts val="1600"/>
              </a:spcBef>
              <a:spcAft>
                <a:spcPts val="0"/>
              </a:spcAft>
              <a:buSzPts val="1400"/>
              <a:buNone/>
              <a:defRPr/>
            </a:lvl4pPr>
            <a:lvl5pPr lvl="4" algn="r" rtl="0">
              <a:lnSpc>
                <a:spcPct val="100000"/>
              </a:lnSpc>
              <a:spcBef>
                <a:spcPts val="1600"/>
              </a:spcBef>
              <a:spcAft>
                <a:spcPts val="0"/>
              </a:spcAft>
              <a:buSzPts val="1400"/>
              <a:buNone/>
              <a:defRPr/>
            </a:lvl5pPr>
            <a:lvl6pPr lvl="5" algn="r" rtl="0">
              <a:lnSpc>
                <a:spcPct val="100000"/>
              </a:lnSpc>
              <a:spcBef>
                <a:spcPts val="1600"/>
              </a:spcBef>
              <a:spcAft>
                <a:spcPts val="0"/>
              </a:spcAft>
              <a:buSzPts val="1400"/>
              <a:buNone/>
              <a:defRPr/>
            </a:lvl6pPr>
            <a:lvl7pPr lvl="6" algn="r" rtl="0">
              <a:lnSpc>
                <a:spcPct val="100000"/>
              </a:lnSpc>
              <a:spcBef>
                <a:spcPts val="1600"/>
              </a:spcBef>
              <a:spcAft>
                <a:spcPts val="0"/>
              </a:spcAft>
              <a:buSzPts val="1400"/>
              <a:buNone/>
              <a:defRPr/>
            </a:lvl7pPr>
            <a:lvl8pPr lvl="7" algn="r" rtl="0">
              <a:lnSpc>
                <a:spcPct val="100000"/>
              </a:lnSpc>
              <a:spcBef>
                <a:spcPts val="1600"/>
              </a:spcBef>
              <a:spcAft>
                <a:spcPts val="0"/>
              </a:spcAft>
              <a:buSzPts val="1400"/>
              <a:buNone/>
              <a:defRPr/>
            </a:lvl8pPr>
            <a:lvl9pPr lvl="8" algn="r" rtl="0">
              <a:lnSpc>
                <a:spcPct val="100000"/>
              </a:lnSpc>
              <a:spcBef>
                <a:spcPts val="1600"/>
              </a:spcBef>
              <a:spcAft>
                <a:spcPts val="1600"/>
              </a:spcAft>
              <a:buSzPts val="1400"/>
              <a:buNone/>
              <a:defRPr/>
            </a:lvl9pPr>
          </a:lstStyle>
          <a:p>
            <a:endParaRPr/>
          </a:p>
        </p:txBody>
      </p:sp>
      <p:sp>
        <p:nvSpPr>
          <p:cNvPr id="509" name="Google Shape;509;p24"/>
          <p:cNvSpPr txBox="1">
            <a:spLocks noGrp="1"/>
          </p:cNvSpPr>
          <p:nvPr>
            <p:ph type="title" idx="3"/>
          </p:nvPr>
        </p:nvSpPr>
        <p:spPr>
          <a:xfrm>
            <a:off x="710800" y="2143700"/>
            <a:ext cx="2316600" cy="999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7000"/>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a:p>
        </p:txBody>
      </p:sp>
    </p:spTree>
    <p:extLst>
      <p:ext uri="{BB962C8B-B14F-4D97-AF65-F5344CB8AC3E}">
        <p14:creationId xmlns:p14="http://schemas.microsoft.com/office/powerpoint/2010/main" val="40296979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510"/>
        <p:cNvGrpSpPr/>
        <p:nvPr/>
      </p:nvGrpSpPr>
      <p:grpSpPr>
        <a:xfrm>
          <a:off x="0" y="0"/>
          <a:ext cx="0" cy="0"/>
          <a:chOff x="0" y="0"/>
          <a:chExt cx="0" cy="0"/>
        </a:xfrm>
      </p:grpSpPr>
      <p:pic>
        <p:nvPicPr>
          <p:cNvPr id="511" name="Google Shape;511;p25"/>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512" name="Google Shape;512;p25"/>
          <p:cNvPicPr preferRelativeResize="0"/>
          <p:nvPr/>
        </p:nvPicPr>
        <p:blipFill rotWithShape="1">
          <a:blip r:embed="rId3">
            <a:alphaModFix amt="52000"/>
          </a:blip>
          <a:srcRect l="14340" t="13137" r="15532" b="7383"/>
          <a:stretch/>
        </p:blipFill>
        <p:spPr>
          <a:xfrm rot="10800000" flipH="1">
            <a:off x="-781052" y="2449200"/>
            <a:ext cx="3213421" cy="3641850"/>
          </a:xfrm>
          <a:prstGeom prst="rect">
            <a:avLst/>
          </a:prstGeom>
          <a:noFill/>
          <a:ln>
            <a:noFill/>
          </a:ln>
        </p:spPr>
      </p:pic>
      <p:pic>
        <p:nvPicPr>
          <p:cNvPr id="513" name="Google Shape;513;p25"/>
          <p:cNvPicPr preferRelativeResize="0"/>
          <p:nvPr/>
        </p:nvPicPr>
        <p:blipFill rotWithShape="1">
          <a:blip r:embed="rId3">
            <a:alphaModFix amt="52000"/>
          </a:blip>
          <a:srcRect l="14340" t="13137" r="15532" b="7383"/>
          <a:stretch/>
        </p:blipFill>
        <p:spPr>
          <a:xfrm rot="10800000" flipH="1">
            <a:off x="6941386" y="-862050"/>
            <a:ext cx="3213421" cy="3641850"/>
          </a:xfrm>
          <a:prstGeom prst="rect">
            <a:avLst/>
          </a:prstGeom>
          <a:noFill/>
          <a:ln>
            <a:noFill/>
          </a:ln>
        </p:spPr>
      </p:pic>
      <p:pic>
        <p:nvPicPr>
          <p:cNvPr id="514" name="Google Shape;514;p25"/>
          <p:cNvPicPr preferRelativeResize="0"/>
          <p:nvPr/>
        </p:nvPicPr>
        <p:blipFill>
          <a:blip r:embed="rId4">
            <a:alphaModFix amt="89000"/>
          </a:blip>
          <a:stretch>
            <a:fillRect/>
          </a:stretch>
        </p:blipFill>
        <p:spPr>
          <a:xfrm rot="-8928316" flipH="1">
            <a:off x="7857883" y="3528749"/>
            <a:ext cx="1904550" cy="1904550"/>
          </a:xfrm>
          <a:prstGeom prst="rect">
            <a:avLst/>
          </a:prstGeom>
          <a:noFill/>
          <a:ln>
            <a:noFill/>
          </a:ln>
        </p:spPr>
      </p:pic>
      <p:pic>
        <p:nvPicPr>
          <p:cNvPr id="515" name="Google Shape;515;p25"/>
          <p:cNvPicPr preferRelativeResize="0"/>
          <p:nvPr/>
        </p:nvPicPr>
        <p:blipFill rotWithShape="1">
          <a:blip r:embed="rId5">
            <a:alphaModFix amt="86000"/>
          </a:blip>
          <a:srcRect t="15644" b="22737"/>
          <a:stretch/>
        </p:blipFill>
        <p:spPr>
          <a:xfrm rot="10800000" flipH="1">
            <a:off x="-732392" y="3968175"/>
            <a:ext cx="2657850" cy="1637800"/>
          </a:xfrm>
          <a:prstGeom prst="rect">
            <a:avLst/>
          </a:prstGeom>
          <a:noFill/>
          <a:ln>
            <a:noFill/>
          </a:ln>
        </p:spPr>
      </p:pic>
      <p:pic>
        <p:nvPicPr>
          <p:cNvPr id="516" name="Google Shape;516;p25"/>
          <p:cNvPicPr preferRelativeResize="0"/>
          <p:nvPr/>
        </p:nvPicPr>
        <p:blipFill rotWithShape="1">
          <a:blip r:embed="rId6">
            <a:alphaModFix amt="67000"/>
          </a:blip>
          <a:srcRect l="25238" r="30334"/>
          <a:stretch/>
        </p:blipFill>
        <p:spPr>
          <a:xfrm rot="7563047" flipH="1">
            <a:off x="8500835" y="-258810"/>
            <a:ext cx="1081993" cy="2435373"/>
          </a:xfrm>
          <a:prstGeom prst="rect">
            <a:avLst/>
          </a:prstGeom>
          <a:noFill/>
          <a:ln>
            <a:noFill/>
          </a:ln>
        </p:spPr>
      </p:pic>
      <p:pic>
        <p:nvPicPr>
          <p:cNvPr id="517" name="Google Shape;517;p25"/>
          <p:cNvPicPr preferRelativeResize="0"/>
          <p:nvPr/>
        </p:nvPicPr>
        <p:blipFill rotWithShape="1">
          <a:blip r:embed="rId7">
            <a:alphaModFix/>
          </a:blip>
          <a:srcRect l="6725" t="8298"/>
          <a:stretch/>
        </p:blipFill>
        <p:spPr>
          <a:xfrm rot="10800000" flipH="1">
            <a:off x="710797" y="4069512"/>
            <a:ext cx="725471" cy="713250"/>
          </a:xfrm>
          <a:prstGeom prst="rect">
            <a:avLst/>
          </a:prstGeom>
          <a:noFill/>
          <a:ln>
            <a:noFill/>
          </a:ln>
        </p:spPr>
      </p:pic>
      <p:pic>
        <p:nvPicPr>
          <p:cNvPr id="518" name="Google Shape;518;p25"/>
          <p:cNvPicPr preferRelativeResize="0"/>
          <p:nvPr/>
        </p:nvPicPr>
        <p:blipFill rotWithShape="1">
          <a:blip r:embed="rId8">
            <a:alphaModFix/>
          </a:blip>
          <a:srcRect l="20769" t="7020" r="31386" b="10958"/>
          <a:stretch/>
        </p:blipFill>
        <p:spPr>
          <a:xfrm rot="10800000" flipH="1">
            <a:off x="-285824" y="1696050"/>
            <a:ext cx="1260600" cy="2161050"/>
          </a:xfrm>
          <a:prstGeom prst="rect">
            <a:avLst/>
          </a:prstGeom>
          <a:noFill/>
          <a:ln>
            <a:noFill/>
          </a:ln>
        </p:spPr>
      </p:pic>
      <p:pic>
        <p:nvPicPr>
          <p:cNvPr id="519" name="Google Shape;519;p25"/>
          <p:cNvPicPr preferRelativeResize="0"/>
          <p:nvPr/>
        </p:nvPicPr>
        <p:blipFill rotWithShape="1">
          <a:blip r:embed="rId9">
            <a:alphaModFix/>
          </a:blip>
          <a:srcRect l="33217" r="26890"/>
          <a:stretch/>
        </p:blipFill>
        <p:spPr>
          <a:xfrm rot="1754306" flipH="1">
            <a:off x="8290009" y="2931325"/>
            <a:ext cx="1192647" cy="2989625"/>
          </a:xfrm>
          <a:prstGeom prst="rect">
            <a:avLst/>
          </a:prstGeom>
          <a:noFill/>
          <a:ln>
            <a:noFill/>
          </a:ln>
        </p:spPr>
      </p:pic>
      <p:pic>
        <p:nvPicPr>
          <p:cNvPr id="520" name="Google Shape;520;p25"/>
          <p:cNvPicPr preferRelativeResize="0"/>
          <p:nvPr/>
        </p:nvPicPr>
        <p:blipFill rotWithShape="1">
          <a:blip r:embed="rId10">
            <a:alphaModFix amt="73000"/>
          </a:blip>
          <a:srcRect l="19177" t="20749" r="12206" b="21161"/>
          <a:stretch/>
        </p:blipFill>
        <p:spPr>
          <a:xfrm rot="-2500707" flipH="1">
            <a:off x="-477659" y="-345727"/>
            <a:ext cx="1852263" cy="1567978"/>
          </a:xfrm>
          <a:prstGeom prst="rect">
            <a:avLst/>
          </a:prstGeom>
          <a:noFill/>
          <a:ln>
            <a:noFill/>
          </a:ln>
        </p:spPr>
      </p:pic>
      <p:grpSp>
        <p:nvGrpSpPr>
          <p:cNvPr id="521" name="Google Shape;521;p25"/>
          <p:cNvGrpSpPr/>
          <p:nvPr/>
        </p:nvGrpSpPr>
        <p:grpSpPr>
          <a:xfrm rot="10800000" flipH="1">
            <a:off x="8440085" y="262550"/>
            <a:ext cx="681700" cy="893750"/>
            <a:chOff x="8528601" y="3345625"/>
            <a:chExt cx="681700" cy="893750"/>
          </a:xfrm>
        </p:grpSpPr>
        <p:pic>
          <p:nvPicPr>
            <p:cNvPr id="522" name="Google Shape;522;p25"/>
            <p:cNvPicPr preferRelativeResize="0"/>
            <p:nvPr/>
          </p:nvPicPr>
          <p:blipFill rotWithShape="1">
            <a:blip r:embed="rId11">
              <a:alphaModFix/>
            </a:blip>
            <a:srcRect l="15023" t="14904" b="11857"/>
            <a:stretch/>
          </p:blipFill>
          <p:spPr>
            <a:xfrm>
              <a:off x="8528601" y="3742208"/>
              <a:ext cx="576856" cy="497166"/>
            </a:xfrm>
            <a:prstGeom prst="rect">
              <a:avLst/>
            </a:prstGeom>
            <a:noFill/>
            <a:ln>
              <a:noFill/>
            </a:ln>
          </p:spPr>
        </p:pic>
        <p:pic>
          <p:nvPicPr>
            <p:cNvPr id="523" name="Google Shape;523;p25"/>
            <p:cNvPicPr preferRelativeResize="0"/>
            <p:nvPr/>
          </p:nvPicPr>
          <p:blipFill rotWithShape="1">
            <a:blip r:embed="rId11">
              <a:alphaModFix/>
            </a:blip>
            <a:srcRect l="15023" t="14904" b="11857"/>
            <a:stretch/>
          </p:blipFill>
          <p:spPr>
            <a:xfrm rot="-10040303">
              <a:off x="8585969" y="3402800"/>
              <a:ext cx="576856" cy="497167"/>
            </a:xfrm>
            <a:prstGeom prst="rect">
              <a:avLst/>
            </a:prstGeom>
            <a:noFill/>
            <a:ln>
              <a:noFill/>
            </a:ln>
          </p:spPr>
        </p:pic>
      </p:grpSp>
      <p:pic>
        <p:nvPicPr>
          <p:cNvPr id="524" name="Google Shape;524;p25"/>
          <p:cNvPicPr preferRelativeResize="0"/>
          <p:nvPr/>
        </p:nvPicPr>
        <p:blipFill rotWithShape="1">
          <a:blip r:embed="rId12">
            <a:alphaModFix amt="72000"/>
          </a:blip>
          <a:srcRect l="12988" t="13996" r="15011" b="14003"/>
          <a:stretch/>
        </p:blipFill>
        <p:spPr>
          <a:xfrm rot="10800000" flipH="1">
            <a:off x="1358058" y="1029650"/>
            <a:ext cx="222900" cy="222900"/>
          </a:xfrm>
          <a:prstGeom prst="rect">
            <a:avLst/>
          </a:prstGeom>
          <a:noFill/>
          <a:ln>
            <a:noFill/>
          </a:ln>
        </p:spPr>
      </p:pic>
      <p:pic>
        <p:nvPicPr>
          <p:cNvPr id="525" name="Google Shape;525;p25"/>
          <p:cNvPicPr preferRelativeResize="0"/>
          <p:nvPr/>
        </p:nvPicPr>
        <p:blipFill rotWithShape="1">
          <a:blip r:embed="rId12">
            <a:alphaModFix amt="72000"/>
          </a:blip>
          <a:srcRect l="12988" t="13996" r="15011" b="14003"/>
          <a:stretch/>
        </p:blipFill>
        <p:spPr>
          <a:xfrm rot="10800000" flipH="1">
            <a:off x="7163558" y="4674175"/>
            <a:ext cx="222900" cy="222900"/>
          </a:xfrm>
          <a:prstGeom prst="rect">
            <a:avLst/>
          </a:prstGeom>
          <a:noFill/>
          <a:ln>
            <a:noFill/>
          </a:ln>
        </p:spPr>
      </p:pic>
      <p:pic>
        <p:nvPicPr>
          <p:cNvPr id="526" name="Google Shape;526;p25"/>
          <p:cNvPicPr preferRelativeResize="0"/>
          <p:nvPr/>
        </p:nvPicPr>
        <p:blipFill rotWithShape="1">
          <a:blip r:embed="rId13">
            <a:alphaModFix amt="72000"/>
          </a:blip>
          <a:srcRect l="12988" t="13996" r="15011" b="14003"/>
          <a:stretch/>
        </p:blipFill>
        <p:spPr>
          <a:xfrm rot="10800000" flipH="1">
            <a:off x="7279433" y="394800"/>
            <a:ext cx="222900" cy="222900"/>
          </a:xfrm>
          <a:prstGeom prst="rect">
            <a:avLst/>
          </a:prstGeom>
          <a:noFill/>
          <a:ln>
            <a:noFill/>
          </a:ln>
        </p:spPr>
      </p:pic>
      <p:pic>
        <p:nvPicPr>
          <p:cNvPr id="527" name="Google Shape;527;p25"/>
          <p:cNvPicPr preferRelativeResize="0"/>
          <p:nvPr/>
        </p:nvPicPr>
        <p:blipFill rotWithShape="1">
          <a:blip r:embed="rId12">
            <a:alphaModFix amt="72000"/>
          </a:blip>
          <a:srcRect l="12988" t="13996" r="15011" b="14003"/>
          <a:stretch/>
        </p:blipFill>
        <p:spPr>
          <a:xfrm rot="10800000" flipH="1">
            <a:off x="7471458" y="689050"/>
            <a:ext cx="107275" cy="107275"/>
          </a:xfrm>
          <a:prstGeom prst="rect">
            <a:avLst/>
          </a:prstGeom>
          <a:noFill/>
          <a:ln>
            <a:noFill/>
          </a:ln>
        </p:spPr>
      </p:pic>
      <p:pic>
        <p:nvPicPr>
          <p:cNvPr id="528" name="Google Shape;528;p25"/>
          <p:cNvPicPr preferRelativeResize="0"/>
          <p:nvPr/>
        </p:nvPicPr>
        <p:blipFill rotWithShape="1">
          <a:blip r:embed="rId13">
            <a:alphaModFix amt="72000"/>
          </a:blip>
          <a:srcRect l="12988" t="13996" r="15011" b="14003"/>
          <a:stretch/>
        </p:blipFill>
        <p:spPr>
          <a:xfrm rot="10800000" flipH="1">
            <a:off x="6627908" y="4838150"/>
            <a:ext cx="107275" cy="107275"/>
          </a:xfrm>
          <a:prstGeom prst="rect">
            <a:avLst/>
          </a:prstGeom>
          <a:noFill/>
          <a:ln>
            <a:noFill/>
          </a:ln>
        </p:spPr>
      </p:pic>
      <p:pic>
        <p:nvPicPr>
          <p:cNvPr id="529" name="Google Shape;529;p25"/>
          <p:cNvPicPr preferRelativeResize="0"/>
          <p:nvPr/>
        </p:nvPicPr>
        <p:blipFill rotWithShape="1">
          <a:blip r:embed="rId13">
            <a:alphaModFix amt="72000"/>
          </a:blip>
          <a:srcRect l="12988" t="13996" r="15011" b="14003"/>
          <a:stretch/>
        </p:blipFill>
        <p:spPr>
          <a:xfrm rot="10800000" flipH="1">
            <a:off x="652183" y="1398475"/>
            <a:ext cx="107275" cy="107275"/>
          </a:xfrm>
          <a:prstGeom prst="rect">
            <a:avLst/>
          </a:prstGeom>
          <a:noFill/>
          <a:ln>
            <a:noFill/>
          </a:ln>
        </p:spPr>
      </p:pic>
      <p:pic>
        <p:nvPicPr>
          <p:cNvPr id="530" name="Google Shape;530;p25"/>
          <p:cNvPicPr preferRelativeResize="0"/>
          <p:nvPr/>
        </p:nvPicPr>
        <p:blipFill rotWithShape="1">
          <a:blip r:embed="rId7">
            <a:alphaModFix/>
          </a:blip>
          <a:srcRect l="6725" t="8298"/>
          <a:stretch/>
        </p:blipFill>
        <p:spPr>
          <a:xfrm rot="4579195" flipH="1">
            <a:off x="8226914" y="2136120"/>
            <a:ext cx="833423" cy="819392"/>
          </a:xfrm>
          <a:prstGeom prst="rect">
            <a:avLst/>
          </a:prstGeom>
          <a:noFill/>
          <a:ln>
            <a:noFill/>
          </a:ln>
        </p:spPr>
      </p:pic>
      <p:grpSp>
        <p:nvGrpSpPr>
          <p:cNvPr id="531" name="Google Shape;531;p25"/>
          <p:cNvGrpSpPr/>
          <p:nvPr/>
        </p:nvGrpSpPr>
        <p:grpSpPr>
          <a:xfrm rot="10800000" flipH="1">
            <a:off x="-285828" y="135900"/>
            <a:ext cx="681700" cy="893750"/>
            <a:chOff x="8528601" y="3345625"/>
            <a:chExt cx="681700" cy="893750"/>
          </a:xfrm>
        </p:grpSpPr>
        <p:pic>
          <p:nvPicPr>
            <p:cNvPr id="532" name="Google Shape;532;p25"/>
            <p:cNvPicPr preferRelativeResize="0"/>
            <p:nvPr/>
          </p:nvPicPr>
          <p:blipFill rotWithShape="1">
            <a:blip r:embed="rId11">
              <a:alphaModFix/>
            </a:blip>
            <a:srcRect l="15023" t="14904" b="11857"/>
            <a:stretch/>
          </p:blipFill>
          <p:spPr>
            <a:xfrm>
              <a:off x="8528601" y="3742208"/>
              <a:ext cx="576856" cy="497166"/>
            </a:xfrm>
            <a:prstGeom prst="rect">
              <a:avLst/>
            </a:prstGeom>
            <a:noFill/>
            <a:ln>
              <a:noFill/>
            </a:ln>
          </p:spPr>
        </p:pic>
        <p:pic>
          <p:nvPicPr>
            <p:cNvPr id="533" name="Google Shape;533;p25"/>
            <p:cNvPicPr preferRelativeResize="0"/>
            <p:nvPr/>
          </p:nvPicPr>
          <p:blipFill rotWithShape="1">
            <a:blip r:embed="rId11">
              <a:alphaModFix/>
            </a:blip>
            <a:srcRect l="15023" t="14904" b="11857"/>
            <a:stretch/>
          </p:blipFill>
          <p:spPr>
            <a:xfrm rot="-10040303">
              <a:off x="8585969" y="3402800"/>
              <a:ext cx="576856" cy="497167"/>
            </a:xfrm>
            <a:prstGeom prst="rect">
              <a:avLst/>
            </a:prstGeom>
            <a:noFill/>
            <a:ln>
              <a:noFill/>
            </a:ln>
          </p:spPr>
        </p:pic>
      </p:grpSp>
      <p:sp>
        <p:nvSpPr>
          <p:cNvPr id="534" name="Google Shape;534;p25"/>
          <p:cNvSpPr txBox="1">
            <a:spLocks noGrp="1"/>
          </p:cNvSpPr>
          <p:nvPr>
            <p:ph type="title"/>
          </p:nvPr>
        </p:nvSpPr>
        <p:spPr>
          <a:xfrm>
            <a:off x="2424600" y="542252"/>
            <a:ext cx="4294800" cy="7059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sz="600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35" name="Google Shape;535;p25"/>
          <p:cNvSpPr txBox="1">
            <a:spLocks noGrp="1"/>
          </p:cNvSpPr>
          <p:nvPr>
            <p:ph type="subTitle" idx="1"/>
          </p:nvPr>
        </p:nvSpPr>
        <p:spPr>
          <a:xfrm>
            <a:off x="2854650" y="2137950"/>
            <a:ext cx="3434700" cy="1138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36" name="Google Shape;536;p25"/>
          <p:cNvSpPr txBox="1"/>
          <p:nvPr/>
        </p:nvSpPr>
        <p:spPr>
          <a:xfrm>
            <a:off x="3072000" y="3413850"/>
            <a:ext cx="3000000" cy="6156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300"/>
              </a:spcBef>
              <a:spcAft>
                <a:spcPts val="0"/>
              </a:spcAft>
              <a:buNone/>
            </a:pPr>
            <a:r>
              <a:rPr lang="fr" sz="1000">
                <a:solidFill>
                  <a:schemeClr val="dk1"/>
                </a:solidFill>
                <a:latin typeface="Lato"/>
                <a:ea typeface="Lato"/>
                <a:cs typeface="Lato"/>
                <a:sym typeface="Lato"/>
              </a:rPr>
              <a:t>CRÉDITS: Ce modèle de présentation a été créé par </a:t>
            </a:r>
            <a:r>
              <a:rPr lang="fr" sz="1000" b="1">
                <a:solidFill>
                  <a:schemeClr val="lt1"/>
                </a:solidFill>
                <a:uFill>
                  <a:noFill/>
                </a:uFill>
                <a:latin typeface="Lato"/>
                <a:ea typeface="Lato"/>
                <a:cs typeface="Lato"/>
                <a:sym typeface="Lato"/>
                <a:hlinkClick r:id="rId14">
                  <a:extLst>
                    <a:ext uri="{A12FA001-AC4F-418D-AE19-62706E023703}">
                      <ahyp:hlinkClr xmlns:ahyp="http://schemas.microsoft.com/office/drawing/2018/hyperlinkcolor" val="tx"/>
                    </a:ext>
                  </a:extLst>
                </a:hlinkClick>
              </a:rPr>
              <a:t>Slidesgo</a:t>
            </a:r>
            <a:r>
              <a:rPr lang="fr" sz="1000">
                <a:solidFill>
                  <a:schemeClr val="dk1"/>
                </a:solidFill>
                <a:latin typeface="Lato"/>
                <a:ea typeface="Lato"/>
                <a:cs typeface="Lato"/>
                <a:sym typeface="Lato"/>
              </a:rPr>
              <a:t>, comprenant des icônes de </a:t>
            </a:r>
            <a:r>
              <a:rPr lang="fr" sz="1000" b="1">
                <a:solidFill>
                  <a:schemeClr val="lt1"/>
                </a:solidFill>
                <a:uFill>
                  <a:noFill/>
                </a:uFill>
                <a:latin typeface="Lato"/>
                <a:ea typeface="Lato"/>
                <a:cs typeface="Lato"/>
                <a:sym typeface="Lato"/>
                <a:hlinkClick r:id="rId15">
                  <a:extLst>
                    <a:ext uri="{A12FA001-AC4F-418D-AE19-62706E023703}">
                      <ahyp:hlinkClr xmlns:ahyp="http://schemas.microsoft.com/office/drawing/2018/hyperlinkcolor" val="tx"/>
                    </a:ext>
                  </a:extLst>
                </a:hlinkClick>
              </a:rPr>
              <a:t>Flaticon</a:t>
            </a:r>
            <a:r>
              <a:rPr lang="fr" sz="1000">
                <a:solidFill>
                  <a:schemeClr val="dk1"/>
                </a:solidFill>
                <a:latin typeface="Lato"/>
                <a:ea typeface="Lato"/>
                <a:cs typeface="Lato"/>
                <a:sym typeface="Lato"/>
              </a:rPr>
              <a:t>, des infographies et des images de </a:t>
            </a:r>
            <a:r>
              <a:rPr lang="fr" sz="1000" b="1">
                <a:solidFill>
                  <a:schemeClr val="lt1"/>
                </a:solidFill>
                <a:uFill>
                  <a:noFill/>
                </a:uFill>
                <a:latin typeface="Lato"/>
                <a:ea typeface="Lato"/>
                <a:cs typeface="Lato"/>
                <a:sym typeface="Lato"/>
                <a:hlinkClick r:id="rId16">
                  <a:extLst>
                    <a:ext uri="{A12FA001-AC4F-418D-AE19-62706E023703}">
                      <ahyp:hlinkClr xmlns:ahyp="http://schemas.microsoft.com/office/drawing/2018/hyperlinkcolor" val="tx"/>
                    </a:ext>
                  </a:extLst>
                </a:hlinkClick>
              </a:rPr>
              <a:t>Freepik</a:t>
            </a:r>
            <a:endParaRPr sz="1000" b="1">
              <a:solidFill>
                <a:schemeClr val="lt1"/>
              </a:solidFill>
              <a:latin typeface="Lato"/>
              <a:ea typeface="Lato"/>
              <a:cs typeface="Lato"/>
              <a:sym typeface="Lato"/>
            </a:endParaRPr>
          </a:p>
        </p:txBody>
      </p:sp>
    </p:spTree>
    <p:extLst>
      <p:ext uri="{BB962C8B-B14F-4D97-AF65-F5344CB8AC3E}">
        <p14:creationId xmlns:p14="http://schemas.microsoft.com/office/powerpoint/2010/main" val="11364990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537"/>
        <p:cNvGrpSpPr/>
        <p:nvPr/>
      </p:nvGrpSpPr>
      <p:grpSpPr>
        <a:xfrm>
          <a:off x="0" y="0"/>
          <a:ext cx="0" cy="0"/>
          <a:chOff x="0" y="0"/>
          <a:chExt cx="0" cy="0"/>
        </a:xfrm>
      </p:grpSpPr>
      <p:pic>
        <p:nvPicPr>
          <p:cNvPr id="538" name="Google Shape;538;p26"/>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539" name="Google Shape;539;p26"/>
          <p:cNvPicPr preferRelativeResize="0"/>
          <p:nvPr/>
        </p:nvPicPr>
        <p:blipFill rotWithShape="1">
          <a:blip r:embed="rId3">
            <a:alphaModFix amt="72000"/>
          </a:blip>
          <a:srcRect l="12988" t="13996" r="15011" b="14003"/>
          <a:stretch/>
        </p:blipFill>
        <p:spPr>
          <a:xfrm>
            <a:off x="-390900" y="0"/>
            <a:ext cx="1005000" cy="1005000"/>
          </a:xfrm>
          <a:prstGeom prst="rect">
            <a:avLst/>
          </a:prstGeom>
          <a:noFill/>
          <a:ln>
            <a:noFill/>
          </a:ln>
        </p:spPr>
      </p:pic>
      <p:grpSp>
        <p:nvGrpSpPr>
          <p:cNvPr id="540" name="Google Shape;540;p26"/>
          <p:cNvGrpSpPr/>
          <p:nvPr/>
        </p:nvGrpSpPr>
        <p:grpSpPr>
          <a:xfrm>
            <a:off x="-181074" y="484225"/>
            <a:ext cx="681700" cy="893750"/>
            <a:chOff x="8528601" y="3345625"/>
            <a:chExt cx="681700" cy="893750"/>
          </a:xfrm>
        </p:grpSpPr>
        <p:pic>
          <p:nvPicPr>
            <p:cNvPr id="541" name="Google Shape;541;p26"/>
            <p:cNvPicPr preferRelativeResize="0"/>
            <p:nvPr/>
          </p:nvPicPr>
          <p:blipFill rotWithShape="1">
            <a:blip r:embed="rId4">
              <a:alphaModFix/>
            </a:blip>
            <a:srcRect l="15023" t="14904" b="11857"/>
            <a:stretch/>
          </p:blipFill>
          <p:spPr>
            <a:xfrm>
              <a:off x="8528601" y="3742208"/>
              <a:ext cx="576856" cy="497166"/>
            </a:xfrm>
            <a:prstGeom prst="rect">
              <a:avLst/>
            </a:prstGeom>
            <a:noFill/>
            <a:ln>
              <a:noFill/>
            </a:ln>
          </p:spPr>
        </p:pic>
        <p:pic>
          <p:nvPicPr>
            <p:cNvPr id="542" name="Google Shape;542;p26"/>
            <p:cNvPicPr preferRelativeResize="0"/>
            <p:nvPr/>
          </p:nvPicPr>
          <p:blipFill rotWithShape="1">
            <a:blip r:embed="rId4">
              <a:alphaModFix/>
            </a:blip>
            <a:srcRect l="15023" t="14904" b="11857"/>
            <a:stretch/>
          </p:blipFill>
          <p:spPr>
            <a:xfrm rot="-10040303">
              <a:off x="8585969" y="3402800"/>
              <a:ext cx="576856" cy="497167"/>
            </a:xfrm>
            <a:prstGeom prst="rect">
              <a:avLst/>
            </a:prstGeom>
            <a:noFill/>
            <a:ln>
              <a:noFill/>
            </a:ln>
          </p:spPr>
        </p:pic>
      </p:grpSp>
      <p:pic>
        <p:nvPicPr>
          <p:cNvPr id="543" name="Google Shape;543;p26"/>
          <p:cNvPicPr preferRelativeResize="0"/>
          <p:nvPr/>
        </p:nvPicPr>
        <p:blipFill rotWithShape="1">
          <a:blip r:embed="rId5">
            <a:alphaModFix amt="52000"/>
          </a:blip>
          <a:srcRect l="14340" t="13137" r="15532" b="7383"/>
          <a:stretch/>
        </p:blipFill>
        <p:spPr>
          <a:xfrm>
            <a:off x="8032455" y="-617200"/>
            <a:ext cx="1799175" cy="2039050"/>
          </a:xfrm>
          <a:prstGeom prst="rect">
            <a:avLst/>
          </a:prstGeom>
          <a:noFill/>
          <a:ln>
            <a:noFill/>
          </a:ln>
        </p:spPr>
      </p:pic>
      <p:pic>
        <p:nvPicPr>
          <p:cNvPr id="544" name="Google Shape;544;p26"/>
          <p:cNvPicPr preferRelativeResize="0"/>
          <p:nvPr/>
        </p:nvPicPr>
        <p:blipFill rotWithShape="1">
          <a:blip r:embed="rId5">
            <a:alphaModFix amt="52000"/>
          </a:blip>
          <a:srcRect l="14340" t="13137" r="15532" b="7383"/>
          <a:stretch/>
        </p:blipFill>
        <p:spPr>
          <a:xfrm rot="6375682">
            <a:off x="-1419420" y="3161600"/>
            <a:ext cx="1799175" cy="2039050"/>
          </a:xfrm>
          <a:prstGeom prst="rect">
            <a:avLst/>
          </a:prstGeom>
          <a:noFill/>
          <a:ln>
            <a:noFill/>
          </a:ln>
        </p:spPr>
      </p:pic>
      <p:pic>
        <p:nvPicPr>
          <p:cNvPr id="545" name="Google Shape;545;p26"/>
          <p:cNvPicPr preferRelativeResize="0"/>
          <p:nvPr/>
        </p:nvPicPr>
        <p:blipFill rotWithShape="1">
          <a:blip r:embed="rId6">
            <a:alphaModFix amt="69000"/>
          </a:blip>
          <a:srcRect l="41502" r="39776"/>
          <a:stretch/>
        </p:blipFill>
        <p:spPr>
          <a:xfrm rot="-1106159">
            <a:off x="105083" y="3327675"/>
            <a:ext cx="349385" cy="1866350"/>
          </a:xfrm>
          <a:prstGeom prst="rect">
            <a:avLst/>
          </a:prstGeom>
          <a:noFill/>
          <a:ln>
            <a:noFill/>
          </a:ln>
        </p:spPr>
      </p:pic>
      <p:pic>
        <p:nvPicPr>
          <p:cNvPr id="546" name="Google Shape;546;p26"/>
          <p:cNvPicPr preferRelativeResize="0"/>
          <p:nvPr/>
        </p:nvPicPr>
        <p:blipFill rotWithShape="1">
          <a:blip r:embed="rId7">
            <a:alphaModFix amt="52999"/>
          </a:blip>
          <a:srcRect l="22483" t="2840" r="55233" b="-2840"/>
          <a:stretch/>
        </p:blipFill>
        <p:spPr>
          <a:xfrm rot="-3273537">
            <a:off x="8910389" y="-313345"/>
            <a:ext cx="489344" cy="2196042"/>
          </a:xfrm>
          <a:prstGeom prst="rect">
            <a:avLst/>
          </a:prstGeom>
          <a:noFill/>
          <a:ln>
            <a:noFill/>
          </a:ln>
        </p:spPr>
      </p:pic>
      <p:pic>
        <p:nvPicPr>
          <p:cNvPr id="547" name="Google Shape;547;p26"/>
          <p:cNvPicPr preferRelativeResize="0"/>
          <p:nvPr/>
        </p:nvPicPr>
        <p:blipFill rotWithShape="1">
          <a:blip r:embed="rId8">
            <a:alphaModFix amt="40000"/>
          </a:blip>
          <a:srcRect l="19177" t="20749" r="12206" b="21161"/>
          <a:stretch/>
        </p:blipFill>
        <p:spPr>
          <a:xfrm rot="8299308" flipH="1">
            <a:off x="7881800" y="4439300"/>
            <a:ext cx="1454101" cy="1230924"/>
          </a:xfrm>
          <a:prstGeom prst="rect">
            <a:avLst/>
          </a:prstGeom>
          <a:noFill/>
          <a:ln>
            <a:noFill/>
          </a:ln>
        </p:spPr>
      </p:pic>
      <p:pic>
        <p:nvPicPr>
          <p:cNvPr id="548" name="Google Shape;548;p26"/>
          <p:cNvPicPr preferRelativeResize="0"/>
          <p:nvPr/>
        </p:nvPicPr>
        <p:blipFill rotWithShape="1">
          <a:blip r:embed="rId9">
            <a:alphaModFix/>
          </a:blip>
          <a:srcRect l="6725" t="8298"/>
          <a:stretch/>
        </p:blipFill>
        <p:spPr>
          <a:xfrm rot="9995142">
            <a:off x="8339064" y="4111625"/>
            <a:ext cx="725471" cy="713249"/>
          </a:xfrm>
          <a:prstGeom prst="rect">
            <a:avLst/>
          </a:prstGeom>
          <a:noFill/>
          <a:ln>
            <a:noFill/>
          </a:ln>
        </p:spPr>
      </p:pic>
      <p:pic>
        <p:nvPicPr>
          <p:cNvPr id="549" name="Google Shape;549;p26"/>
          <p:cNvPicPr preferRelativeResize="0"/>
          <p:nvPr/>
        </p:nvPicPr>
        <p:blipFill rotWithShape="1">
          <a:blip r:embed="rId10">
            <a:alphaModFix/>
          </a:blip>
          <a:srcRect l="33217" r="26890"/>
          <a:stretch/>
        </p:blipFill>
        <p:spPr>
          <a:xfrm rot="10491745">
            <a:off x="-562187" y="2352432"/>
            <a:ext cx="895249" cy="2244134"/>
          </a:xfrm>
          <a:prstGeom prst="rect">
            <a:avLst/>
          </a:prstGeom>
          <a:noFill/>
          <a:ln>
            <a:noFill/>
          </a:ln>
        </p:spPr>
      </p:pic>
      <p:pic>
        <p:nvPicPr>
          <p:cNvPr id="550" name="Google Shape;550;p26"/>
          <p:cNvPicPr preferRelativeResize="0"/>
          <p:nvPr/>
        </p:nvPicPr>
        <p:blipFill rotWithShape="1">
          <a:blip r:embed="rId11">
            <a:alphaModFix/>
          </a:blip>
          <a:srcRect t="16613" b="7937"/>
          <a:stretch/>
        </p:blipFill>
        <p:spPr>
          <a:xfrm rot="-7392327">
            <a:off x="7616518" y="-325217"/>
            <a:ext cx="1928589" cy="1455084"/>
          </a:xfrm>
          <a:prstGeom prst="rect">
            <a:avLst/>
          </a:prstGeom>
          <a:noFill/>
          <a:ln>
            <a:noFill/>
          </a:ln>
        </p:spPr>
      </p:pic>
      <p:pic>
        <p:nvPicPr>
          <p:cNvPr id="551" name="Google Shape;551;p26"/>
          <p:cNvPicPr preferRelativeResize="0"/>
          <p:nvPr/>
        </p:nvPicPr>
        <p:blipFill rotWithShape="1">
          <a:blip r:embed="rId12">
            <a:alphaModFix amt="72000"/>
          </a:blip>
          <a:srcRect l="12988" t="13996" r="15011" b="14003"/>
          <a:stretch/>
        </p:blipFill>
        <p:spPr>
          <a:xfrm>
            <a:off x="914525" y="248575"/>
            <a:ext cx="118550" cy="118550"/>
          </a:xfrm>
          <a:prstGeom prst="rect">
            <a:avLst/>
          </a:prstGeom>
          <a:noFill/>
          <a:ln>
            <a:noFill/>
          </a:ln>
        </p:spPr>
      </p:pic>
      <p:pic>
        <p:nvPicPr>
          <p:cNvPr id="552" name="Google Shape;552;p26"/>
          <p:cNvPicPr preferRelativeResize="0"/>
          <p:nvPr/>
        </p:nvPicPr>
        <p:blipFill rotWithShape="1">
          <a:blip r:embed="rId3">
            <a:alphaModFix amt="72000"/>
          </a:blip>
          <a:srcRect l="12988" t="13996" r="15011" b="14003"/>
          <a:stretch/>
        </p:blipFill>
        <p:spPr>
          <a:xfrm>
            <a:off x="8733375" y="1543525"/>
            <a:ext cx="222900" cy="222900"/>
          </a:xfrm>
          <a:prstGeom prst="rect">
            <a:avLst/>
          </a:prstGeom>
          <a:noFill/>
          <a:ln>
            <a:noFill/>
          </a:ln>
        </p:spPr>
      </p:pic>
    </p:spTree>
    <p:extLst>
      <p:ext uri="{BB962C8B-B14F-4D97-AF65-F5344CB8AC3E}">
        <p14:creationId xmlns:p14="http://schemas.microsoft.com/office/powerpoint/2010/main" val="16741727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553"/>
        <p:cNvGrpSpPr/>
        <p:nvPr/>
      </p:nvGrpSpPr>
      <p:grpSpPr>
        <a:xfrm>
          <a:off x="0" y="0"/>
          <a:ext cx="0" cy="0"/>
          <a:chOff x="0" y="0"/>
          <a:chExt cx="0" cy="0"/>
        </a:xfrm>
      </p:grpSpPr>
      <p:pic>
        <p:nvPicPr>
          <p:cNvPr id="554" name="Google Shape;554;p27"/>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555" name="Google Shape;555;p27"/>
          <p:cNvPicPr preferRelativeResize="0"/>
          <p:nvPr/>
        </p:nvPicPr>
        <p:blipFill rotWithShape="1">
          <a:blip r:embed="rId3">
            <a:alphaModFix amt="52000"/>
          </a:blip>
          <a:srcRect l="14340" t="13137" r="15532" b="7383"/>
          <a:stretch/>
        </p:blipFill>
        <p:spPr>
          <a:xfrm rot="10800000">
            <a:off x="6826486" y="2449200"/>
            <a:ext cx="3213421" cy="3641850"/>
          </a:xfrm>
          <a:prstGeom prst="rect">
            <a:avLst/>
          </a:prstGeom>
          <a:noFill/>
          <a:ln>
            <a:noFill/>
          </a:ln>
        </p:spPr>
      </p:pic>
      <p:pic>
        <p:nvPicPr>
          <p:cNvPr id="556" name="Google Shape;556;p27"/>
          <p:cNvPicPr preferRelativeResize="0"/>
          <p:nvPr/>
        </p:nvPicPr>
        <p:blipFill rotWithShape="1">
          <a:blip r:embed="rId3">
            <a:alphaModFix amt="52000"/>
          </a:blip>
          <a:srcRect l="14340" t="13137" r="15532" b="7383"/>
          <a:stretch/>
        </p:blipFill>
        <p:spPr>
          <a:xfrm rot="10800000">
            <a:off x="-895952" y="-862050"/>
            <a:ext cx="3213421" cy="3641850"/>
          </a:xfrm>
          <a:prstGeom prst="rect">
            <a:avLst/>
          </a:prstGeom>
          <a:noFill/>
          <a:ln>
            <a:noFill/>
          </a:ln>
        </p:spPr>
      </p:pic>
      <p:pic>
        <p:nvPicPr>
          <p:cNvPr id="557" name="Google Shape;557;p27"/>
          <p:cNvPicPr preferRelativeResize="0"/>
          <p:nvPr/>
        </p:nvPicPr>
        <p:blipFill>
          <a:blip r:embed="rId4">
            <a:alphaModFix amt="89000"/>
          </a:blip>
          <a:stretch>
            <a:fillRect/>
          </a:stretch>
        </p:blipFill>
        <p:spPr>
          <a:xfrm rot="8928316">
            <a:off x="-503579" y="3528749"/>
            <a:ext cx="1904550" cy="1904550"/>
          </a:xfrm>
          <a:prstGeom prst="rect">
            <a:avLst/>
          </a:prstGeom>
          <a:noFill/>
          <a:ln>
            <a:noFill/>
          </a:ln>
        </p:spPr>
      </p:pic>
      <p:pic>
        <p:nvPicPr>
          <p:cNvPr id="558" name="Google Shape;558;p27"/>
          <p:cNvPicPr preferRelativeResize="0"/>
          <p:nvPr/>
        </p:nvPicPr>
        <p:blipFill rotWithShape="1">
          <a:blip r:embed="rId5">
            <a:alphaModFix amt="86000"/>
          </a:blip>
          <a:srcRect t="15644" b="22737"/>
          <a:stretch/>
        </p:blipFill>
        <p:spPr>
          <a:xfrm rot="10800000">
            <a:off x="7333396" y="3968175"/>
            <a:ext cx="2657850" cy="1637800"/>
          </a:xfrm>
          <a:prstGeom prst="rect">
            <a:avLst/>
          </a:prstGeom>
          <a:noFill/>
          <a:ln>
            <a:noFill/>
          </a:ln>
        </p:spPr>
      </p:pic>
      <p:pic>
        <p:nvPicPr>
          <p:cNvPr id="559" name="Google Shape;559;p27"/>
          <p:cNvPicPr preferRelativeResize="0"/>
          <p:nvPr/>
        </p:nvPicPr>
        <p:blipFill rotWithShape="1">
          <a:blip r:embed="rId6">
            <a:alphaModFix amt="34000"/>
          </a:blip>
          <a:srcRect l="38803" r="38913"/>
          <a:stretch/>
        </p:blipFill>
        <p:spPr>
          <a:xfrm rot="4701876">
            <a:off x="4843114" y="-998021"/>
            <a:ext cx="489344" cy="2196041"/>
          </a:xfrm>
          <a:prstGeom prst="rect">
            <a:avLst/>
          </a:prstGeom>
          <a:noFill/>
          <a:ln>
            <a:noFill/>
          </a:ln>
        </p:spPr>
      </p:pic>
      <p:pic>
        <p:nvPicPr>
          <p:cNvPr id="560" name="Google Shape;560;p27"/>
          <p:cNvPicPr preferRelativeResize="0"/>
          <p:nvPr/>
        </p:nvPicPr>
        <p:blipFill rotWithShape="1">
          <a:blip r:embed="rId7">
            <a:alphaModFix amt="67000"/>
          </a:blip>
          <a:srcRect l="25238" r="30334"/>
          <a:stretch/>
        </p:blipFill>
        <p:spPr>
          <a:xfrm rot="-7563047">
            <a:off x="-323973" y="-258810"/>
            <a:ext cx="1081993" cy="2435373"/>
          </a:xfrm>
          <a:prstGeom prst="rect">
            <a:avLst/>
          </a:prstGeom>
          <a:noFill/>
          <a:ln>
            <a:noFill/>
          </a:ln>
        </p:spPr>
      </p:pic>
      <p:pic>
        <p:nvPicPr>
          <p:cNvPr id="561" name="Google Shape;561;p27"/>
          <p:cNvPicPr preferRelativeResize="0"/>
          <p:nvPr/>
        </p:nvPicPr>
        <p:blipFill rotWithShape="1">
          <a:blip r:embed="rId8">
            <a:alphaModFix/>
          </a:blip>
          <a:srcRect l="6725" t="8298"/>
          <a:stretch/>
        </p:blipFill>
        <p:spPr>
          <a:xfrm rot="10800000">
            <a:off x="7840361" y="3913500"/>
            <a:ext cx="725471" cy="713250"/>
          </a:xfrm>
          <a:prstGeom prst="rect">
            <a:avLst/>
          </a:prstGeom>
          <a:noFill/>
          <a:ln>
            <a:noFill/>
          </a:ln>
        </p:spPr>
      </p:pic>
      <p:pic>
        <p:nvPicPr>
          <p:cNvPr id="562" name="Google Shape;562;p27"/>
          <p:cNvPicPr preferRelativeResize="0"/>
          <p:nvPr/>
        </p:nvPicPr>
        <p:blipFill rotWithShape="1">
          <a:blip r:embed="rId9">
            <a:alphaModFix/>
          </a:blip>
          <a:srcRect l="20769" t="7020" r="31386" b="10958"/>
          <a:stretch/>
        </p:blipFill>
        <p:spPr>
          <a:xfrm rot="10800000">
            <a:off x="8696871" y="1805700"/>
            <a:ext cx="1013925" cy="1738175"/>
          </a:xfrm>
          <a:prstGeom prst="rect">
            <a:avLst/>
          </a:prstGeom>
          <a:noFill/>
          <a:ln>
            <a:noFill/>
          </a:ln>
        </p:spPr>
      </p:pic>
      <p:pic>
        <p:nvPicPr>
          <p:cNvPr id="563" name="Google Shape;563;p27"/>
          <p:cNvPicPr preferRelativeResize="0"/>
          <p:nvPr/>
        </p:nvPicPr>
        <p:blipFill rotWithShape="1">
          <a:blip r:embed="rId10">
            <a:alphaModFix/>
          </a:blip>
          <a:srcRect l="33217" r="26890"/>
          <a:stretch/>
        </p:blipFill>
        <p:spPr>
          <a:xfrm rot="-1754306">
            <a:off x="-223801" y="2931325"/>
            <a:ext cx="1192647" cy="2989625"/>
          </a:xfrm>
          <a:prstGeom prst="rect">
            <a:avLst/>
          </a:prstGeom>
          <a:noFill/>
          <a:ln>
            <a:noFill/>
          </a:ln>
        </p:spPr>
      </p:pic>
      <p:pic>
        <p:nvPicPr>
          <p:cNvPr id="564" name="Google Shape;564;p27"/>
          <p:cNvPicPr preferRelativeResize="0"/>
          <p:nvPr/>
        </p:nvPicPr>
        <p:blipFill rotWithShape="1">
          <a:blip r:embed="rId11">
            <a:alphaModFix amt="73000"/>
          </a:blip>
          <a:srcRect l="19177" t="20749" r="12206" b="21161"/>
          <a:stretch/>
        </p:blipFill>
        <p:spPr>
          <a:xfrm rot="2500692">
            <a:off x="8083321" y="-177200"/>
            <a:ext cx="1454101" cy="1230924"/>
          </a:xfrm>
          <a:prstGeom prst="rect">
            <a:avLst/>
          </a:prstGeom>
          <a:noFill/>
          <a:ln>
            <a:noFill/>
          </a:ln>
        </p:spPr>
      </p:pic>
      <p:grpSp>
        <p:nvGrpSpPr>
          <p:cNvPr id="565" name="Google Shape;565;p27"/>
          <p:cNvGrpSpPr/>
          <p:nvPr/>
        </p:nvGrpSpPr>
        <p:grpSpPr>
          <a:xfrm rot="10800000">
            <a:off x="137070" y="262550"/>
            <a:ext cx="681700" cy="893750"/>
            <a:chOff x="8528601" y="3345625"/>
            <a:chExt cx="681700" cy="893750"/>
          </a:xfrm>
        </p:grpSpPr>
        <p:pic>
          <p:nvPicPr>
            <p:cNvPr id="566" name="Google Shape;566;p27"/>
            <p:cNvPicPr preferRelativeResize="0"/>
            <p:nvPr/>
          </p:nvPicPr>
          <p:blipFill rotWithShape="1">
            <a:blip r:embed="rId12">
              <a:alphaModFix/>
            </a:blip>
            <a:srcRect l="15023" t="14904" b="11857"/>
            <a:stretch/>
          </p:blipFill>
          <p:spPr>
            <a:xfrm>
              <a:off x="8528601" y="3742208"/>
              <a:ext cx="576856" cy="497166"/>
            </a:xfrm>
            <a:prstGeom prst="rect">
              <a:avLst/>
            </a:prstGeom>
            <a:noFill/>
            <a:ln>
              <a:noFill/>
            </a:ln>
          </p:spPr>
        </p:pic>
        <p:pic>
          <p:nvPicPr>
            <p:cNvPr id="567" name="Google Shape;567;p27"/>
            <p:cNvPicPr preferRelativeResize="0"/>
            <p:nvPr/>
          </p:nvPicPr>
          <p:blipFill rotWithShape="1">
            <a:blip r:embed="rId12">
              <a:alphaModFix/>
            </a:blip>
            <a:srcRect l="15023" t="14904" b="11857"/>
            <a:stretch/>
          </p:blipFill>
          <p:spPr>
            <a:xfrm rot="-10040303">
              <a:off x="8585969" y="3402800"/>
              <a:ext cx="576856" cy="497167"/>
            </a:xfrm>
            <a:prstGeom prst="rect">
              <a:avLst/>
            </a:prstGeom>
            <a:noFill/>
            <a:ln>
              <a:noFill/>
            </a:ln>
          </p:spPr>
        </p:pic>
      </p:grpSp>
      <p:pic>
        <p:nvPicPr>
          <p:cNvPr id="568" name="Google Shape;568;p27"/>
          <p:cNvPicPr preferRelativeResize="0"/>
          <p:nvPr/>
        </p:nvPicPr>
        <p:blipFill rotWithShape="1">
          <a:blip r:embed="rId13">
            <a:alphaModFix/>
          </a:blip>
          <a:srcRect t="16613" b="7937"/>
          <a:stretch/>
        </p:blipFill>
        <p:spPr>
          <a:xfrm rot="3407673">
            <a:off x="4425240" y="-564180"/>
            <a:ext cx="1928589" cy="1455084"/>
          </a:xfrm>
          <a:prstGeom prst="rect">
            <a:avLst/>
          </a:prstGeom>
          <a:noFill/>
          <a:ln>
            <a:noFill/>
          </a:ln>
        </p:spPr>
      </p:pic>
      <p:pic>
        <p:nvPicPr>
          <p:cNvPr id="569" name="Google Shape;569;p27"/>
          <p:cNvPicPr preferRelativeResize="0"/>
          <p:nvPr/>
        </p:nvPicPr>
        <p:blipFill rotWithShape="1">
          <a:blip r:embed="rId14">
            <a:alphaModFix amt="69000"/>
          </a:blip>
          <a:srcRect l="29662" r="34322"/>
          <a:stretch/>
        </p:blipFill>
        <p:spPr>
          <a:xfrm rot="6566759">
            <a:off x="4346709" y="4252475"/>
            <a:ext cx="582925" cy="1618500"/>
          </a:xfrm>
          <a:prstGeom prst="rect">
            <a:avLst/>
          </a:prstGeom>
          <a:noFill/>
          <a:ln>
            <a:noFill/>
          </a:ln>
        </p:spPr>
      </p:pic>
      <p:pic>
        <p:nvPicPr>
          <p:cNvPr id="570" name="Google Shape;570;p27"/>
          <p:cNvPicPr preferRelativeResize="0"/>
          <p:nvPr/>
        </p:nvPicPr>
        <p:blipFill rotWithShape="1">
          <a:blip r:embed="rId15">
            <a:alphaModFix amt="72000"/>
          </a:blip>
          <a:srcRect l="12988" t="13996" r="15011" b="14003"/>
          <a:stretch/>
        </p:blipFill>
        <p:spPr>
          <a:xfrm rot="10800000">
            <a:off x="7921171" y="847425"/>
            <a:ext cx="222900" cy="222900"/>
          </a:xfrm>
          <a:prstGeom prst="rect">
            <a:avLst/>
          </a:prstGeom>
          <a:noFill/>
          <a:ln>
            <a:noFill/>
          </a:ln>
        </p:spPr>
      </p:pic>
      <p:pic>
        <p:nvPicPr>
          <p:cNvPr id="571" name="Google Shape;571;p27"/>
          <p:cNvPicPr preferRelativeResize="0"/>
          <p:nvPr/>
        </p:nvPicPr>
        <p:blipFill rotWithShape="1">
          <a:blip r:embed="rId15">
            <a:alphaModFix amt="72000"/>
          </a:blip>
          <a:srcRect l="12988" t="13996" r="15011" b="14003"/>
          <a:stretch/>
        </p:blipFill>
        <p:spPr>
          <a:xfrm rot="10800000">
            <a:off x="1872396" y="4674175"/>
            <a:ext cx="222900" cy="222900"/>
          </a:xfrm>
          <a:prstGeom prst="rect">
            <a:avLst/>
          </a:prstGeom>
          <a:noFill/>
          <a:ln>
            <a:noFill/>
          </a:ln>
        </p:spPr>
      </p:pic>
      <p:pic>
        <p:nvPicPr>
          <p:cNvPr id="572" name="Google Shape;572;p27"/>
          <p:cNvPicPr preferRelativeResize="0"/>
          <p:nvPr/>
        </p:nvPicPr>
        <p:blipFill rotWithShape="1">
          <a:blip r:embed="rId16">
            <a:alphaModFix amt="72000"/>
          </a:blip>
          <a:srcRect l="12988" t="13996" r="15011" b="14003"/>
          <a:stretch/>
        </p:blipFill>
        <p:spPr>
          <a:xfrm rot="10800000">
            <a:off x="1756521" y="394800"/>
            <a:ext cx="222900" cy="222900"/>
          </a:xfrm>
          <a:prstGeom prst="rect">
            <a:avLst/>
          </a:prstGeom>
          <a:noFill/>
          <a:ln>
            <a:noFill/>
          </a:ln>
        </p:spPr>
      </p:pic>
      <p:pic>
        <p:nvPicPr>
          <p:cNvPr id="573" name="Google Shape;573;p27"/>
          <p:cNvPicPr preferRelativeResize="0"/>
          <p:nvPr/>
        </p:nvPicPr>
        <p:blipFill rotWithShape="1">
          <a:blip r:embed="rId15">
            <a:alphaModFix amt="72000"/>
          </a:blip>
          <a:srcRect l="12988" t="13996" r="15011" b="14003"/>
          <a:stretch/>
        </p:blipFill>
        <p:spPr>
          <a:xfrm rot="10800000">
            <a:off x="1680121" y="689050"/>
            <a:ext cx="107275" cy="107275"/>
          </a:xfrm>
          <a:prstGeom prst="rect">
            <a:avLst/>
          </a:prstGeom>
          <a:noFill/>
          <a:ln>
            <a:noFill/>
          </a:ln>
        </p:spPr>
      </p:pic>
      <p:pic>
        <p:nvPicPr>
          <p:cNvPr id="574" name="Google Shape;574;p27"/>
          <p:cNvPicPr preferRelativeResize="0"/>
          <p:nvPr/>
        </p:nvPicPr>
        <p:blipFill rotWithShape="1">
          <a:blip r:embed="rId16">
            <a:alphaModFix amt="72000"/>
          </a:blip>
          <a:srcRect l="12988" t="13996" r="15011" b="14003"/>
          <a:stretch/>
        </p:blipFill>
        <p:spPr>
          <a:xfrm rot="10800000">
            <a:off x="2523671" y="4838150"/>
            <a:ext cx="107275" cy="107275"/>
          </a:xfrm>
          <a:prstGeom prst="rect">
            <a:avLst/>
          </a:prstGeom>
          <a:noFill/>
          <a:ln>
            <a:noFill/>
          </a:ln>
        </p:spPr>
      </p:pic>
      <p:pic>
        <p:nvPicPr>
          <p:cNvPr id="575" name="Google Shape;575;p27"/>
          <p:cNvPicPr preferRelativeResize="0"/>
          <p:nvPr/>
        </p:nvPicPr>
        <p:blipFill rotWithShape="1">
          <a:blip r:embed="rId16">
            <a:alphaModFix amt="72000"/>
          </a:blip>
          <a:srcRect l="12988" t="13996" r="15011" b="14003"/>
          <a:stretch/>
        </p:blipFill>
        <p:spPr>
          <a:xfrm rot="10800000">
            <a:off x="8499396" y="1398475"/>
            <a:ext cx="107275" cy="107275"/>
          </a:xfrm>
          <a:prstGeom prst="rect">
            <a:avLst/>
          </a:prstGeom>
          <a:noFill/>
          <a:ln>
            <a:noFill/>
          </a:ln>
        </p:spPr>
      </p:pic>
      <p:pic>
        <p:nvPicPr>
          <p:cNvPr id="576" name="Google Shape;576;p27"/>
          <p:cNvPicPr preferRelativeResize="0"/>
          <p:nvPr/>
        </p:nvPicPr>
        <p:blipFill rotWithShape="1">
          <a:blip r:embed="rId8">
            <a:alphaModFix/>
          </a:blip>
          <a:srcRect l="6725" t="8298"/>
          <a:stretch/>
        </p:blipFill>
        <p:spPr>
          <a:xfrm rot="-4579178">
            <a:off x="311313" y="2246999"/>
            <a:ext cx="607835" cy="597613"/>
          </a:xfrm>
          <a:prstGeom prst="rect">
            <a:avLst/>
          </a:prstGeom>
          <a:noFill/>
          <a:ln>
            <a:noFill/>
          </a:ln>
        </p:spPr>
      </p:pic>
      <p:grpSp>
        <p:nvGrpSpPr>
          <p:cNvPr id="577" name="Google Shape;577;p27"/>
          <p:cNvGrpSpPr/>
          <p:nvPr/>
        </p:nvGrpSpPr>
        <p:grpSpPr>
          <a:xfrm rot="10800000">
            <a:off x="8862982" y="135900"/>
            <a:ext cx="681700" cy="893750"/>
            <a:chOff x="8528601" y="3345625"/>
            <a:chExt cx="681700" cy="893750"/>
          </a:xfrm>
        </p:grpSpPr>
        <p:pic>
          <p:nvPicPr>
            <p:cNvPr id="578" name="Google Shape;578;p27"/>
            <p:cNvPicPr preferRelativeResize="0"/>
            <p:nvPr/>
          </p:nvPicPr>
          <p:blipFill rotWithShape="1">
            <a:blip r:embed="rId12">
              <a:alphaModFix/>
            </a:blip>
            <a:srcRect l="15023" t="14904" b="11857"/>
            <a:stretch/>
          </p:blipFill>
          <p:spPr>
            <a:xfrm>
              <a:off x="8528601" y="3742208"/>
              <a:ext cx="576856" cy="497166"/>
            </a:xfrm>
            <a:prstGeom prst="rect">
              <a:avLst/>
            </a:prstGeom>
            <a:noFill/>
            <a:ln>
              <a:noFill/>
            </a:ln>
          </p:spPr>
        </p:pic>
        <p:pic>
          <p:nvPicPr>
            <p:cNvPr id="579" name="Google Shape;579;p27"/>
            <p:cNvPicPr preferRelativeResize="0"/>
            <p:nvPr/>
          </p:nvPicPr>
          <p:blipFill rotWithShape="1">
            <a:blip r:embed="rId12">
              <a:alphaModFix/>
            </a:blip>
            <a:srcRect l="15023" t="14904" b="11857"/>
            <a:stretch/>
          </p:blipFill>
          <p:spPr>
            <a:xfrm rot="-10040303">
              <a:off x="8585969" y="3402800"/>
              <a:ext cx="576856" cy="497167"/>
            </a:xfrm>
            <a:prstGeom prst="rect">
              <a:avLst/>
            </a:prstGeom>
            <a:noFill/>
            <a:ln>
              <a:noFill/>
            </a:ln>
          </p:spPr>
        </p:pic>
      </p:grpSp>
    </p:spTree>
    <p:extLst>
      <p:ext uri="{BB962C8B-B14F-4D97-AF65-F5344CB8AC3E}">
        <p14:creationId xmlns:p14="http://schemas.microsoft.com/office/powerpoint/2010/main" val="3978926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66"/>
        <p:cNvGrpSpPr/>
        <p:nvPr/>
      </p:nvGrpSpPr>
      <p:grpSpPr>
        <a:xfrm>
          <a:off x="0" y="0"/>
          <a:ext cx="0" cy="0"/>
          <a:chOff x="0" y="0"/>
          <a:chExt cx="0" cy="0"/>
        </a:xfrm>
      </p:grpSpPr>
      <p:pic>
        <p:nvPicPr>
          <p:cNvPr id="167" name="Google Shape;167;p9"/>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168" name="Google Shape;168;p9"/>
          <p:cNvPicPr preferRelativeResize="0"/>
          <p:nvPr/>
        </p:nvPicPr>
        <p:blipFill rotWithShape="1">
          <a:blip r:embed="rId3">
            <a:alphaModFix amt="52000"/>
          </a:blip>
          <a:srcRect l="14340" t="13137" r="15532" b="7383"/>
          <a:stretch/>
        </p:blipFill>
        <p:spPr>
          <a:xfrm rot="-5400000">
            <a:off x="1293675" y="829763"/>
            <a:ext cx="3452600" cy="3912925"/>
          </a:xfrm>
          <a:prstGeom prst="rect">
            <a:avLst/>
          </a:prstGeom>
          <a:noFill/>
          <a:ln>
            <a:noFill/>
          </a:ln>
        </p:spPr>
      </p:pic>
      <p:pic>
        <p:nvPicPr>
          <p:cNvPr id="169" name="Google Shape;169;p9"/>
          <p:cNvPicPr preferRelativeResize="0"/>
          <p:nvPr/>
        </p:nvPicPr>
        <p:blipFill rotWithShape="1">
          <a:blip r:embed="rId4">
            <a:alphaModFix amt="69000"/>
          </a:blip>
          <a:srcRect l="41502" r="39776"/>
          <a:stretch/>
        </p:blipFill>
        <p:spPr>
          <a:xfrm rot="2491506">
            <a:off x="8371943" y="3188093"/>
            <a:ext cx="441918" cy="2360654"/>
          </a:xfrm>
          <a:prstGeom prst="rect">
            <a:avLst/>
          </a:prstGeom>
          <a:noFill/>
          <a:ln>
            <a:noFill/>
          </a:ln>
        </p:spPr>
      </p:pic>
      <p:pic>
        <p:nvPicPr>
          <p:cNvPr id="170" name="Google Shape;170;p9"/>
          <p:cNvPicPr preferRelativeResize="0"/>
          <p:nvPr/>
        </p:nvPicPr>
        <p:blipFill rotWithShape="1">
          <a:blip r:embed="rId5">
            <a:alphaModFix amt="72000"/>
          </a:blip>
          <a:srcRect l="12988" t="13996" r="15011" b="14003"/>
          <a:stretch/>
        </p:blipFill>
        <p:spPr>
          <a:xfrm>
            <a:off x="8085575" y="-342925"/>
            <a:ext cx="1327375" cy="1327375"/>
          </a:xfrm>
          <a:prstGeom prst="rect">
            <a:avLst/>
          </a:prstGeom>
          <a:noFill/>
          <a:ln>
            <a:noFill/>
          </a:ln>
        </p:spPr>
      </p:pic>
      <p:pic>
        <p:nvPicPr>
          <p:cNvPr id="171" name="Google Shape;171;p9"/>
          <p:cNvPicPr preferRelativeResize="0"/>
          <p:nvPr/>
        </p:nvPicPr>
        <p:blipFill rotWithShape="1">
          <a:blip r:embed="rId6">
            <a:alphaModFix/>
          </a:blip>
          <a:srcRect l="6725" t="8298"/>
          <a:stretch/>
        </p:blipFill>
        <p:spPr>
          <a:xfrm>
            <a:off x="7707739" y="30800"/>
            <a:ext cx="725471" cy="713250"/>
          </a:xfrm>
          <a:prstGeom prst="rect">
            <a:avLst/>
          </a:prstGeom>
          <a:noFill/>
          <a:ln>
            <a:noFill/>
          </a:ln>
        </p:spPr>
      </p:pic>
      <p:pic>
        <p:nvPicPr>
          <p:cNvPr id="172" name="Google Shape;172;p9"/>
          <p:cNvPicPr preferRelativeResize="0"/>
          <p:nvPr/>
        </p:nvPicPr>
        <p:blipFill>
          <a:blip r:embed="rId7">
            <a:alphaModFix amt="65000"/>
          </a:blip>
          <a:stretch>
            <a:fillRect/>
          </a:stretch>
        </p:blipFill>
        <p:spPr>
          <a:xfrm rot="1871684" flipH="1">
            <a:off x="-742700" y="-336825"/>
            <a:ext cx="1904550" cy="1904550"/>
          </a:xfrm>
          <a:prstGeom prst="rect">
            <a:avLst/>
          </a:prstGeom>
          <a:noFill/>
          <a:ln>
            <a:noFill/>
          </a:ln>
        </p:spPr>
      </p:pic>
      <p:pic>
        <p:nvPicPr>
          <p:cNvPr id="173" name="Google Shape;173;p9"/>
          <p:cNvPicPr preferRelativeResize="0"/>
          <p:nvPr/>
        </p:nvPicPr>
        <p:blipFill rotWithShape="1">
          <a:blip r:embed="rId8">
            <a:alphaModFix/>
          </a:blip>
          <a:srcRect t="16613" b="7937"/>
          <a:stretch/>
        </p:blipFill>
        <p:spPr>
          <a:xfrm rot="-1765193">
            <a:off x="-822508" y="-64067"/>
            <a:ext cx="1928588" cy="1455084"/>
          </a:xfrm>
          <a:prstGeom prst="rect">
            <a:avLst/>
          </a:prstGeom>
          <a:noFill/>
          <a:ln>
            <a:noFill/>
          </a:ln>
        </p:spPr>
      </p:pic>
      <p:pic>
        <p:nvPicPr>
          <p:cNvPr id="174" name="Google Shape;174;p9"/>
          <p:cNvPicPr preferRelativeResize="0"/>
          <p:nvPr/>
        </p:nvPicPr>
        <p:blipFill rotWithShape="1">
          <a:blip r:embed="rId9">
            <a:alphaModFix amt="34000"/>
          </a:blip>
          <a:srcRect l="19177" t="20749" r="12206" b="21161"/>
          <a:stretch/>
        </p:blipFill>
        <p:spPr>
          <a:xfrm rot="-8299308">
            <a:off x="-327225" y="4097600"/>
            <a:ext cx="1454101" cy="1230924"/>
          </a:xfrm>
          <a:prstGeom prst="rect">
            <a:avLst/>
          </a:prstGeom>
          <a:noFill/>
          <a:ln>
            <a:noFill/>
          </a:ln>
        </p:spPr>
      </p:pic>
      <p:grpSp>
        <p:nvGrpSpPr>
          <p:cNvPr id="175" name="Google Shape;175;p9"/>
          <p:cNvGrpSpPr/>
          <p:nvPr/>
        </p:nvGrpSpPr>
        <p:grpSpPr>
          <a:xfrm rot="-5400000">
            <a:off x="564364" y="4193850"/>
            <a:ext cx="681700" cy="893750"/>
            <a:chOff x="8528601" y="3345625"/>
            <a:chExt cx="681700" cy="893750"/>
          </a:xfrm>
        </p:grpSpPr>
        <p:pic>
          <p:nvPicPr>
            <p:cNvPr id="176" name="Google Shape;176;p9"/>
            <p:cNvPicPr preferRelativeResize="0"/>
            <p:nvPr/>
          </p:nvPicPr>
          <p:blipFill rotWithShape="1">
            <a:blip r:embed="rId10">
              <a:alphaModFix/>
            </a:blip>
            <a:srcRect l="15023" t="14904" b="11857"/>
            <a:stretch/>
          </p:blipFill>
          <p:spPr>
            <a:xfrm>
              <a:off x="8528601" y="3742208"/>
              <a:ext cx="576856" cy="497166"/>
            </a:xfrm>
            <a:prstGeom prst="rect">
              <a:avLst/>
            </a:prstGeom>
            <a:noFill/>
            <a:ln>
              <a:noFill/>
            </a:ln>
          </p:spPr>
        </p:pic>
        <p:pic>
          <p:nvPicPr>
            <p:cNvPr id="177" name="Google Shape;177;p9"/>
            <p:cNvPicPr preferRelativeResize="0"/>
            <p:nvPr/>
          </p:nvPicPr>
          <p:blipFill rotWithShape="1">
            <a:blip r:embed="rId10">
              <a:alphaModFix/>
            </a:blip>
            <a:srcRect l="15023" t="14904" b="11857"/>
            <a:stretch/>
          </p:blipFill>
          <p:spPr>
            <a:xfrm rot="-10040303">
              <a:off x="8585969" y="3402800"/>
              <a:ext cx="576856" cy="497167"/>
            </a:xfrm>
            <a:prstGeom prst="rect">
              <a:avLst/>
            </a:prstGeom>
            <a:noFill/>
            <a:ln>
              <a:noFill/>
            </a:ln>
          </p:spPr>
        </p:pic>
      </p:grpSp>
      <p:pic>
        <p:nvPicPr>
          <p:cNvPr id="178" name="Google Shape;178;p9"/>
          <p:cNvPicPr preferRelativeResize="0"/>
          <p:nvPr/>
        </p:nvPicPr>
        <p:blipFill rotWithShape="1">
          <a:blip r:embed="rId11">
            <a:alphaModFix/>
          </a:blip>
          <a:srcRect l="33217" r="26890"/>
          <a:stretch/>
        </p:blipFill>
        <p:spPr>
          <a:xfrm rot="3657732">
            <a:off x="7651576" y="3393174"/>
            <a:ext cx="1192647" cy="2989625"/>
          </a:xfrm>
          <a:prstGeom prst="rect">
            <a:avLst/>
          </a:prstGeom>
          <a:noFill/>
          <a:ln>
            <a:noFill/>
          </a:ln>
        </p:spPr>
      </p:pic>
      <p:pic>
        <p:nvPicPr>
          <p:cNvPr id="179" name="Google Shape;179;p9"/>
          <p:cNvPicPr preferRelativeResize="0"/>
          <p:nvPr/>
        </p:nvPicPr>
        <p:blipFill rotWithShape="1">
          <a:blip r:embed="rId5">
            <a:alphaModFix amt="72000"/>
          </a:blip>
          <a:srcRect l="12988" t="13996" r="15011" b="14003"/>
          <a:stretch/>
        </p:blipFill>
        <p:spPr>
          <a:xfrm>
            <a:off x="7342975" y="4530175"/>
            <a:ext cx="142150" cy="142150"/>
          </a:xfrm>
          <a:prstGeom prst="rect">
            <a:avLst/>
          </a:prstGeom>
          <a:noFill/>
          <a:ln>
            <a:noFill/>
          </a:ln>
        </p:spPr>
      </p:pic>
      <p:pic>
        <p:nvPicPr>
          <p:cNvPr id="180" name="Google Shape;180;p9"/>
          <p:cNvPicPr preferRelativeResize="0"/>
          <p:nvPr/>
        </p:nvPicPr>
        <p:blipFill rotWithShape="1">
          <a:blip r:embed="rId12">
            <a:alphaModFix amt="72000"/>
          </a:blip>
          <a:srcRect l="12988" t="13996" r="15011" b="14003"/>
          <a:stretch/>
        </p:blipFill>
        <p:spPr>
          <a:xfrm>
            <a:off x="2066650" y="199763"/>
            <a:ext cx="118550" cy="118550"/>
          </a:xfrm>
          <a:prstGeom prst="rect">
            <a:avLst/>
          </a:prstGeom>
          <a:noFill/>
          <a:ln>
            <a:noFill/>
          </a:ln>
        </p:spPr>
      </p:pic>
      <p:pic>
        <p:nvPicPr>
          <p:cNvPr id="181" name="Google Shape;181;p9"/>
          <p:cNvPicPr preferRelativeResize="0"/>
          <p:nvPr/>
        </p:nvPicPr>
        <p:blipFill rotWithShape="1">
          <a:blip r:embed="rId13">
            <a:alphaModFix amt="69000"/>
          </a:blip>
          <a:srcRect l="29662" r="34322"/>
          <a:stretch/>
        </p:blipFill>
        <p:spPr>
          <a:xfrm rot="-4233241">
            <a:off x="4280562" y="-719650"/>
            <a:ext cx="582925" cy="1618500"/>
          </a:xfrm>
          <a:prstGeom prst="rect">
            <a:avLst/>
          </a:prstGeom>
          <a:noFill/>
          <a:ln>
            <a:noFill/>
          </a:ln>
        </p:spPr>
      </p:pic>
      <p:sp>
        <p:nvSpPr>
          <p:cNvPr id="182" name="Google Shape;182;p9"/>
          <p:cNvSpPr txBox="1">
            <a:spLocks noGrp="1"/>
          </p:cNvSpPr>
          <p:nvPr>
            <p:ph type="title"/>
          </p:nvPr>
        </p:nvSpPr>
        <p:spPr>
          <a:xfrm>
            <a:off x="710906" y="1600500"/>
            <a:ext cx="4453200" cy="841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4500">
                <a:solidFill>
                  <a:schemeClr val="lt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3" name="Google Shape;183;p9"/>
          <p:cNvSpPr txBox="1">
            <a:spLocks noGrp="1"/>
          </p:cNvSpPr>
          <p:nvPr>
            <p:ph type="subTitle" idx="1"/>
          </p:nvPr>
        </p:nvSpPr>
        <p:spPr>
          <a:xfrm>
            <a:off x="710800" y="2561225"/>
            <a:ext cx="3994500" cy="1100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solidFill>
                  <a:srgbClr val="2C436E"/>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84"/>
        <p:cNvGrpSpPr/>
        <p:nvPr/>
      </p:nvGrpSpPr>
      <p:grpSpPr>
        <a:xfrm>
          <a:off x="0" y="0"/>
          <a:ext cx="0" cy="0"/>
          <a:chOff x="0" y="0"/>
          <a:chExt cx="0" cy="0"/>
        </a:xfrm>
      </p:grpSpPr>
      <p:pic>
        <p:nvPicPr>
          <p:cNvPr id="185" name="Google Shape;185;p10"/>
          <p:cNvPicPr preferRelativeResize="0"/>
          <p:nvPr/>
        </p:nvPicPr>
        <p:blipFill rotWithShape="1">
          <a:blip r:embed="rId2">
            <a:alphaModFix amt="69000"/>
          </a:blip>
          <a:srcRect l="41502" r="39776"/>
          <a:stretch/>
        </p:blipFill>
        <p:spPr>
          <a:xfrm rot="-9594180">
            <a:off x="8611296" y="-291617"/>
            <a:ext cx="496976" cy="2654753"/>
          </a:xfrm>
          <a:prstGeom prst="rect">
            <a:avLst/>
          </a:prstGeom>
          <a:noFill/>
          <a:ln>
            <a:noFill/>
          </a:ln>
        </p:spPr>
      </p:pic>
      <p:pic>
        <p:nvPicPr>
          <p:cNvPr id="186" name="Google Shape;186;p10"/>
          <p:cNvPicPr preferRelativeResize="0"/>
          <p:nvPr/>
        </p:nvPicPr>
        <p:blipFill rotWithShape="1">
          <a:blip r:embed="rId3">
            <a:alphaModFix amt="72000"/>
          </a:blip>
          <a:srcRect l="12988" t="13996" r="15011" b="14003"/>
          <a:stretch/>
        </p:blipFill>
        <p:spPr>
          <a:xfrm rot="10800000">
            <a:off x="7984515" y="3905124"/>
            <a:ext cx="1529150" cy="1529149"/>
          </a:xfrm>
          <a:prstGeom prst="rect">
            <a:avLst/>
          </a:prstGeom>
          <a:noFill/>
          <a:ln>
            <a:noFill/>
          </a:ln>
        </p:spPr>
      </p:pic>
      <p:grpSp>
        <p:nvGrpSpPr>
          <p:cNvPr id="187" name="Google Shape;187;p10"/>
          <p:cNvGrpSpPr/>
          <p:nvPr/>
        </p:nvGrpSpPr>
        <p:grpSpPr>
          <a:xfrm rot="10800000">
            <a:off x="8230450" y="3220780"/>
            <a:ext cx="1037275" cy="1359930"/>
            <a:chOff x="8528601" y="3345625"/>
            <a:chExt cx="681700" cy="893750"/>
          </a:xfrm>
        </p:grpSpPr>
        <p:pic>
          <p:nvPicPr>
            <p:cNvPr id="188" name="Google Shape;188;p10"/>
            <p:cNvPicPr preferRelativeResize="0"/>
            <p:nvPr/>
          </p:nvPicPr>
          <p:blipFill rotWithShape="1">
            <a:blip r:embed="rId4">
              <a:alphaModFix/>
            </a:blip>
            <a:srcRect l="15023" t="14904" b="11857"/>
            <a:stretch/>
          </p:blipFill>
          <p:spPr>
            <a:xfrm>
              <a:off x="8528601" y="3742208"/>
              <a:ext cx="576856" cy="497166"/>
            </a:xfrm>
            <a:prstGeom prst="rect">
              <a:avLst/>
            </a:prstGeom>
            <a:noFill/>
            <a:ln>
              <a:noFill/>
            </a:ln>
          </p:spPr>
        </p:pic>
        <p:pic>
          <p:nvPicPr>
            <p:cNvPr id="189" name="Google Shape;189;p10"/>
            <p:cNvPicPr preferRelativeResize="0"/>
            <p:nvPr/>
          </p:nvPicPr>
          <p:blipFill rotWithShape="1">
            <a:blip r:embed="rId4">
              <a:alphaModFix/>
            </a:blip>
            <a:srcRect l="15023" t="14904" b="11857"/>
            <a:stretch/>
          </p:blipFill>
          <p:spPr>
            <a:xfrm rot="-10040303">
              <a:off x="8585969" y="3402800"/>
              <a:ext cx="576856" cy="497167"/>
            </a:xfrm>
            <a:prstGeom prst="rect">
              <a:avLst/>
            </a:prstGeom>
            <a:noFill/>
            <a:ln>
              <a:noFill/>
            </a:ln>
          </p:spPr>
        </p:pic>
      </p:grpSp>
      <p:pic>
        <p:nvPicPr>
          <p:cNvPr id="190" name="Google Shape;190;p10"/>
          <p:cNvPicPr preferRelativeResize="0"/>
          <p:nvPr/>
        </p:nvPicPr>
        <p:blipFill rotWithShape="1">
          <a:blip r:embed="rId5">
            <a:alphaModFix amt="34000"/>
          </a:blip>
          <a:srcRect l="19177" t="20749" r="12206" b="21161"/>
          <a:stretch/>
        </p:blipFill>
        <p:spPr>
          <a:xfrm rot="-8299293">
            <a:off x="-567399" y="3866861"/>
            <a:ext cx="2088848" cy="1768253"/>
          </a:xfrm>
          <a:prstGeom prst="rect">
            <a:avLst/>
          </a:prstGeom>
          <a:noFill/>
          <a:ln>
            <a:noFill/>
          </a:ln>
        </p:spPr>
      </p:pic>
      <p:pic>
        <p:nvPicPr>
          <p:cNvPr id="191" name="Google Shape;191;p10"/>
          <p:cNvPicPr preferRelativeResize="0"/>
          <p:nvPr/>
        </p:nvPicPr>
        <p:blipFill>
          <a:blip r:embed="rId6">
            <a:alphaModFix amt="82000"/>
          </a:blip>
          <a:stretch>
            <a:fillRect/>
          </a:stretch>
        </p:blipFill>
        <p:spPr>
          <a:xfrm rot="1871684" flipH="1">
            <a:off x="-447800" y="-410025"/>
            <a:ext cx="1904550" cy="1904550"/>
          </a:xfrm>
          <a:prstGeom prst="rect">
            <a:avLst/>
          </a:prstGeom>
          <a:noFill/>
          <a:ln>
            <a:noFill/>
          </a:ln>
        </p:spPr>
      </p:pic>
      <p:pic>
        <p:nvPicPr>
          <p:cNvPr id="192" name="Google Shape;192;p10"/>
          <p:cNvPicPr preferRelativeResize="0"/>
          <p:nvPr/>
        </p:nvPicPr>
        <p:blipFill rotWithShape="1">
          <a:blip r:embed="rId7">
            <a:alphaModFix/>
          </a:blip>
          <a:srcRect t="16613" b="7937"/>
          <a:stretch/>
        </p:blipFill>
        <p:spPr>
          <a:xfrm rot="-5865832">
            <a:off x="-404829" y="3827972"/>
            <a:ext cx="2231258" cy="1683456"/>
          </a:xfrm>
          <a:prstGeom prst="rect">
            <a:avLst/>
          </a:prstGeom>
          <a:noFill/>
          <a:ln>
            <a:noFill/>
          </a:ln>
        </p:spPr>
      </p:pic>
      <p:pic>
        <p:nvPicPr>
          <p:cNvPr id="193" name="Google Shape;193;p10"/>
          <p:cNvPicPr preferRelativeResize="0"/>
          <p:nvPr/>
        </p:nvPicPr>
        <p:blipFill rotWithShape="1">
          <a:blip r:embed="rId8">
            <a:alphaModFix/>
          </a:blip>
          <a:srcRect l="20769" t="7020" r="31386" b="10958"/>
          <a:stretch/>
        </p:blipFill>
        <p:spPr>
          <a:xfrm flipH="1">
            <a:off x="7894575" y="-538000"/>
            <a:ext cx="1013925" cy="1738175"/>
          </a:xfrm>
          <a:prstGeom prst="rect">
            <a:avLst/>
          </a:prstGeom>
          <a:noFill/>
          <a:ln>
            <a:noFill/>
          </a:ln>
        </p:spPr>
      </p:pic>
      <p:pic>
        <p:nvPicPr>
          <p:cNvPr id="194" name="Google Shape;194;p10"/>
          <p:cNvPicPr preferRelativeResize="0"/>
          <p:nvPr/>
        </p:nvPicPr>
        <p:blipFill rotWithShape="1">
          <a:blip r:embed="rId9">
            <a:alphaModFix/>
          </a:blip>
          <a:srcRect l="3814" t="1347" r="3823" b="11749"/>
          <a:stretch/>
        </p:blipFill>
        <p:spPr>
          <a:xfrm>
            <a:off x="-995450" y="486925"/>
            <a:ext cx="1668050" cy="1569500"/>
          </a:xfrm>
          <a:prstGeom prst="rect">
            <a:avLst/>
          </a:prstGeom>
          <a:noFill/>
          <a:ln>
            <a:noFill/>
          </a:ln>
        </p:spPr>
      </p:pic>
      <p:pic>
        <p:nvPicPr>
          <p:cNvPr id="195" name="Google Shape;195;p10"/>
          <p:cNvPicPr preferRelativeResize="0"/>
          <p:nvPr/>
        </p:nvPicPr>
        <p:blipFill rotWithShape="1">
          <a:blip r:embed="rId10">
            <a:alphaModFix amt="34000"/>
          </a:blip>
          <a:srcRect l="38803" r="38913"/>
          <a:stretch/>
        </p:blipFill>
        <p:spPr>
          <a:xfrm rot="-6098124">
            <a:off x="4076638" y="-933095"/>
            <a:ext cx="489344" cy="2196041"/>
          </a:xfrm>
          <a:prstGeom prst="rect">
            <a:avLst/>
          </a:prstGeom>
          <a:noFill/>
          <a:ln>
            <a:noFill/>
          </a:ln>
        </p:spPr>
      </p:pic>
      <p:pic>
        <p:nvPicPr>
          <p:cNvPr id="196" name="Google Shape;196;p10"/>
          <p:cNvPicPr preferRelativeResize="0"/>
          <p:nvPr/>
        </p:nvPicPr>
        <p:blipFill rotWithShape="1">
          <a:blip r:embed="rId11">
            <a:alphaModFix/>
          </a:blip>
          <a:srcRect l="6725" t="8298"/>
          <a:stretch/>
        </p:blipFill>
        <p:spPr>
          <a:xfrm>
            <a:off x="2948639" y="-25537"/>
            <a:ext cx="725471" cy="713250"/>
          </a:xfrm>
          <a:prstGeom prst="rect">
            <a:avLst/>
          </a:prstGeom>
          <a:noFill/>
          <a:ln>
            <a:noFill/>
          </a:ln>
        </p:spPr>
      </p:pic>
      <p:pic>
        <p:nvPicPr>
          <p:cNvPr id="197" name="Google Shape;197;p10"/>
          <p:cNvPicPr preferRelativeResize="0"/>
          <p:nvPr/>
        </p:nvPicPr>
        <p:blipFill rotWithShape="1">
          <a:blip r:embed="rId12">
            <a:alphaModFix amt="72000"/>
          </a:blip>
          <a:srcRect l="12988" t="13996" r="15011" b="14003"/>
          <a:stretch/>
        </p:blipFill>
        <p:spPr>
          <a:xfrm>
            <a:off x="8599238" y="2317825"/>
            <a:ext cx="107275" cy="107275"/>
          </a:xfrm>
          <a:prstGeom prst="rect">
            <a:avLst/>
          </a:prstGeom>
          <a:noFill/>
          <a:ln>
            <a:noFill/>
          </a:ln>
        </p:spPr>
      </p:pic>
      <p:pic>
        <p:nvPicPr>
          <p:cNvPr id="198" name="Google Shape;198;p10"/>
          <p:cNvPicPr preferRelativeResize="0"/>
          <p:nvPr/>
        </p:nvPicPr>
        <p:blipFill rotWithShape="1">
          <a:blip r:embed="rId3">
            <a:alphaModFix amt="72000"/>
          </a:blip>
          <a:srcRect l="12988" t="13996" r="15011" b="14003"/>
          <a:stretch/>
        </p:blipFill>
        <p:spPr>
          <a:xfrm>
            <a:off x="8676038" y="2687500"/>
            <a:ext cx="222900" cy="222900"/>
          </a:xfrm>
          <a:prstGeom prst="rect">
            <a:avLst/>
          </a:prstGeom>
          <a:noFill/>
          <a:ln>
            <a:noFill/>
          </a:ln>
        </p:spPr>
      </p:pic>
      <p:pic>
        <p:nvPicPr>
          <p:cNvPr id="199" name="Google Shape;199;p10"/>
          <p:cNvPicPr preferRelativeResize="0"/>
          <p:nvPr/>
        </p:nvPicPr>
        <p:blipFill rotWithShape="1">
          <a:blip r:embed="rId12">
            <a:alphaModFix amt="72000"/>
          </a:blip>
          <a:srcRect l="12988" t="13996" r="15011" b="14003"/>
          <a:stretch/>
        </p:blipFill>
        <p:spPr>
          <a:xfrm>
            <a:off x="125200" y="3048300"/>
            <a:ext cx="222900" cy="222900"/>
          </a:xfrm>
          <a:prstGeom prst="rect">
            <a:avLst/>
          </a:prstGeom>
          <a:noFill/>
          <a:ln>
            <a:noFill/>
          </a:ln>
        </p:spPr>
      </p:pic>
      <p:pic>
        <p:nvPicPr>
          <p:cNvPr id="200" name="Google Shape;200;p10"/>
          <p:cNvPicPr preferRelativeResize="0"/>
          <p:nvPr/>
        </p:nvPicPr>
        <p:blipFill rotWithShape="1">
          <a:blip r:embed="rId3">
            <a:alphaModFix amt="72000"/>
          </a:blip>
          <a:srcRect l="12988" t="13996" r="15011" b="14003"/>
          <a:stretch/>
        </p:blipFill>
        <p:spPr>
          <a:xfrm>
            <a:off x="317225" y="2869675"/>
            <a:ext cx="107275" cy="107275"/>
          </a:xfrm>
          <a:prstGeom prst="rect">
            <a:avLst/>
          </a:prstGeom>
          <a:noFill/>
          <a:ln>
            <a:noFill/>
          </a:ln>
        </p:spPr>
      </p:pic>
      <p:sp>
        <p:nvSpPr>
          <p:cNvPr id="201" name="Google Shape;201;p10"/>
          <p:cNvSpPr txBox="1">
            <a:spLocks noGrp="1"/>
          </p:cNvSpPr>
          <p:nvPr>
            <p:ph type="title"/>
          </p:nvPr>
        </p:nvSpPr>
        <p:spPr>
          <a:xfrm>
            <a:off x="720000" y="3862050"/>
            <a:ext cx="7704000" cy="739200"/>
          </a:xfrm>
          <a:prstGeom prst="rect">
            <a:avLst/>
          </a:prstGeom>
          <a:solidFill>
            <a:srgbClr val="F9DFC4">
              <a:alpha val="90450"/>
            </a:srgbClr>
          </a:solidFill>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1"/>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232"/>
        <p:cNvGrpSpPr/>
        <p:nvPr/>
      </p:nvGrpSpPr>
      <p:grpSpPr>
        <a:xfrm>
          <a:off x="0" y="0"/>
          <a:ext cx="0" cy="0"/>
          <a:chOff x="0" y="0"/>
          <a:chExt cx="0" cy="0"/>
        </a:xfrm>
      </p:grpSpPr>
      <p:pic>
        <p:nvPicPr>
          <p:cNvPr id="233" name="Google Shape;233;p13"/>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234" name="Google Shape;234;p13"/>
          <p:cNvPicPr preferRelativeResize="0"/>
          <p:nvPr/>
        </p:nvPicPr>
        <p:blipFill rotWithShape="1">
          <a:blip r:embed="rId3">
            <a:alphaModFix amt="67000"/>
          </a:blip>
          <a:srcRect l="25238" r="30334"/>
          <a:stretch/>
        </p:blipFill>
        <p:spPr>
          <a:xfrm rot="-2294928">
            <a:off x="8018327" y="-596439"/>
            <a:ext cx="1081993" cy="2435374"/>
          </a:xfrm>
          <a:prstGeom prst="rect">
            <a:avLst/>
          </a:prstGeom>
          <a:noFill/>
          <a:ln>
            <a:noFill/>
          </a:ln>
        </p:spPr>
      </p:pic>
      <p:pic>
        <p:nvPicPr>
          <p:cNvPr id="235" name="Google Shape;235;p13"/>
          <p:cNvPicPr preferRelativeResize="0"/>
          <p:nvPr/>
        </p:nvPicPr>
        <p:blipFill rotWithShape="1">
          <a:blip r:embed="rId4">
            <a:alphaModFix/>
          </a:blip>
          <a:srcRect l="3814" t="1347" r="3823" b="11749"/>
          <a:stretch/>
        </p:blipFill>
        <p:spPr>
          <a:xfrm>
            <a:off x="8069975" y="0"/>
            <a:ext cx="1668050" cy="1569500"/>
          </a:xfrm>
          <a:prstGeom prst="rect">
            <a:avLst/>
          </a:prstGeom>
          <a:noFill/>
          <a:ln>
            <a:noFill/>
          </a:ln>
        </p:spPr>
      </p:pic>
      <p:pic>
        <p:nvPicPr>
          <p:cNvPr id="236" name="Google Shape;236;p13"/>
          <p:cNvPicPr preferRelativeResize="0"/>
          <p:nvPr/>
        </p:nvPicPr>
        <p:blipFill rotWithShape="1">
          <a:blip r:embed="rId5">
            <a:alphaModFix amt="52000"/>
          </a:blip>
          <a:srcRect l="14340" t="13137" r="15532" b="7383"/>
          <a:stretch/>
        </p:blipFill>
        <p:spPr>
          <a:xfrm>
            <a:off x="-763670" y="-317075"/>
            <a:ext cx="1799175" cy="2039050"/>
          </a:xfrm>
          <a:prstGeom prst="rect">
            <a:avLst/>
          </a:prstGeom>
          <a:noFill/>
          <a:ln>
            <a:noFill/>
          </a:ln>
        </p:spPr>
      </p:pic>
      <p:pic>
        <p:nvPicPr>
          <p:cNvPr id="237" name="Google Shape;237;p13"/>
          <p:cNvPicPr preferRelativeResize="0"/>
          <p:nvPr/>
        </p:nvPicPr>
        <p:blipFill rotWithShape="1">
          <a:blip r:embed="rId6">
            <a:alphaModFix/>
          </a:blip>
          <a:srcRect l="20769" t="7020" r="31386" b="10958"/>
          <a:stretch/>
        </p:blipFill>
        <p:spPr>
          <a:xfrm>
            <a:off x="-534900" y="922750"/>
            <a:ext cx="1013925" cy="1738175"/>
          </a:xfrm>
          <a:prstGeom prst="rect">
            <a:avLst/>
          </a:prstGeom>
          <a:noFill/>
          <a:ln>
            <a:noFill/>
          </a:ln>
        </p:spPr>
      </p:pic>
      <p:pic>
        <p:nvPicPr>
          <p:cNvPr id="238" name="Google Shape;238;p13"/>
          <p:cNvPicPr preferRelativeResize="0"/>
          <p:nvPr/>
        </p:nvPicPr>
        <p:blipFill rotWithShape="1">
          <a:blip r:embed="rId7">
            <a:alphaModFix amt="43000"/>
          </a:blip>
          <a:srcRect l="29662" r="34322"/>
          <a:stretch/>
        </p:blipFill>
        <p:spPr>
          <a:xfrm rot="-4233241">
            <a:off x="481237" y="-849950"/>
            <a:ext cx="582925" cy="1618500"/>
          </a:xfrm>
          <a:prstGeom prst="rect">
            <a:avLst/>
          </a:prstGeom>
          <a:noFill/>
          <a:ln>
            <a:noFill/>
          </a:ln>
        </p:spPr>
      </p:pic>
      <p:pic>
        <p:nvPicPr>
          <p:cNvPr id="239" name="Google Shape;239;p13"/>
          <p:cNvPicPr preferRelativeResize="0"/>
          <p:nvPr/>
        </p:nvPicPr>
        <p:blipFill rotWithShape="1">
          <a:blip r:embed="rId8">
            <a:alphaModFix amt="72000"/>
          </a:blip>
          <a:srcRect l="12988" t="13996" r="15011" b="14003"/>
          <a:stretch/>
        </p:blipFill>
        <p:spPr>
          <a:xfrm>
            <a:off x="256175" y="3717650"/>
            <a:ext cx="222900" cy="222900"/>
          </a:xfrm>
          <a:prstGeom prst="rect">
            <a:avLst/>
          </a:prstGeom>
          <a:noFill/>
          <a:ln>
            <a:noFill/>
          </a:ln>
        </p:spPr>
      </p:pic>
      <p:pic>
        <p:nvPicPr>
          <p:cNvPr id="240" name="Google Shape;240;p13"/>
          <p:cNvPicPr preferRelativeResize="0"/>
          <p:nvPr/>
        </p:nvPicPr>
        <p:blipFill rotWithShape="1">
          <a:blip r:embed="rId9">
            <a:alphaModFix amt="72000"/>
          </a:blip>
          <a:srcRect l="12988" t="13996" r="15011" b="14003"/>
          <a:stretch/>
        </p:blipFill>
        <p:spPr>
          <a:xfrm>
            <a:off x="448200" y="3539025"/>
            <a:ext cx="107275" cy="107275"/>
          </a:xfrm>
          <a:prstGeom prst="rect">
            <a:avLst/>
          </a:prstGeom>
          <a:noFill/>
          <a:ln>
            <a:noFill/>
          </a:ln>
        </p:spPr>
      </p:pic>
      <p:pic>
        <p:nvPicPr>
          <p:cNvPr id="241" name="Google Shape;241;p13"/>
          <p:cNvPicPr preferRelativeResize="0"/>
          <p:nvPr/>
        </p:nvPicPr>
        <p:blipFill rotWithShape="1">
          <a:blip r:embed="rId9">
            <a:alphaModFix amt="72000"/>
          </a:blip>
          <a:srcRect l="12988" t="13996" r="15011" b="14003"/>
          <a:stretch/>
        </p:blipFill>
        <p:spPr>
          <a:xfrm>
            <a:off x="8553050" y="4670800"/>
            <a:ext cx="222900" cy="222900"/>
          </a:xfrm>
          <a:prstGeom prst="rect">
            <a:avLst/>
          </a:prstGeom>
          <a:noFill/>
          <a:ln>
            <a:noFill/>
          </a:ln>
        </p:spPr>
      </p:pic>
      <p:pic>
        <p:nvPicPr>
          <p:cNvPr id="242" name="Google Shape;242;p13"/>
          <p:cNvPicPr preferRelativeResize="0"/>
          <p:nvPr/>
        </p:nvPicPr>
        <p:blipFill rotWithShape="1">
          <a:blip r:embed="rId8">
            <a:alphaModFix amt="72000"/>
          </a:blip>
          <a:srcRect l="12988" t="13996" r="15011" b="14003"/>
          <a:stretch/>
        </p:blipFill>
        <p:spPr>
          <a:xfrm>
            <a:off x="8850363" y="3992000"/>
            <a:ext cx="107275" cy="107275"/>
          </a:xfrm>
          <a:prstGeom prst="rect">
            <a:avLst/>
          </a:prstGeom>
          <a:noFill/>
          <a:ln>
            <a:noFill/>
          </a:ln>
        </p:spPr>
      </p:pic>
      <p:sp>
        <p:nvSpPr>
          <p:cNvPr id="243" name="Google Shape;243;p13"/>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44" name="Google Shape;244;p13"/>
          <p:cNvSpPr txBox="1">
            <a:spLocks noGrp="1"/>
          </p:cNvSpPr>
          <p:nvPr>
            <p:ph type="title" idx="2"/>
          </p:nvPr>
        </p:nvSpPr>
        <p:spPr>
          <a:xfrm>
            <a:off x="1970863" y="1643500"/>
            <a:ext cx="2523900" cy="392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5" name="Google Shape;245;p13"/>
          <p:cNvSpPr txBox="1">
            <a:spLocks noGrp="1"/>
          </p:cNvSpPr>
          <p:nvPr>
            <p:ph type="subTitle" idx="1"/>
          </p:nvPr>
        </p:nvSpPr>
        <p:spPr>
          <a:xfrm>
            <a:off x="1970863" y="2036200"/>
            <a:ext cx="25239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46" name="Google Shape;246;p13"/>
          <p:cNvSpPr txBox="1">
            <a:spLocks noGrp="1"/>
          </p:cNvSpPr>
          <p:nvPr>
            <p:ph type="title" idx="3"/>
          </p:nvPr>
        </p:nvSpPr>
        <p:spPr>
          <a:xfrm>
            <a:off x="5584613" y="1643500"/>
            <a:ext cx="2523900" cy="392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7" name="Google Shape;247;p13"/>
          <p:cNvSpPr txBox="1">
            <a:spLocks noGrp="1"/>
          </p:cNvSpPr>
          <p:nvPr>
            <p:ph type="subTitle" idx="4"/>
          </p:nvPr>
        </p:nvSpPr>
        <p:spPr>
          <a:xfrm>
            <a:off x="5584613" y="2036200"/>
            <a:ext cx="25239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48" name="Google Shape;248;p13"/>
          <p:cNvSpPr txBox="1">
            <a:spLocks noGrp="1"/>
          </p:cNvSpPr>
          <p:nvPr>
            <p:ph type="title" idx="5"/>
          </p:nvPr>
        </p:nvSpPr>
        <p:spPr>
          <a:xfrm>
            <a:off x="1970863" y="3490725"/>
            <a:ext cx="2523900" cy="392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9" name="Google Shape;249;p13"/>
          <p:cNvSpPr txBox="1">
            <a:spLocks noGrp="1"/>
          </p:cNvSpPr>
          <p:nvPr>
            <p:ph type="subTitle" idx="6"/>
          </p:nvPr>
        </p:nvSpPr>
        <p:spPr>
          <a:xfrm>
            <a:off x="1970863" y="3883275"/>
            <a:ext cx="25239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50" name="Google Shape;250;p13"/>
          <p:cNvSpPr txBox="1">
            <a:spLocks noGrp="1"/>
          </p:cNvSpPr>
          <p:nvPr>
            <p:ph type="title" idx="7"/>
          </p:nvPr>
        </p:nvSpPr>
        <p:spPr>
          <a:xfrm>
            <a:off x="5584613" y="3490725"/>
            <a:ext cx="2523900" cy="392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5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51" name="Google Shape;251;p13"/>
          <p:cNvSpPr txBox="1">
            <a:spLocks noGrp="1"/>
          </p:cNvSpPr>
          <p:nvPr>
            <p:ph type="subTitle" idx="8"/>
          </p:nvPr>
        </p:nvSpPr>
        <p:spPr>
          <a:xfrm>
            <a:off x="5584613" y="3883275"/>
            <a:ext cx="25239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52" name="Google Shape;252;p13"/>
          <p:cNvSpPr txBox="1">
            <a:spLocks noGrp="1"/>
          </p:cNvSpPr>
          <p:nvPr>
            <p:ph type="title" idx="9" hasCustomPrompt="1"/>
          </p:nvPr>
        </p:nvSpPr>
        <p:spPr>
          <a:xfrm>
            <a:off x="4649238" y="1912450"/>
            <a:ext cx="7809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253" name="Google Shape;253;p13"/>
          <p:cNvSpPr txBox="1">
            <a:spLocks noGrp="1"/>
          </p:cNvSpPr>
          <p:nvPr>
            <p:ph type="title" idx="13" hasCustomPrompt="1"/>
          </p:nvPr>
        </p:nvSpPr>
        <p:spPr>
          <a:xfrm>
            <a:off x="1035488" y="1912450"/>
            <a:ext cx="7809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254" name="Google Shape;254;p13"/>
          <p:cNvSpPr txBox="1">
            <a:spLocks noGrp="1"/>
          </p:cNvSpPr>
          <p:nvPr>
            <p:ph type="title" idx="14" hasCustomPrompt="1"/>
          </p:nvPr>
        </p:nvSpPr>
        <p:spPr>
          <a:xfrm>
            <a:off x="4649238" y="3759675"/>
            <a:ext cx="7809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255" name="Google Shape;255;p13"/>
          <p:cNvSpPr txBox="1">
            <a:spLocks noGrp="1"/>
          </p:cNvSpPr>
          <p:nvPr>
            <p:ph type="title" idx="15" hasCustomPrompt="1"/>
          </p:nvPr>
        </p:nvSpPr>
        <p:spPr>
          <a:xfrm>
            <a:off x="1035488" y="3759675"/>
            <a:ext cx="7809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256"/>
        <p:cNvGrpSpPr/>
        <p:nvPr/>
      </p:nvGrpSpPr>
      <p:grpSpPr>
        <a:xfrm>
          <a:off x="0" y="0"/>
          <a:ext cx="0" cy="0"/>
          <a:chOff x="0" y="0"/>
          <a:chExt cx="0" cy="0"/>
        </a:xfrm>
      </p:grpSpPr>
      <p:pic>
        <p:nvPicPr>
          <p:cNvPr id="257" name="Google Shape;257;p14"/>
          <p:cNvPicPr preferRelativeResize="0"/>
          <p:nvPr/>
        </p:nvPicPr>
        <p:blipFill rotWithShape="1">
          <a:blip r:embed="rId2">
            <a:alphaModFix/>
          </a:blip>
          <a:srcRect/>
          <a:stretch/>
        </p:blipFill>
        <p:spPr>
          <a:xfrm>
            <a:off x="0" y="0"/>
            <a:ext cx="9144000" cy="5143500"/>
          </a:xfrm>
          <a:prstGeom prst="rect">
            <a:avLst/>
          </a:prstGeom>
          <a:noFill/>
          <a:ln>
            <a:noFill/>
          </a:ln>
        </p:spPr>
      </p:pic>
      <p:pic>
        <p:nvPicPr>
          <p:cNvPr id="258" name="Google Shape;258;p14"/>
          <p:cNvPicPr preferRelativeResize="0"/>
          <p:nvPr/>
        </p:nvPicPr>
        <p:blipFill rotWithShape="1">
          <a:blip r:embed="rId3">
            <a:alphaModFix amt="78000"/>
          </a:blip>
          <a:srcRect l="12988" t="13996" r="15011" b="14003"/>
          <a:stretch/>
        </p:blipFill>
        <p:spPr>
          <a:xfrm>
            <a:off x="480524" y="515293"/>
            <a:ext cx="1384610" cy="1384624"/>
          </a:xfrm>
          <a:prstGeom prst="rect">
            <a:avLst/>
          </a:prstGeom>
          <a:noFill/>
          <a:ln>
            <a:noFill/>
          </a:ln>
        </p:spPr>
      </p:pic>
      <p:pic>
        <p:nvPicPr>
          <p:cNvPr id="259" name="Google Shape;259;p14"/>
          <p:cNvPicPr preferRelativeResize="0"/>
          <p:nvPr/>
        </p:nvPicPr>
        <p:blipFill rotWithShape="1">
          <a:blip r:embed="rId4">
            <a:alphaModFix amt="86000"/>
          </a:blip>
          <a:srcRect t="15644" b="22737"/>
          <a:stretch/>
        </p:blipFill>
        <p:spPr>
          <a:xfrm rot="3890046">
            <a:off x="-1025637" y="3645150"/>
            <a:ext cx="2657850" cy="1637799"/>
          </a:xfrm>
          <a:prstGeom prst="rect">
            <a:avLst/>
          </a:prstGeom>
          <a:noFill/>
          <a:ln>
            <a:noFill/>
          </a:ln>
        </p:spPr>
      </p:pic>
      <p:pic>
        <p:nvPicPr>
          <p:cNvPr id="260" name="Google Shape;260;p14"/>
          <p:cNvPicPr preferRelativeResize="0"/>
          <p:nvPr/>
        </p:nvPicPr>
        <p:blipFill rotWithShape="1">
          <a:blip r:embed="rId5">
            <a:alphaModFix amt="52000"/>
          </a:blip>
          <a:srcRect l="14340" t="13137" r="15532" b="7383"/>
          <a:stretch/>
        </p:blipFill>
        <p:spPr>
          <a:xfrm rot="10013724">
            <a:off x="-852807" y="1989543"/>
            <a:ext cx="3295815" cy="3735265"/>
          </a:xfrm>
          <a:prstGeom prst="rect">
            <a:avLst/>
          </a:prstGeom>
          <a:noFill/>
          <a:ln>
            <a:noFill/>
          </a:ln>
        </p:spPr>
      </p:pic>
      <p:pic>
        <p:nvPicPr>
          <p:cNvPr id="261" name="Google Shape;261;p14"/>
          <p:cNvPicPr preferRelativeResize="0"/>
          <p:nvPr/>
        </p:nvPicPr>
        <p:blipFill rotWithShape="1">
          <a:blip r:embed="rId6">
            <a:alphaModFix amt="50000"/>
          </a:blip>
          <a:srcRect l="25238" r="30334"/>
          <a:stretch/>
        </p:blipFill>
        <p:spPr>
          <a:xfrm rot="7932280" flipH="1">
            <a:off x="-237720" y="543311"/>
            <a:ext cx="1081993" cy="2435373"/>
          </a:xfrm>
          <a:prstGeom prst="rect">
            <a:avLst/>
          </a:prstGeom>
          <a:noFill/>
          <a:ln>
            <a:noFill/>
          </a:ln>
        </p:spPr>
      </p:pic>
      <p:pic>
        <p:nvPicPr>
          <p:cNvPr id="262" name="Google Shape;262;p14"/>
          <p:cNvPicPr preferRelativeResize="0"/>
          <p:nvPr/>
        </p:nvPicPr>
        <p:blipFill rotWithShape="1">
          <a:blip r:embed="rId5">
            <a:alphaModFix amt="52000"/>
          </a:blip>
          <a:srcRect l="14340" t="13137" r="15532" b="7383"/>
          <a:stretch/>
        </p:blipFill>
        <p:spPr>
          <a:xfrm>
            <a:off x="6394340" y="-613325"/>
            <a:ext cx="3213421" cy="3641850"/>
          </a:xfrm>
          <a:prstGeom prst="rect">
            <a:avLst/>
          </a:prstGeom>
          <a:noFill/>
          <a:ln>
            <a:noFill/>
          </a:ln>
        </p:spPr>
      </p:pic>
      <p:pic>
        <p:nvPicPr>
          <p:cNvPr id="263" name="Google Shape;263;p14"/>
          <p:cNvPicPr preferRelativeResize="0"/>
          <p:nvPr/>
        </p:nvPicPr>
        <p:blipFill rotWithShape="1">
          <a:blip r:embed="rId7">
            <a:alphaModFix/>
          </a:blip>
          <a:srcRect l="6725" t="8298"/>
          <a:stretch/>
        </p:blipFill>
        <p:spPr>
          <a:xfrm>
            <a:off x="295361" y="260322"/>
            <a:ext cx="999498" cy="982670"/>
          </a:xfrm>
          <a:prstGeom prst="rect">
            <a:avLst/>
          </a:prstGeom>
          <a:noFill/>
          <a:ln>
            <a:noFill/>
          </a:ln>
        </p:spPr>
      </p:pic>
      <p:pic>
        <p:nvPicPr>
          <p:cNvPr id="264" name="Google Shape;264;p14"/>
          <p:cNvPicPr preferRelativeResize="0"/>
          <p:nvPr/>
        </p:nvPicPr>
        <p:blipFill rotWithShape="1">
          <a:blip r:embed="rId8">
            <a:alphaModFix/>
          </a:blip>
          <a:srcRect l="33217" r="26890"/>
          <a:stretch/>
        </p:blipFill>
        <p:spPr>
          <a:xfrm rot="-10361456">
            <a:off x="235937" y="3277933"/>
            <a:ext cx="895250" cy="2244134"/>
          </a:xfrm>
          <a:prstGeom prst="rect">
            <a:avLst/>
          </a:prstGeom>
          <a:noFill/>
          <a:ln>
            <a:noFill/>
          </a:ln>
        </p:spPr>
      </p:pic>
      <p:pic>
        <p:nvPicPr>
          <p:cNvPr id="265" name="Google Shape;265;p14"/>
          <p:cNvPicPr preferRelativeResize="0"/>
          <p:nvPr/>
        </p:nvPicPr>
        <p:blipFill rotWithShape="1">
          <a:blip r:embed="rId9">
            <a:alphaModFix/>
          </a:blip>
          <a:srcRect l="3814" t="1347" r="3823" b="11749"/>
          <a:stretch/>
        </p:blipFill>
        <p:spPr>
          <a:xfrm>
            <a:off x="-692950" y="2275425"/>
            <a:ext cx="1173475" cy="1104145"/>
          </a:xfrm>
          <a:prstGeom prst="rect">
            <a:avLst/>
          </a:prstGeom>
          <a:noFill/>
          <a:ln>
            <a:noFill/>
          </a:ln>
        </p:spPr>
      </p:pic>
      <p:pic>
        <p:nvPicPr>
          <p:cNvPr id="266" name="Google Shape;266;p14"/>
          <p:cNvPicPr preferRelativeResize="0"/>
          <p:nvPr/>
        </p:nvPicPr>
        <p:blipFill rotWithShape="1">
          <a:blip r:embed="rId10">
            <a:alphaModFix amt="69000"/>
          </a:blip>
          <a:srcRect l="29662" r="34322"/>
          <a:stretch/>
        </p:blipFill>
        <p:spPr>
          <a:xfrm rot="-4233241">
            <a:off x="-153450" y="-811250"/>
            <a:ext cx="582925" cy="1618500"/>
          </a:xfrm>
          <a:prstGeom prst="rect">
            <a:avLst/>
          </a:prstGeom>
          <a:noFill/>
          <a:ln>
            <a:noFill/>
          </a:ln>
        </p:spPr>
      </p:pic>
      <p:grpSp>
        <p:nvGrpSpPr>
          <p:cNvPr id="267" name="Google Shape;267;p14"/>
          <p:cNvGrpSpPr/>
          <p:nvPr/>
        </p:nvGrpSpPr>
        <p:grpSpPr>
          <a:xfrm rot="10800000">
            <a:off x="1328700" y="3062805"/>
            <a:ext cx="1037275" cy="1359930"/>
            <a:chOff x="8528601" y="3345625"/>
            <a:chExt cx="681700" cy="893750"/>
          </a:xfrm>
        </p:grpSpPr>
        <p:pic>
          <p:nvPicPr>
            <p:cNvPr id="268" name="Google Shape;268;p14"/>
            <p:cNvPicPr preferRelativeResize="0"/>
            <p:nvPr/>
          </p:nvPicPr>
          <p:blipFill rotWithShape="1">
            <a:blip r:embed="rId11">
              <a:alphaModFix/>
            </a:blip>
            <a:srcRect l="15023" t="14904" b="11857"/>
            <a:stretch/>
          </p:blipFill>
          <p:spPr>
            <a:xfrm>
              <a:off x="8528601" y="3742208"/>
              <a:ext cx="576856" cy="497166"/>
            </a:xfrm>
            <a:prstGeom prst="rect">
              <a:avLst/>
            </a:prstGeom>
            <a:noFill/>
            <a:ln>
              <a:noFill/>
            </a:ln>
          </p:spPr>
        </p:pic>
        <p:pic>
          <p:nvPicPr>
            <p:cNvPr id="269" name="Google Shape;269;p14"/>
            <p:cNvPicPr preferRelativeResize="0"/>
            <p:nvPr/>
          </p:nvPicPr>
          <p:blipFill rotWithShape="1">
            <a:blip r:embed="rId11">
              <a:alphaModFix/>
            </a:blip>
            <a:srcRect l="15023" t="14904" b="11857"/>
            <a:stretch/>
          </p:blipFill>
          <p:spPr>
            <a:xfrm rot="-10040303">
              <a:off x="8585969" y="3402800"/>
              <a:ext cx="576856" cy="497167"/>
            </a:xfrm>
            <a:prstGeom prst="rect">
              <a:avLst/>
            </a:prstGeom>
            <a:noFill/>
            <a:ln>
              <a:noFill/>
            </a:ln>
          </p:spPr>
        </p:pic>
      </p:grpSp>
      <p:pic>
        <p:nvPicPr>
          <p:cNvPr id="270" name="Google Shape;270;p14"/>
          <p:cNvPicPr preferRelativeResize="0"/>
          <p:nvPr/>
        </p:nvPicPr>
        <p:blipFill rotWithShape="1">
          <a:blip r:embed="rId12">
            <a:alphaModFix amt="78000"/>
          </a:blip>
          <a:srcRect l="12988" t="13996" r="15011" b="14003"/>
          <a:stretch/>
        </p:blipFill>
        <p:spPr>
          <a:xfrm>
            <a:off x="8433202" y="-513401"/>
            <a:ext cx="1144300" cy="1144325"/>
          </a:xfrm>
          <a:prstGeom prst="rect">
            <a:avLst/>
          </a:prstGeom>
          <a:noFill/>
          <a:ln>
            <a:noFill/>
          </a:ln>
        </p:spPr>
      </p:pic>
      <p:pic>
        <p:nvPicPr>
          <p:cNvPr id="271" name="Google Shape;271;p14"/>
          <p:cNvPicPr preferRelativeResize="0"/>
          <p:nvPr/>
        </p:nvPicPr>
        <p:blipFill rotWithShape="1">
          <a:blip r:embed="rId13">
            <a:alphaModFix amt="35000"/>
          </a:blip>
          <a:srcRect l="41502" r="39776"/>
          <a:stretch/>
        </p:blipFill>
        <p:spPr>
          <a:xfrm rot="-1205820" flipH="1">
            <a:off x="8819284" y="3483498"/>
            <a:ext cx="496976" cy="2654753"/>
          </a:xfrm>
          <a:prstGeom prst="rect">
            <a:avLst/>
          </a:prstGeom>
          <a:noFill/>
          <a:ln>
            <a:noFill/>
          </a:ln>
        </p:spPr>
      </p:pic>
      <p:pic>
        <p:nvPicPr>
          <p:cNvPr id="272" name="Google Shape;272;p14"/>
          <p:cNvPicPr preferRelativeResize="0"/>
          <p:nvPr/>
        </p:nvPicPr>
        <p:blipFill rotWithShape="1">
          <a:blip r:embed="rId14">
            <a:alphaModFix/>
          </a:blip>
          <a:srcRect l="20769" t="7020" r="31386" b="10958"/>
          <a:stretch/>
        </p:blipFill>
        <p:spPr>
          <a:xfrm rot="-9714870">
            <a:off x="8081988" y="4049248"/>
            <a:ext cx="1013925" cy="1738175"/>
          </a:xfrm>
          <a:prstGeom prst="rect">
            <a:avLst/>
          </a:prstGeom>
          <a:noFill/>
          <a:ln>
            <a:noFill/>
          </a:ln>
        </p:spPr>
      </p:pic>
      <p:pic>
        <p:nvPicPr>
          <p:cNvPr id="273" name="Google Shape;273;p14"/>
          <p:cNvPicPr preferRelativeResize="0"/>
          <p:nvPr/>
        </p:nvPicPr>
        <p:blipFill rotWithShape="1">
          <a:blip r:embed="rId12">
            <a:alphaModFix amt="72000"/>
          </a:blip>
          <a:srcRect l="12988" t="13996" r="15011" b="14003"/>
          <a:stretch/>
        </p:blipFill>
        <p:spPr>
          <a:xfrm>
            <a:off x="6980163" y="4695525"/>
            <a:ext cx="107275" cy="107275"/>
          </a:xfrm>
          <a:prstGeom prst="rect">
            <a:avLst/>
          </a:prstGeom>
          <a:noFill/>
          <a:ln>
            <a:noFill/>
          </a:ln>
        </p:spPr>
      </p:pic>
      <p:pic>
        <p:nvPicPr>
          <p:cNvPr id="274" name="Google Shape;274;p14"/>
          <p:cNvPicPr preferRelativeResize="0"/>
          <p:nvPr/>
        </p:nvPicPr>
        <p:blipFill rotWithShape="1">
          <a:blip r:embed="rId3">
            <a:alphaModFix amt="72000"/>
          </a:blip>
          <a:srcRect l="12988" t="13996" r="15011" b="14003"/>
          <a:stretch/>
        </p:blipFill>
        <p:spPr>
          <a:xfrm>
            <a:off x="7318163" y="4731175"/>
            <a:ext cx="222900" cy="222900"/>
          </a:xfrm>
          <a:prstGeom prst="rect">
            <a:avLst/>
          </a:prstGeom>
          <a:noFill/>
          <a:ln>
            <a:noFill/>
          </a:ln>
        </p:spPr>
      </p:pic>
      <p:pic>
        <p:nvPicPr>
          <p:cNvPr id="275" name="Google Shape;275;p14"/>
          <p:cNvPicPr preferRelativeResize="0"/>
          <p:nvPr/>
        </p:nvPicPr>
        <p:blipFill rotWithShape="1">
          <a:blip r:embed="rId12">
            <a:alphaModFix amt="72000"/>
          </a:blip>
          <a:srcRect l="12988" t="13996" r="15011" b="14003"/>
          <a:stretch/>
        </p:blipFill>
        <p:spPr>
          <a:xfrm>
            <a:off x="3492475" y="222850"/>
            <a:ext cx="222900" cy="222900"/>
          </a:xfrm>
          <a:prstGeom prst="rect">
            <a:avLst/>
          </a:prstGeom>
          <a:noFill/>
          <a:ln>
            <a:noFill/>
          </a:ln>
        </p:spPr>
      </p:pic>
      <p:pic>
        <p:nvPicPr>
          <p:cNvPr id="276" name="Google Shape;276;p14"/>
          <p:cNvPicPr preferRelativeResize="0"/>
          <p:nvPr/>
        </p:nvPicPr>
        <p:blipFill rotWithShape="1">
          <a:blip r:embed="rId3">
            <a:alphaModFix amt="72000"/>
          </a:blip>
          <a:srcRect l="12988" t="13996" r="15011" b="14003"/>
          <a:stretch/>
        </p:blipFill>
        <p:spPr>
          <a:xfrm>
            <a:off x="4164575" y="377163"/>
            <a:ext cx="107275" cy="107275"/>
          </a:xfrm>
          <a:prstGeom prst="rect">
            <a:avLst/>
          </a:prstGeom>
          <a:noFill/>
          <a:ln>
            <a:noFill/>
          </a:ln>
        </p:spPr>
      </p:pic>
      <p:pic>
        <p:nvPicPr>
          <p:cNvPr id="277" name="Google Shape;277;p14"/>
          <p:cNvPicPr preferRelativeResize="0"/>
          <p:nvPr/>
        </p:nvPicPr>
        <p:blipFill rotWithShape="1">
          <a:blip r:embed="rId3">
            <a:alphaModFix amt="72000"/>
          </a:blip>
          <a:srcRect l="12988" t="13996" r="15011" b="14003"/>
          <a:stretch/>
        </p:blipFill>
        <p:spPr>
          <a:xfrm>
            <a:off x="2304250" y="720795"/>
            <a:ext cx="61725" cy="61725"/>
          </a:xfrm>
          <a:prstGeom prst="rect">
            <a:avLst/>
          </a:prstGeom>
          <a:noFill/>
          <a:ln>
            <a:noFill/>
          </a:ln>
        </p:spPr>
      </p:pic>
      <p:pic>
        <p:nvPicPr>
          <p:cNvPr id="278" name="Google Shape;278;p14"/>
          <p:cNvPicPr preferRelativeResize="0"/>
          <p:nvPr/>
        </p:nvPicPr>
        <p:blipFill rotWithShape="1">
          <a:blip r:embed="rId3">
            <a:alphaModFix amt="72000"/>
          </a:blip>
          <a:srcRect l="12988" t="13996" r="15011" b="14003"/>
          <a:stretch/>
        </p:blipFill>
        <p:spPr>
          <a:xfrm>
            <a:off x="8822075" y="3062796"/>
            <a:ext cx="61725" cy="61725"/>
          </a:xfrm>
          <a:prstGeom prst="rect">
            <a:avLst/>
          </a:prstGeom>
          <a:noFill/>
          <a:ln>
            <a:noFill/>
          </a:ln>
        </p:spPr>
      </p:pic>
      <p:pic>
        <p:nvPicPr>
          <p:cNvPr id="279" name="Google Shape;279;p14"/>
          <p:cNvPicPr preferRelativeResize="0"/>
          <p:nvPr/>
        </p:nvPicPr>
        <p:blipFill rotWithShape="1">
          <a:blip r:embed="rId3">
            <a:alphaModFix amt="72000"/>
          </a:blip>
          <a:srcRect l="12988" t="13996" r="15011" b="14003"/>
          <a:stretch/>
        </p:blipFill>
        <p:spPr>
          <a:xfrm>
            <a:off x="2967125" y="4887470"/>
            <a:ext cx="61725" cy="61725"/>
          </a:xfrm>
          <a:prstGeom prst="rect">
            <a:avLst/>
          </a:prstGeom>
          <a:noFill/>
          <a:ln>
            <a:noFill/>
          </a:ln>
        </p:spPr>
      </p:pic>
      <p:pic>
        <p:nvPicPr>
          <p:cNvPr id="280" name="Google Shape;280;p14"/>
          <p:cNvPicPr preferRelativeResize="0"/>
          <p:nvPr/>
        </p:nvPicPr>
        <p:blipFill rotWithShape="1">
          <a:blip r:embed="rId12">
            <a:alphaModFix amt="72000"/>
          </a:blip>
          <a:srcRect l="12988" t="13996" r="15011" b="14003"/>
          <a:stretch/>
        </p:blipFill>
        <p:spPr>
          <a:xfrm>
            <a:off x="3402713" y="4806875"/>
            <a:ext cx="222900" cy="222900"/>
          </a:xfrm>
          <a:prstGeom prst="rect">
            <a:avLst/>
          </a:prstGeom>
          <a:noFill/>
          <a:ln>
            <a:noFill/>
          </a:ln>
        </p:spPr>
      </p:pic>
      <p:pic>
        <p:nvPicPr>
          <p:cNvPr id="281" name="Google Shape;281;p14"/>
          <p:cNvPicPr preferRelativeResize="0"/>
          <p:nvPr/>
        </p:nvPicPr>
        <p:blipFill rotWithShape="1">
          <a:blip r:embed="rId3">
            <a:alphaModFix amt="72000"/>
          </a:blip>
          <a:srcRect l="12988" t="13996" r="15011" b="14003"/>
          <a:stretch/>
        </p:blipFill>
        <p:spPr>
          <a:xfrm>
            <a:off x="5171613" y="154275"/>
            <a:ext cx="222900" cy="222900"/>
          </a:xfrm>
          <a:prstGeom prst="rect">
            <a:avLst/>
          </a:prstGeom>
          <a:noFill/>
          <a:ln>
            <a:noFill/>
          </a:ln>
        </p:spPr>
      </p:pic>
      <p:pic>
        <p:nvPicPr>
          <p:cNvPr id="282" name="Google Shape;282;p14"/>
          <p:cNvPicPr preferRelativeResize="0"/>
          <p:nvPr/>
        </p:nvPicPr>
        <p:blipFill rotWithShape="1">
          <a:blip r:embed="rId3">
            <a:alphaModFix amt="72000"/>
          </a:blip>
          <a:srcRect l="12988" t="13996" r="15011" b="14003"/>
          <a:stretch/>
        </p:blipFill>
        <p:spPr>
          <a:xfrm>
            <a:off x="3999475" y="4757250"/>
            <a:ext cx="107275" cy="107275"/>
          </a:xfrm>
          <a:prstGeom prst="rect">
            <a:avLst/>
          </a:prstGeom>
          <a:noFill/>
          <a:ln>
            <a:noFill/>
          </a:ln>
        </p:spPr>
      </p:pic>
      <p:pic>
        <p:nvPicPr>
          <p:cNvPr id="283" name="Google Shape;283;p14"/>
          <p:cNvPicPr preferRelativeResize="0"/>
          <p:nvPr/>
        </p:nvPicPr>
        <p:blipFill rotWithShape="1">
          <a:blip r:embed="rId12">
            <a:alphaModFix amt="72000"/>
          </a:blip>
          <a:srcRect l="12988" t="13996" r="15011" b="14003"/>
          <a:stretch/>
        </p:blipFill>
        <p:spPr>
          <a:xfrm>
            <a:off x="1865113" y="2411825"/>
            <a:ext cx="107275" cy="107275"/>
          </a:xfrm>
          <a:prstGeom prst="rect">
            <a:avLst/>
          </a:prstGeom>
          <a:noFill/>
          <a:ln>
            <a:noFill/>
          </a:ln>
        </p:spPr>
      </p:pic>
      <p:sp>
        <p:nvSpPr>
          <p:cNvPr id="284" name="Google Shape;284;p14"/>
          <p:cNvSpPr txBox="1">
            <a:spLocks noGrp="1"/>
          </p:cNvSpPr>
          <p:nvPr>
            <p:ph type="title"/>
          </p:nvPr>
        </p:nvSpPr>
        <p:spPr>
          <a:xfrm>
            <a:off x="2785700" y="2947053"/>
            <a:ext cx="5647500" cy="53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sz="2500">
                <a:solidFill>
                  <a:schemeClr val="lt1"/>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285" name="Google Shape;285;p14"/>
          <p:cNvSpPr txBox="1">
            <a:spLocks noGrp="1"/>
          </p:cNvSpPr>
          <p:nvPr>
            <p:ph type="subTitle" idx="1"/>
          </p:nvPr>
        </p:nvSpPr>
        <p:spPr>
          <a:xfrm>
            <a:off x="2785700" y="1664550"/>
            <a:ext cx="5647500" cy="12825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3000"/>
              <a:buNone/>
              <a:defRPr sz="2500"/>
            </a:lvl1pPr>
            <a:lvl2pPr lvl="1" algn="ctr" rtl="0">
              <a:lnSpc>
                <a:spcPct val="100000"/>
              </a:lnSpc>
              <a:spcBef>
                <a:spcPts val="0"/>
              </a:spcBef>
              <a:spcAft>
                <a:spcPts val="0"/>
              </a:spcAft>
              <a:buSzPts val="3000"/>
              <a:buNone/>
              <a:defRPr sz="3000"/>
            </a:lvl2pPr>
            <a:lvl3pPr lvl="2" algn="ctr" rtl="0">
              <a:lnSpc>
                <a:spcPct val="100000"/>
              </a:lnSpc>
              <a:spcBef>
                <a:spcPts val="1600"/>
              </a:spcBef>
              <a:spcAft>
                <a:spcPts val="0"/>
              </a:spcAft>
              <a:buSzPts val="3000"/>
              <a:buNone/>
              <a:defRPr sz="3000"/>
            </a:lvl3pPr>
            <a:lvl4pPr lvl="3" algn="ctr" rtl="0">
              <a:lnSpc>
                <a:spcPct val="100000"/>
              </a:lnSpc>
              <a:spcBef>
                <a:spcPts val="1600"/>
              </a:spcBef>
              <a:spcAft>
                <a:spcPts val="0"/>
              </a:spcAft>
              <a:buSzPts val="3000"/>
              <a:buNone/>
              <a:defRPr sz="3000"/>
            </a:lvl4pPr>
            <a:lvl5pPr lvl="4" algn="ctr" rtl="0">
              <a:lnSpc>
                <a:spcPct val="100000"/>
              </a:lnSpc>
              <a:spcBef>
                <a:spcPts val="1600"/>
              </a:spcBef>
              <a:spcAft>
                <a:spcPts val="0"/>
              </a:spcAft>
              <a:buSzPts val="3000"/>
              <a:buNone/>
              <a:defRPr sz="3000"/>
            </a:lvl5pPr>
            <a:lvl6pPr lvl="5" algn="ctr" rtl="0">
              <a:lnSpc>
                <a:spcPct val="100000"/>
              </a:lnSpc>
              <a:spcBef>
                <a:spcPts val="1600"/>
              </a:spcBef>
              <a:spcAft>
                <a:spcPts val="0"/>
              </a:spcAft>
              <a:buSzPts val="3000"/>
              <a:buNone/>
              <a:defRPr sz="3000"/>
            </a:lvl6pPr>
            <a:lvl7pPr lvl="6" algn="ctr" rtl="0">
              <a:lnSpc>
                <a:spcPct val="100000"/>
              </a:lnSpc>
              <a:spcBef>
                <a:spcPts val="1600"/>
              </a:spcBef>
              <a:spcAft>
                <a:spcPts val="0"/>
              </a:spcAft>
              <a:buSzPts val="3000"/>
              <a:buNone/>
              <a:defRPr sz="3000"/>
            </a:lvl7pPr>
            <a:lvl8pPr lvl="7" algn="ctr" rtl="0">
              <a:lnSpc>
                <a:spcPct val="100000"/>
              </a:lnSpc>
              <a:spcBef>
                <a:spcPts val="1600"/>
              </a:spcBef>
              <a:spcAft>
                <a:spcPts val="0"/>
              </a:spcAft>
              <a:buSzPts val="3000"/>
              <a:buNone/>
              <a:defRPr sz="3000"/>
            </a:lvl8pPr>
            <a:lvl9pPr lvl="8" algn="ctr" rtl="0">
              <a:lnSpc>
                <a:spcPct val="100000"/>
              </a:lnSpc>
              <a:spcBef>
                <a:spcPts val="1600"/>
              </a:spcBef>
              <a:spcAft>
                <a:spcPts val="1600"/>
              </a:spcAft>
              <a:buSzPts val="3000"/>
              <a:buNone/>
              <a:defRPr sz="30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0800" y="445025"/>
            <a:ext cx="7722300" cy="5727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chemeClr val="dk1"/>
              </a:buClr>
              <a:buSzPts val="3500"/>
              <a:buFont typeface="DM Serif Display"/>
              <a:buNone/>
              <a:defRPr sz="3500">
                <a:solidFill>
                  <a:schemeClr val="dk1"/>
                </a:solidFill>
                <a:latin typeface="DM Serif Display"/>
                <a:ea typeface="DM Serif Display"/>
                <a:cs typeface="DM Serif Display"/>
                <a:sym typeface="DM Serif Display"/>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710800" y="1152475"/>
            <a:ext cx="7722300" cy="3448800"/>
          </a:xfrm>
          <a:prstGeom prst="rect">
            <a:avLst/>
          </a:prstGeom>
          <a:noFill/>
          <a:ln>
            <a:noFill/>
          </a:ln>
        </p:spPr>
        <p:txBody>
          <a:bodyPr spcFirstLastPara="1" wrap="square" lIns="91425" tIns="91425" rIns="91425" bIns="91425" anchor="ctr" anchorCtr="0">
            <a:noAutofit/>
          </a:bodyPr>
          <a:lstStyle>
            <a:lvl1pPr marL="457200" lvl="0"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1pPr>
            <a:lvl2pPr marL="914400" lvl="1"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marL="1371600" lvl="2"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marL="1828800" lvl="3"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marL="2286000" lvl="4"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marL="2743200" lvl="5"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marL="3200400" lvl="6"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marL="3657600" lvl="7"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marL="4114800" lvl="8" indent="-317500">
              <a:lnSpc>
                <a:spcPct val="115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4" r:id="rId4"/>
    <p:sldLayoutId id="2147483655" r:id="rId5"/>
    <p:sldLayoutId id="2147483656" r:id="rId6"/>
    <p:sldLayoutId id="2147483658" r:id="rId7"/>
    <p:sldLayoutId id="2147483659" r:id="rId8"/>
    <p:sldLayoutId id="2147483660" r:id="rId9"/>
    <p:sldLayoutId id="2147483661" r:id="rId10"/>
    <p:sldLayoutId id="2147483662" r:id="rId11"/>
    <p:sldLayoutId id="2147483663" r:id="rId12"/>
    <p:sldLayoutId id="2147483668" r:id="rId13"/>
    <p:sldLayoutId id="2147483671" r:id="rId14"/>
    <p:sldLayoutId id="2147483672" r:id="rId15"/>
    <p:sldLayoutId id="2147483673" r:id="rId16"/>
    <p:sldLayoutId id="2147483716"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42">
          <p15:clr>
            <a:srgbClr val="EA4335"/>
          </p15:clr>
        </p15:guide>
        <p15:guide id="2" orient="horz" pos="2898">
          <p15:clr>
            <a:srgbClr val="EA4335"/>
          </p15:clr>
        </p15:guide>
        <p15:guide id="3" pos="448">
          <p15:clr>
            <a:srgbClr val="EA4335"/>
          </p15:clr>
        </p15:guide>
        <p15:guide id="4" pos="5312">
          <p15:clr>
            <a:srgbClr val="EA4335"/>
          </p15:clr>
        </p15:guide>
        <p15:guide id="5" pos="2880">
          <p15:clr>
            <a:srgbClr val="EA4335"/>
          </p15:clr>
        </p15:guide>
        <p15:guide id="6" orient="horz" pos="1620">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0800" y="445025"/>
            <a:ext cx="7722300" cy="5727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chemeClr val="dk1"/>
              </a:buClr>
              <a:buSzPts val="3500"/>
              <a:buFont typeface="DM Serif Display"/>
              <a:buNone/>
              <a:defRPr sz="3500">
                <a:solidFill>
                  <a:schemeClr val="dk1"/>
                </a:solidFill>
                <a:latin typeface="DM Serif Display"/>
                <a:ea typeface="DM Serif Display"/>
                <a:cs typeface="DM Serif Display"/>
                <a:sym typeface="DM Serif Display"/>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710800" y="1152475"/>
            <a:ext cx="7722300" cy="3448800"/>
          </a:xfrm>
          <a:prstGeom prst="rect">
            <a:avLst/>
          </a:prstGeom>
          <a:noFill/>
          <a:ln>
            <a:noFill/>
          </a:ln>
        </p:spPr>
        <p:txBody>
          <a:bodyPr spcFirstLastPara="1" wrap="square" lIns="91425" tIns="91425" rIns="91425" bIns="91425" anchor="ctr" anchorCtr="0">
            <a:noAutofit/>
          </a:bodyPr>
          <a:lstStyle>
            <a:lvl1pPr marL="457200" lvl="0" indent="-317500">
              <a:lnSpc>
                <a:spcPct val="115000"/>
              </a:lnSpc>
              <a:spcBef>
                <a:spcPts val="0"/>
              </a:spcBef>
              <a:spcAft>
                <a:spcPts val="0"/>
              </a:spcAft>
              <a:buClr>
                <a:schemeClr val="dk1"/>
              </a:buClr>
              <a:buSzPts val="1400"/>
              <a:buFont typeface="Lato"/>
              <a:buChar char="●"/>
              <a:defRPr>
                <a:solidFill>
                  <a:schemeClr val="dk1"/>
                </a:solidFill>
                <a:latin typeface="Lato"/>
                <a:ea typeface="Lato"/>
                <a:cs typeface="Lato"/>
                <a:sym typeface="Lato"/>
              </a:defRPr>
            </a:lvl1pPr>
            <a:lvl2pPr marL="914400" lvl="1"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marL="1371600" lvl="2"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marL="1828800" lvl="3"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marL="2286000" lvl="4"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marL="2743200" lvl="5"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marL="3200400" lvl="6"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marL="3657600" lvl="7" indent="-3175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marL="4114800" lvl="8" indent="-317500">
              <a:lnSpc>
                <a:spcPct val="115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a:endParaRPr/>
          </a:p>
        </p:txBody>
      </p:sp>
    </p:spTree>
    <p:extLst>
      <p:ext uri="{BB962C8B-B14F-4D97-AF65-F5344CB8AC3E}">
        <p14:creationId xmlns:p14="http://schemas.microsoft.com/office/powerpoint/2010/main" val="1096744642"/>
      </p:ext>
    </p:extLst>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 id="2147483696" r:id="rId19"/>
    <p:sldLayoutId id="2147483697" r:id="rId20"/>
    <p:sldLayoutId id="2147483698" r:id="rId21"/>
    <p:sldLayoutId id="2147483699" r:id="rId22"/>
    <p:sldLayoutId id="2147483700" r:id="rId23"/>
    <p:sldLayoutId id="2147483701" r:id="rId24"/>
    <p:sldLayoutId id="2147483702" r:id="rId25"/>
    <p:sldLayoutId id="2147483703" r:id="rId2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42">
          <p15:clr>
            <a:srgbClr val="EA4335"/>
          </p15:clr>
        </p15:guide>
        <p15:guide id="2" orient="horz" pos="2898">
          <p15:clr>
            <a:srgbClr val="EA4335"/>
          </p15:clr>
        </p15:guide>
        <p15:guide id="3" pos="448">
          <p15:clr>
            <a:srgbClr val="EA4335"/>
          </p15:clr>
        </p15:guide>
        <p15:guide id="4" pos="5312">
          <p15:clr>
            <a:srgbClr val="EA4335"/>
          </p15:clr>
        </p15:guide>
        <p15:guide id="5" pos="2880">
          <p15:clr>
            <a:srgbClr val="EA4335"/>
          </p15:clr>
        </p15:guide>
        <p15:guide id="6" orient="horz" pos="1620">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video" Target="https://www.youtube.com/embed/qNGWJiZx3YU?feature=oembed" TargetMode="External"/><Relationship Id="rId4" Type="http://schemas.openxmlformats.org/officeDocument/2006/relationships/image" Target="../media/image42.jpe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jpeg"/></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ideo" Target="https://www.youtube.com/embed/ZfsGjCAHYpw?start=8&amp;feature=oembed" TargetMode="External"/><Relationship Id="rId4" Type="http://schemas.openxmlformats.org/officeDocument/2006/relationships/image" Target="../media/image48.jpeg"/></Relationships>
</file>

<file path=ppt/slides/_rels/slide1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video" Target="https://www.youtube.com/embed/VqBo7-dtLJA?feature=oembed" TargetMode="External"/><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video" Target="https://www.youtube.com/embed/RJRz9MQTlw4?start=25&amp;feature=oembed" TargetMode="External"/><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s://ecolebranchee.com/je-sketchnote-tu-sketchnotes-vous-sketchnoterez/"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hyperlink" Target="https://sketchpad.app/fr/" TargetMode="External"/><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video" Target="https://www.youtube.com/embed/P91fHnI9R64?start=127&amp;feature=oembed" TargetMode="External"/><Relationship Id="rId4" Type="http://schemas.openxmlformats.org/officeDocument/2006/relationships/image" Target="../media/image56.jpeg"/></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s://acelf.ca/bap/" TargetMode="Externa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hyperlink" Target="https://acelf.ca/?s=blogue"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8" Type="http://schemas.openxmlformats.org/officeDocument/2006/relationships/hyperlink" Target="https://francophoniedesameriques.com/zone-franco/canal-cfameriques/on-est-33-millions" TargetMode="External"/><Relationship Id="rId3" Type="http://schemas.openxmlformats.org/officeDocument/2006/relationships/hyperlink" Target="https://acelf.ca/bap/" TargetMode="External"/><Relationship Id="rId7" Type="http://schemas.openxmlformats.org/officeDocument/2006/relationships/hyperlink" Target="https://acelf.ca/marentree/" TargetMode="External"/><Relationship Id="rId2" Type="http://schemas.openxmlformats.org/officeDocument/2006/relationships/notesSlide" Target="../notesSlides/notesSlide30.xml"/><Relationship Id="rId1" Type="http://schemas.openxmlformats.org/officeDocument/2006/relationships/slideLayout" Target="../slideLayouts/slideLayout11.xml"/><Relationship Id="rId6" Type="http://schemas.openxmlformats.org/officeDocument/2006/relationships/hyperlink" Target="https://acelf.ca/blogue/" TargetMode="External"/><Relationship Id="rId5" Type="http://schemas.openxmlformats.org/officeDocument/2006/relationships/hyperlink" Target="https://www.idello.org/fr/francaissansfrontieres" TargetMode="External"/><Relationship Id="rId4" Type="http://schemas.openxmlformats.org/officeDocument/2006/relationships/hyperlink" Target="https://regardsurlefrancais.com/2018/08/27/activite-pedagogique-decouvrez-les-emissions-francophones/" TargetMode="External"/><Relationship Id="rId9" Type="http://schemas.openxmlformats.org/officeDocument/2006/relationships/hyperlink" Target="https://www.french-future.org/fr/programmes/sessions-franconnexion/"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youtube.com/watch?v=RJRz9MQTlw4&amp;t=3s" TargetMode="External"/><Relationship Id="rId7" Type="http://schemas.openxmlformats.org/officeDocument/2006/relationships/hyperlink" Target="https://www.youtube.com/watch?v=VqBo7-dtLJA" TargetMode="External"/><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hyperlink" Target="https://www.youtube.com/watch?v=ZfsGjCAHYpw&amp;t=8s" TargetMode="External"/><Relationship Id="rId5" Type="http://schemas.openxmlformats.org/officeDocument/2006/relationships/hyperlink" Target="https://www.youtube.com/watch?v=P91fHnI9R64&amp;t=127s" TargetMode="External"/><Relationship Id="rId4" Type="http://schemas.openxmlformats.org/officeDocument/2006/relationships/hyperlink" Target="https://www.youtube.com/watch?v=qNGWJiZx3YU"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l-express.ca/insecurite-linguistique-les-racines-du-mal/" TargetMode="External"/><Relationship Id="rId2" Type="http://schemas.openxmlformats.org/officeDocument/2006/relationships/notesSlide" Target="../notesSlides/notesSlide32.xml"/><Relationship Id="rId1" Type="http://schemas.openxmlformats.org/officeDocument/2006/relationships/slideLayout" Target="../slideLayouts/slideLayout11.xml"/><Relationship Id="rId5" Type="http://schemas.openxmlformats.org/officeDocument/2006/relationships/hyperlink" Target="https://owlcation.com/humanities/How-to-overcome-shyness-when-speaking-another-language" TargetMode="External"/><Relationship Id="rId4" Type="http://schemas.openxmlformats.org/officeDocument/2006/relationships/hyperlink" Target="https://www.youtube.com/watch?v=2jwL6yfyDVc"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36.jpeg"/></Relationships>
</file>

<file path=ppt/slides/_rels/slide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hyperlink" Target="https://creativecommons.org/licenses/by-sa/4.0/deed.en" TargetMode="External"/><Relationship Id="rId4" Type="http://schemas.openxmlformats.org/officeDocument/2006/relationships/image" Target="../media/image38.jpeg"/></Relationships>
</file>

<file path=ppt/slides/_rels/slide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0.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media" Target="../media/media1.m4a"/><Relationship Id="rId1" Type="http://schemas.openxmlformats.org/officeDocument/2006/relationships/audio" Target="NULL" TargetMode="External"/><Relationship Id="rId6" Type="http://schemas.microsoft.com/office/2007/relationships/hdphoto" Target="../media/hdphoto2.wdp"/><Relationship Id="rId5" Type="http://schemas.openxmlformats.org/officeDocument/2006/relationships/image" Target="../media/image4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31"/>
          <p:cNvSpPr txBox="1">
            <a:spLocks noGrp="1"/>
          </p:cNvSpPr>
          <p:nvPr>
            <p:ph type="ctrTitle"/>
          </p:nvPr>
        </p:nvSpPr>
        <p:spPr>
          <a:xfrm>
            <a:off x="946298" y="1634440"/>
            <a:ext cx="7251404" cy="1614946"/>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sz="6000" dirty="0">
                <a:latin typeface="Century Gothic" panose="020B0502020202020204" pitchFamily="34" charset="0"/>
              </a:rPr>
              <a:t>Le « bon français » </a:t>
            </a:r>
            <a:br>
              <a:rPr lang="fr" sz="5400" dirty="0">
                <a:latin typeface="Century Gothic" panose="020B0502020202020204" pitchFamily="34" charset="0"/>
              </a:rPr>
            </a:br>
            <a:r>
              <a:rPr lang="fr" sz="4400" dirty="0">
                <a:solidFill>
                  <a:schemeClr val="bg1"/>
                </a:solidFill>
                <a:latin typeface="Century Gothic" panose="020B0502020202020204" pitchFamily="34" charset="0"/>
              </a:rPr>
              <a:t>...</a:t>
            </a:r>
            <a:r>
              <a:rPr lang="fr" sz="4400" dirty="0">
                <a:solidFill>
                  <a:schemeClr val="lt1"/>
                </a:solidFill>
                <a:latin typeface="Century Gothic" panose="020B0502020202020204" pitchFamily="34" charset="0"/>
              </a:rPr>
              <a:t>c’est quoi ça?</a:t>
            </a:r>
            <a:endParaRPr sz="4400" dirty="0">
              <a:solidFill>
                <a:srgbClr val="810142"/>
              </a:solidFill>
              <a:latin typeface="Century Gothic" panose="020B0502020202020204" pitchFamily="34" charset="0"/>
            </a:endParaRPr>
          </a:p>
        </p:txBody>
      </p:sp>
      <p:sp>
        <p:nvSpPr>
          <p:cNvPr id="591" name="Google Shape;591;p31"/>
          <p:cNvSpPr txBox="1">
            <a:spLocks noGrp="1"/>
          </p:cNvSpPr>
          <p:nvPr>
            <p:ph type="subTitle" idx="1"/>
          </p:nvPr>
        </p:nvSpPr>
        <p:spPr>
          <a:xfrm>
            <a:off x="3286245" y="3249386"/>
            <a:ext cx="2571510" cy="63810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sz="2400" dirty="0">
                <a:latin typeface="Lato" panose="020F0502020204030203" pitchFamily="34" charset="0"/>
                <a:ea typeface="Lato" panose="020F0502020204030203" pitchFamily="34" charset="0"/>
                <a:cs typeface="Lato" panose="020F0502020204030203" pitchFamily="34" charset="0"/>
              </a:rPr>
              <a:t>Dany Dias</a:t>
            </a:r>
            <a:endParaRPr sz="2400" dirty="0">
              <a:latin typeface="Lato" panose="020F0502020204030203" pitchFamily="34" charset="0"/>
              <a:ea typeface="Lato" panose="020F0502020204030203" pitchFamily="34" charset="0"/>
              <a:cs typeface="Lato" panose="020F0502020204030203" pitchFamily="34" charset="0"/>
            </a:endParaRPr>
          </a:p>
        </p:txBody>
      </p:sp>
      <p:pic>
        <p:nvPicPr>
          <p:cNvPr id="3" name="Image 2">
            <a:extLst>
              <a:ext uri="{FF2B5EF4-FFF2-40B4-BE49-F238E27FC236}">
                <a16:creationId xmlns:a16="http://schemas.microsoft.com/office/drawing/2014/main" id="{6F5B06E5-C0A1-B5C4-A278-53EC1F885BCF}"/>
              </a:ext>
            </a:extLst>
          </p:cNvPr>
          <p:cNvPicPr>
            <a:picLocks noChangeAspect="1"/>
          </p:cNvPicPr>
          <p:nvPr/>
        </p:nvPicPr>
        <p:blipFill>
          <a:blip r:embed="rId3">
            <a:extLst>
              <a:ext uri="{BEBA8EAE-BF5A-486C-A8C5-ECC9F3942E4B}">
                <a14:imgProps xmlns:a14="http://schemas.microsoft.com/office/drawing/2010/main">
                  <a14:imgLayer r:embed="rId4">
                    <a14:imgEffect>
                      <a14:artisticPencilGrayscale/>
                    </a14:imgEffect>
                    <a14:imgEffect>
                      <a14:saturation sat="300000"/>
                    </a14:imgEffect>
                  </a14:imgLayer>
                </a14:imgProps>
              </a:ext>
            </a:extLst>
          </a:blip>
          <a:stretch>
            <a:fillRect/>
          </a:stretch>
        </p:blipFill>
        <p:spPr>
          <a:xfrm>
            <a:off x="3810000" y="4287981"/>
            <a:ext cx="1524000" cy="5334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EED5D-6417-0340-B745-B4CE7320A8E8}"/>
              </a:ext>
            </a:extLst>
          </p:cNvPr>
          <p:cNvSpPr>
            <a:spLocks noGrp="1"/>
          </p:cNvSpPr>
          <p:nvPr>
            <p:ph type="title"/>
          </p:nvPr>
        </p:nvSpPr>
        <p:spPr>
          <a:xfrm>
            <a:off x="2083286" y="1146389"/>
            <a:ext cx="4977427" cy="2850721"/>
          </a:xfrm>
        </p:spPr>
        <p:txBody>
          <a:bodyPr/>
          <a:lstStyle/>
          <a:p>
            <a:r>
              <a:rPr lang="fr-CA" sz="7200" dirty="0">
                <a:latin typeface="Century Gothic" panose="020B0502020202020204" pitchFamily="34" charset="0"/>
              </a:rPr>
              <a:t>Et la langue française?</a:t>
            </a:r>
          </a:p>
        </p:txBody>
      </p:sp>
    </p:spTree>
    <p:extLst>
      <p:ext uri="{BB962C8B-B14F-4D97-AF65-F5344CB8AC3E}">
        <p14:creationId xmlns:p14="http://schemas.microsoft.com/office/powerpoint/2010/main" val="19915790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33"/>
        <p:cNvGrpSpPr/>
        <p:nvPr/>
      </p:nvGrpSpPr>
      <p:grpSpPr>
        <a:xfrm>
          <a:off x="0" y="0"/>
          <a:ext cx="0" cy="0"/>
          <a:chOff x="0" y="0"/>
          <a:chExt cx="0" cy="0"/>
        </a:xfrm>
      </p:grpSpPr>
      <p:sp>
        <p:nvSpPr>
          <p:cNvPr id="1034" name="Google Shape;1034;p52"/>
          <p:cNvSpPr txBox="1">
            <a:spLocks noGrp="1"/>
          </p:cNvSpPr>
          <p:nvPr>
            <p:ph type="title"/>
          </p:nvPr>
        </p:nvSpPr>
        <p:spPr>
          <a:xfrm flipH="1">
            <a:off x="5975091" y="1820083"/>
            <a:ext cx="3168908" cy="150333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dirty="0">
                <a:latin typeface="Century Gothic" panose="020B0502020202020204" pitchFamily="34" charset="0"/>
              </a:rPr>
              <a:t>Le français, ça vient d’où?</a:t>
            </a:r>
            <a:endParaRPr dirty="0">
              <a:latin typeface="Century Gothic" panose="020B0502020202020204" pitchFamily="34" charset="0"/>
            </a:endParaRPr>
          </a:p>
        </p:txBody>
      </p:sp>
      <p:grpSp>
        <p:nvGrpSpPr>
          <p:cNvPr id="1036" name="Google Shape;1036;p52"/>
          <p:cNvGrpSpPr/>
          <p:nvPr/>
        </p:nvGrpSpPr>
        <p:grpSpPr>
          <a:xfrm>
            <a:off x="756730" y="603383"/>
            <a:ext cx="5218362" cy="3936733"/>
            <a:chOff x="710800" y="1178248"/>
            <a:chExt cx="3852000" cy="2787000"/>
          </a:xfrm>
        </p:grpSpPr>
        <p:sp>
          <p:nvSpPr>
            <p:cNvPr id="1037" name="Google Shape;1037;p52"/>
            <p:cNvSpPr/>
            <p:nvPr/>
          </p:nvSpPr>
          <p:spPr>
            <a:xfrm>
              <a:off x="710800" y="1178248"/>
              <a:ext cx="3852000" cy="2787000"/>
            </a:xfrm>
            <a:prstGeom prst="roundRect">
              <a:avLst>
                <a:gd name="adj" fmla="val 429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8" name="Google Shape;1038;p52"/>
            <p:cNvGrpSpPr/>
            <p:nvPr/>
          </p:nvGrpSpPr>
          <p:grpSpPr>
            <a:xfrm>
              <a:off x="981043" y="3512097"/>
              <a:ext cx="3311448" cy="326519"/>
              <a:chOff x="4841943" y="3886997"/>
              <a:chExt cx="3311448" cy="326519"/>
            </a:xfrm>
          </p:grpSpPr>
          <p:grpSp>
            <p:nvGrpSpPr>
              <p:cNvPr id="1039" name="Google Shape;1039;p52"/>
              <p:cNvGrpSpPr/>
              <p:nvPr/>
            </p:nvGrpSpPr>
            <p:grpSpPr>
              <a:xfrm>
                <a:off x="4841949" y="3886997"/>
                <a:ext cx="3311442" cy="95507"/>
                <a:chOff x="5238562" y="4064338"/>
                <a:chExt cx="2868043" cy="82719"/>
              </a:xfrm>
            </p:grpSpPr>
            <p:sp>
              <p:nvSpPr>
                <p:cNvPr id="1040" name="Google Shape;1040;p52"/>
                <p:cNvSpPr/>
                <p:nvPr/>
              </p:nvSpPr>
              <p:spPr>
                <a:xfrm>
                  <a:off x="5238825" y="4091082"/>
                  <a:ext cx="2867780" cy="29230"/>
                </a:xfrm>
                <a:custGeom>
                  <a:avLst/>
                  <a:gdLst/>
                  <a:ahLst/>
                  <a:cxnLst/>
                  <a:rect l="l" t="t" r="r" b="b"/>
                  <a:pathLst>
                    <a:path w="214976" h="1150" extrusionOk="0">
                      <a:moveTo>
                        <a:pt x="0" y="1"/>
                      </a:moveTo>
                      <a:lnTo>
                        <a:pt x="0" y="1149"/>
                      </a:lnTo>
                      <a:lnTo>
                        <a:pt x="214975" y="1149"/>
                      </a:lnTo>
                      <a:lnTo>
                        <a:pt x="21497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52"/>
                <p:cNvSpPr/>
                <p:nvPr/>
              </p:nvSpPr>
              <p:spPr>
                <a:xfrm>
                  <a:off x="5238562" y="4091092"/>
                  <a:ext cx="1052366" cy="29216"/>
                </a:xfrm>
                <a:custGeom>
                  <a:avLst/>
                  <a:gdLst/>
                  <a:ahLst/>
                  <a:cxnLst/>
                  <a:rect l="l" t="t" r="r" b="b"/>
                  <a:pathLst>
                    <a:path w="109110" h="1150" extrusionOk="0">
                      <a:moveTo>
                        <a:pt x="0" y="1"/>
                      </a:moveTo>
                      <a:lnTo>
                        <a:pt x="0" y="1149"/>
                      </a:lnTo>
                      <a:lnTo>
                        <a:pt x="109109" y="1149"/>
                      </a:lnTo>
                      <a:lnTo>
                        <a:pt x="109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52"/>
                <p:cNvSpPr/>
                <p:nvPr/>
              </p:nvSpPr>
              <p:spPr>
                <a:xfrm>
                  <a:off x="6244244" y="4064338"/>
                  <a:ext cx="82693" cy="82719"/>
                </a:xfrm>
                <a:custGeom>
                  <a:avLst/>
                  <a:gdLst/>
                  <a:ahLst/>
                  <a:cxnLst/>
                  <a:rect l="l" t="t" r="r" b="b"/>
                  <a:pathLst>
                    <a:path w="3255" h="3256" extrusionOk="0">
                      <a:moveTo>
                        <a:pt x="1625" y="1"/>
                      </a:moveTo>
                      <a:cubicBezTo>
                        <a:pt x="728" y="1"/>
                        <a:pt x="1" y="729"/>
                        <a:pt x="1" y="1626"/>
                      </a:cubicBezTo>
                      <a:cubicBezTo>
                        <a:pt x="1" y="2527"/>
                        <a:pt x="728" y="3255"/>
                        <a:pt x="1625" y="3255"/>
                      </a:cubicBezTo>
                      <a:cubicBezTo>
                        <a:pt x="2527" y="3255"/>
                        <a:pt x="3254" y="2527"/>
                        <a:pt x="3254" y="1626"/>
                      </a:cubicBezTo>
                      <a:cubicBezTo>
                        <a:pt x="3254" y="729"/>
                        <a:pt x="2527" y="1"/>
                        <a:pt x="16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3" name="Google Shape;1043;p52"/>
              <p:cNvGrpSpPr/>
              <p:nvPr/>
            </p:nvGrpSpPr>
            <p:grpSpPr>
              <a:xfrm>
                <a:off x="4841943" y="4088524"/>
                <a:ext cx="1580463" cy="119299"/>
                <a:chOff x="950116" y="4374618"/>
                <a:chExt cx="1885769" cy="142345"/>
              </a:xfrm>
            </p:grpSpPr>
            <p:sp>
              <p:nvSpPr>
                <p:cNvPr id="1044" name="Google Shape;1044;p52"/>
                <p:cNvSpPr/>
                <p:nvPr/>
              </p:nvSpPr>
              <p:spPr>
                <a:xfrm>
                  <a:off x="950116" y="4382213"/>
                  <a:ext cx="127190" cy="127190"/>
                </a:xfrm>
                <a:custGeom>
                  <a:avLst/>
                  <a:gdLst/>
                  <a:ahLst/>
                  <a:cxnLst/>
                  <a:rect l="l" t="t" r="r" b="b"/>
                  <a:pathLst>
                    <a:path w="3634" h="3634" extrusionOk="0">
                      <a:moveTo>
                        <a:pt x="1" y="1"/>
                      </a:moveTo>
                      <a:lnTo>
                        <a:pt x="1" y="3633"/>
                      </a:lnTo>
                      <a:lnTo>
                        <a:pt x="3634" y="1815"/>
                      </a:lnTo>
                      <a:lnTo>
                        <a:pt x="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52"/>
                <p:cNvSpPr/>
                <p:nvPr/>
              </p:nvSpPr>
              <p:spPr>
                <a:xfrm>
                  <a:off x="1239222" y="4399819"/>
                  <a:ext cx="91980" cy="91945"/>
                </a:xfrm>
                <a:custGeom>
                  <a:avLst/>
                  <a:gdLst/>
                  <a:ahLst/>
                  <a:cxnLst/>
                  <a:rect l="l" t="t" r="r" b="b"/>
                  <a:pathLst>
                    <a:path w="2628" h="2627" extrusionOk="0">
                      <a:moveTo>
                        <a:pt x="1" y="0"/>
                      </a:moveTo>
                      <a:lnTo>
                        <a:pt x="1" y="2627"/>
                      </a:lnTo>
                      <a:lnTo>
                        <a:pt x="2628" y="1312"/>
                      </a:lnTo>
                      <a:lnTo>
                        <a:pt x="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52"/>
                <p:cNvSpPr/>
                <p:nvPr/>
              </p:nvSpPr>
              <p:spPr>
                <a:xfrm>
                  <a:off x="1335509" y="4399819"/>
                  <a:ext cx="11830" cy="91945"/>
                </a:xfrm>
                <a:custGeom>
                  <a:avLst/>
                  <a:gdLst/>
                  <a:ahLst/>
                  <a:cxnLst/>
                  <a:rect l="l" t="t" r="r" b="b"/>
                  <a:pathLst>
                    <a:path w="338" h="2627" extrusionOk="0">
                      <a:moveTo>
                        <a:pt x="0" y="0"/>
                      </a:moveTo>
                      <a:lnTo>
                        <a:pt x="0" y="2627"/>
                      </a:lnTo>
                      <a:lnTo>
                        <a:pt x="337" y="2627"/>
                      </a:lnTo>
                      <a:lnTo>
                        <a:pt x="33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52"/>
                <p:cNvSpPr/>
                <p:nvPr/>
              </p:nvSpPr>
              <p:spPr>
                <a:xfrm>
                  <a:off x="1509218" y="4374618"/>
                  <a:ext cx="96355" cy="142345"/>
                </a:xfrm>
                <a:custGeom>
                  <a:avLst/>
                  <a:gdLst/>
                  <a:ahLst/>
                  <a:cxnLst/>
                  <a:rect l="l" t="t" r="r" b="b"/>
                  <a:pathLst>
                    <a:path w="2753" h="4067" extrusionOk="0">
                      <a:moveTo>
                        <a:pt x="2752" y="1"/>
                      </a:moveTo>
                      <a:lnTo>
                        <a:pt x="1" y="2032"/>
                      </a:lnTo>
                      <a:lnTo>
                        <a:pt x="2752" y="4066"/>
                      </a:lnTo>
                      <a:lnTo>
                        <a:pt x="27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52"/>
                <p:cNvSpPr/>
                <p:nvPr/>
              </p:nvSpPr>
              <p:spPr>
                <a:xfrm>
                  <a:off x="1509218" y="4410494"/>
                  <a:ext cx="48545" cy="70455"/>
                </a:xfrm>
                <a:custGeom>
                  <a:avLst/>
                  <a:gdLst/>
                  <a:ahLst/>
                  <a:cxnLst/>
                  <a:rect l="l" t="t" r="r" b="b"/>
                  <a:pathLst>
                    <a:path w="1387" h="2013" extrusionOk="0">
                      <a:moveTo>
                        <a:pt x="1" y="1"/>
                      </a:moveTo>
                      <a:lnTo>
                        <a:pt x="1" y="2013"/>
                      </a:lnTo>
                      <a:lnTo>
                        <a:pt x="1386" y="2013"/>
                      </a:lnTo>
                      <a:lnTo>
                        <a:pt x="138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52"/>
                <p:cNvSpPr/>
                <p:nvPr/>
              </p:nvSpPr>
              <p:spPr>
                <a:xfrm>
                  <a:off x="1619855" y="4378013"/>
                  <a:ext cx="54880" cy="135450"/>
                </a:xfrm>
                <a:custGeom>
                  <a:avLst/>
                  <a:gdLst/>
                  <a:ahLst/>
                  <a:cxnLst/>
                  <a:rect l="l" t="t" r="r" b="b"/>
                  <a:pathLst>
                    <a:path w="1568" h="3870" extrusionOk="0">
                      <a:moveTo>
                        <a:pt x="1" y="0"/>
                      </a:moveTo>
                      <a:lnTo>
                        <a:pt x="1" y="426"/>
                      </a:lnTo>
                      <a:cubicBezTo>
                        <a:pt x="666" y="604"/>
                        <a:pt x="1161" y="1212"/>
                        <a:pt x="1161" y="1935"/>
                      </a:cubicBezTo>
                      <a:cubicBezTo>
                        <a:pt x="1161" y="2658"/>
                        <a:pt x="666" y="3266"/>
                        <a:pt x="1" y="3448"/>
                      </a:cubicBezTo>
                      <a:lnTo>
                        <a:pt x="1" y="3869"/>
                      </a:lnTo>
                      <a:cubicBezTo>
                        <a:pt x="895" y="3680"/>
                        <a:pt x="1568" y="2887"/>
                        <a:pt x="1568" y="1935"/>
                      </a:cubicBezTo>
                      <a:cubicBezTo>
                        <a:pt x="1568" y="983"/>
                        <a:pt x="895" y="190"/>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52"/>
                <p:cNvSpPr/>
                <p:nvPr/>
              </p:nvSpPr>
              <p:spPr>
                <a:xfrm>
                  <a:off x="1619855" y="4411859"/>
                  <a:ext cx="27545" cy="67725"/>
                </a:xfrm>
                <a:custGeom>
                  <a:avLst/>
                  <a:gdLst/>
                  <a:ahLst/>
                  <a:cxnLst/>
                  <a:rect l="l" t="t" r="r" b="b"/>
                  <a:pathLst>
                    <a:path w="787" h="1935" extrusionOk="0">
                      <a:moveTo>
                        <a:pt x="1" y="1"/>
                      </a:moveTo>
                      <a:lnTo>
                        <a:pt x="1" y="1935"/>
                      </a:lnTo>
                      <a:cubicBezTo>
                        <a:pt x="450" y="1842"/>
                        <a:pt x="786" y="1444"/>
                        <a:pt x="786" y="968"/>
                      </a:cubicBezTo>
                      <a:cubicBezTo>
                        <a:pt x="786" y="492"/>
                        <a:pt x="450" y="97"/>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52"/>
                <p:cNvSpPr/>
                <p:nvPr/>
              </p:nvSpPr>
              <p:spPr>
                <a:xfrm>
                  <a:off x="1708302" y="4429849"/>
                  <a:ext cx="397845" cy="31745"/>
                </a:xfrm>
                <a:custGeom>
                  <a:avLst/>
                  <a:gdLst/>
                  <a:ahLst/>
                  <a:cxnLst/>
                  <a:rect l="l" t="t" r="r" b="b"/>
                  <a:pathLst>
                    <a:path w="11367" h="907" extrusionOk="0">
                      <a:moveTo>
                        <a:pt x="0" y="1"/>
                      </a:moveTo>
                      <a:lnTo>
                        <a:pt x="0" y="906"/>
                      </a:lnTo>
                      <a:lnTo>
                        <a:pt x="11367" y="906"/>
                      </a:lnTo>
                      <a:lnTo>
                        <a:pt x="1136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52"/>
                <p:cNvSpPr/>
                <p:nvPr/>
              </p:nvSpPr>
              <p:spPr>
                <a:xfrm>
                  <a:off x="2061320" y="4400904"/>
                  <a:ext cx="89670" cy="89670"/>
                </a:xfrm>
                <a:custGeom>
                  <a:avLst/>
                  <a:gdLst/>
                  <a:ahLst/>
                  <a:cxnLst/>
                  <a:rect l="l" t="t" r="r" b="b"/>
                  <a:pathLst>
                    <a:path w="2562" h="2562" extrusionOk="0">
                      <a:moveTo>
                        <a:pt x="1281" y="1"/>
                      </a:moveTo>
                      <a:cubicBezTo>
                        <a:pt x="573" y="1"/>
                        <a:pt x="1" y="576"/>
                        <a:pt x="1" y="1281"/>
                      </a:cubicBezTo>
                      <a:cubicBezTo>
                        <a:pt x="1" y="1989"/>
                        <a:pt x="573" y="2562"/>
                        <a:pt x="1281" y="2562"/>
                      </a:cubicBezTo>
                      <a:cubicBezTo>
                        <a:pt x="1989" y="2562"/>
                        <a:pt x="2561" y="1989"/>
                        <a:pt x="2561" y="1281"/>
                      </a:cubicBezTo>
                      <a:cubicBezTo>
                        <a:pt x="2561" y="576"/>
                        <a:pt x="1989" y="1"/>
                        <a:pt x="12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52"/>
                <p:cNvSpPr/>
                <p:nvPr/>
              </p:nvSpPr>
              <p:spPr>
                <a:xfrm>
                  <a:off x="2317245" y="4405769"/>
                  <a:ext cx="54740" cy="83300"/>
                </a:xfrm>
                <a:custGeom>
                  <a:avLst/>
                  <a:gdLst/>
                  <a:ahLst/>
                  <a:cxnLst/>
                  <a:rect l="l" t="t" r="r" b="b"/>
                  <a:pathLst>
                    <a:path w="1564" h="2380" extrusionOk="0">
                      <a:moveTo>
                        <a:pt x="786" y="241"/>
                      </a:moveTo>
                      <a:cubicBezTo>
                        <a:pt x="1107" y="241"/>
                        <a:pt x="1250" y="616"/>
                        <a:pt x="1250" y="1180"/>
                      </a:cubicBezTo>
                      <a:cubicBezTo>
                        <a:pt x="1250" y="1769"/>
                        <a:pt x="1099" y="2140"/>
                        <a:pt x="782" y="2140"/>
                      </a:cubicBezTo>
                      <a:cubicBezTo>
                        <a:pt x="496" y="2140"/>
                        <a:pt x="314" y="1799"/>
                        <a:pt x="314" y="1200"/>
                      </a:cubicBezTo>
                      <a:cubicBezTo>
                        <a:pt x="314" y="573"/>
                        <a:pt x="511" y="241"/>
                        <a:pt x="786" y="241"/>
                      </a:cubicBezTo>
                      <a:close/>
                      <a:moveTo>
                        <a:pt x="801" y="1"/>
                      </a:moveTo>
                      <a:cubicBezTo>
                        <a:pt x="333" y="1"/>
                        <a:pt x="1" y="426"/>
                        <a:pt x="1" y="1196"/>
                      </a:cubicBezTo>
                      <a:cubicBezTo>
                        <a:pt x="8" y="1958"/>
                        <a:pt x="314" y="2380"/>
                        <a:pt x="763" y="2380"/>
                      </a:cubicBezTo>
                      <a:cubicBezTo>
                        <a:pt x="1274" y="2380"/>
                        <a:pt x="1563" y="1946"/>
                        <a:pt x="1563" y="1165"/>
                      </a:cubicBezTo>
                      <a:cubicBezTo>
                        <a:pt x="1563" y="434"/>
                        <a:pt x="1285" y="1"/>
                        <a:pt x="8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52"/>
                <p:cNvSpPr/>
                <p:nvPr/>
              </p:nvSpPr>
              <p:spPr>
                <a:xfrm>
                  <a:off x="2382767" y="4429849"/>
                  <a:ext cx="14840" cy="59220"/>
                </a:xfrm>
                <a:custGeom>
                  <a:avLst/>
                  <a:gdLst/>
                  <a:ahLst/>
                  <a:cxnLst/>
                  <a:rect l="l" t="t" r="r" b="b"/>
                  <a:pathLst>
                    <a:path w="424" h="1692" extrusionOk="0">
                      <a:moveTo>
                        <a:pt x="214" y="1"/>
                      </a:moveTo>
                      <a:cubicBezTo>
                        <a:pt x="90" y="1"/>
                        <a:pt x="1" y="94"/>
                        <a:pt x="1" y="222"/>
                      </a:cubicBezTo>
                      <a:cubicBezTo>
                        <a:pt x="1" y="345"/>
                        <a:pt x="86" y="442"/>
                        <a:pt x="209" y="442"/>
                      </a:cubicBezTo>
                      <a:cubicBezTo>
                        <a:pt x="341" y="442"/>
                        <a:pt x="423" y="345"/>
                        <a:pt x="423" y="222"/>
                      </a:cubicBezTo>
                      <a:cubicBezTo>
                        <a:pt x="418" y="94"/>
                        <a:pt x="338" y="1"/>
                        <a:pt x="214" y="1"/>
                      </a:cubicBezTo>
                      <a:close/>
                      <a:moveTo>
                        <a:pt x="214" y="1251"/>
                      </a:moveTo>
                      <a:cubicBezTo>
                        <a:pt x="90" y="1251"/>
                        <a:pt x="1" y="1340"/>
                        <a:pt x="1" y="1472"/>
                      </a:cubicBezTo>
                      <a:cubicBezTo>
                        <a:pt x="1" y="1595"/>
                        <a:pt x="86" y="1692"/>
                        <a:pt x="209" y="1692"/>
                      </a:cubicBezTo>
                      <a:cubicBezTo>
                        <a:pt x="341" y="1692"/>
                        <a:pt x="423" y="1595"/>
                        <a:pt x="423" y="1472"/>
                      </a:cubicBezTo>
                      <a:cubicBezTo>
                        <a:pt x="418" y="1340"/>
                        <a:pt x="338" y="1251"/>
                        <a:pt x="214" y="125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52"/>
                <p:cNvSpPr/>
                <p:nvPr/>
              </p:nvSpPr>
              <p:spPr>
                <a:xfrm>
                  <a:off x="2407127" y="4407134"/>
                  <a:ext cx="50155" cy="81935"/>
                </a:xfrm>
                <a:custGeom>
                  <a:avLst/>
                  <a:gdLst/>
                  <a:ahLst/>
                  <a:cxnLst/>
                  <a:rect l="l" t="t" r="r" b="b"/>
                  <a:pathLst>
                    <a:path w="1433" h="2341" extrusionOk="0">
                      <a:moveTo>
                        <a:pt x="288" y="0"/>
                      </a:moveTo>
                      <a:lnTo>
                        <a:pt x="136" y="1107"/>
                      </a:lnTo>
                      <a:cubicBezTo>
                        <a:pt x="222" y="1095"/>
                        <a:pt x="326" y="1080"/>
                        <a:pt x="458" y="1080"/>
                      </a:cubicBezTo>
                      <a:cubicBezTo>
                        <a:pt x="915" y="1080"/>
                        <a:pt x="1115" y="1293"/>
                        <a:pt x="1120" y="1591"/>
                      </a:cubicBezTo>
                      <a:cubicBezTo>
                        <a:pt x="1120" y="1900"/>
                        <a:pt x="868" y="2089"/>
                        <a:pt x="574" y="2089"/>
                      </a:cubicBezTo>
                      <a:cubicBezTo>
                        <a:pt x="365" y="2089"/>
                        <a:pt x="175" y="2020"/>
                        <a:pt x="83" y="1962"/>
                      </a:cubicBezTo>
                      <a:lnTo>
                        <a:pt x="1" y="2198"/>
                      </a:lnTo>
                      <a:cubicBezTo>
                        <a:pt x="113" y="2271"/>
                        <a:pt x="326" y="2341"/>
                        <a:pt x="578" y="2341"/>
                      </a:cubicBezTo>
                      <a:cubicBezTo>
                        <a:pt x="1077" y="2341"/>
                        <a:pt x="1433" y="2005"/>
                        <a:pt x="1433" y="1555"/>
                      </a:cubicBezTo>
                      <a:cubicBezTo>
                        <a:pt x="1433" y="1266"/>
                        <a:pt x="1286" y="1068"/>
                        <a:pt x="1104" y="964"/>
                      </a:cubicBezTo>
                      <a:cubicBezTo>
                        <a:pt x="961" y="878"/>
                        <a:pt x="786" y="839"/>
                        <a:pt x="609" y="839"/>
                      </a:cubicBezTo>
                      <a:cubicBezTo>
                        <a:pt x="524" y="839"/>
                        <a:pt x="474" y="848"/>
                        <a:pt x="419" y="855"/>
                      </a:cubicBezTo>
                      <a:lnTo>
                        <a:pt x="508" y="264"/>
                      </a:lnTo>
                      <a:lnTo>
                        <a:pt x="1386" y="264"/>
                      </a:lnTo>
                      <a:lnTo>
                        <a:pt x="13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52"/>
                <p:cNvSpPr/>
                <p:nvPr/>
              </p:nvSpPr>
              <p:spPr>
                <a:xfrm>
                  <a:off x="2469988" y="4405769"/>
                  <a:ext cx="54740" cy="83300"/>
                </a:xfrm>
                <a:custGeom>
                  <a:avLst/>
                  <a:gdLst/>
                  <a:ahLst/>
                  <a:cxnLst/>
                  <a:rect l="l" t="t" r="r" b="b"/>
                  <a:pathLst>
                    <a:path w="1564" h="2380" extrusionOk="0">
                      <a:moveTo>
                        <a:pt x="782" y="241"/>
                      </a:moveTo>
                      <a:cubicBezTo>
                        <a:pt x="1107" y="241"/>
                        <a:pt x="1250" y="616"/>
                        <a:pt x="1250" y="1180"/>
                      </a:cubicBezTo>
                      <a:cubicBezTo>
                        <a:pt x="1250" y="1769"/>
                        <a:pt x="1099" y="2140"/>
                        <a:pt x="778" y="2140"/>
                      </a:cubicBezTo>
                      <a:cubicBezTo>
                        <a:pt x="496" y="2140"/>
                        <a:pt x="314" y="1799"/>
                        <a:pt x="314" y="1200"/>
                      </a:cubicBezTo>
                      <a:cubicBezTo>
                        <a:pt x="314" y="573"/>
                        <a:pt x="511" y="241"/>
                        <a:pt x="782" y="241"/>
                      </a:cubicBezTo>
                      <a:close/>
                      <a:moveTo>
                        <a:pt x="801" y="1"/>
                      </a:moveTo>
                      <a:cubicBezTo>
                        <a:pt x="333" y="1"/>
                        <a:pt x="1" y="426"/>
                        <a:pt x="1" y="1196"/>
                      </a:cubicBezTo>
                      <a:cubicBezTo>
                        <a:pt x="8" y="1958"/>
                        <a:pt x="314" y="2380"/>
                        <a:pt x="763" y="2380"/>
                      </a:cubicBezTo>
                      <a:cubicBezTo>
                        <a:pt x="1274" y="2380"/>
                        <a:pt x="1563" y="1946"/>
                        <a:pt x="1563" y="1165"/>
                      </a:cubicBezTo>
                      <a:cubicBezTo>
                        <a:pt x="1563" y="434"/>
                        <a:pt x="1285" y="1"/>
                        <a:pt x="8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52"/>
                <p:cNvSpPr/>
                <p:nvPr/>
              </p:nvSpPr>
              <p:spPr>
                <a:xfrm>
                  <a:off x="2555180" y="4402794"/>
                  <a:ext cx="43085" cy="89950"/>
                </a:xfrm>
                <a:custGeom>
                  <a:avLst/>
                  <a:gdLst/>
                  <a:ahLst/>
                  <a:cxnLst/>
                  <a:rect l="l" t="t" r="r" b="b"/>
                  <a:pathLst>
                    <a:path w="1231" h="2570" extrusionOk="0">
                      <a:moveTo>
                        <a:pt x="990" y="1"/>
                      </a:moveTo>
                      <a:lnTo>
                        <a:pt x="0" y="2570"/>
                      </a:lnTo>
                      <a:lnTo>
                        <a:pt x="240" y="2570"/>
                      </a:lnTo>
                      <a:lnTo>
                        <a:pt x="123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52"/>
                <p:cNvSpPr/>
                <p:nvPr/>
              </p:nvSpPr>
              <p:spPr>
                <a:xfrm>
                  <a:off x="2629627" y="4405769"/>
                  <a:ext cx="51520" cy="81935"/>
                </a:xfrm>
                <a:custGeom>
                  <a:avLst/>
                  <a:gdLst/>
                  <a:ahLst/>
                  <a:cxnLst/>
                  <a:rect l="l" t="t" r="r" b="b"/>
                  <a:pathLst>
                    <a:path w="1472" h="2341" extrusionOk="0">
                      <a:moveTo>
                        <a:pt x="709" y="1"/>
                      </a:moveTo>
                      <a:cubicBezTo>
                        <a:pt x="445" y="1"/>
                        <a:pt x="218" y="101"/>
                        <a:pt x="59" y="237"/>
                      </a:cubicBezTo>
                      <a:lnTo>
                        <a:pt x="156" y="453"/>
                      </a:lnTo>
                      <a:cubicBezTo>
                        <a:pt x="264" y="364"/>
                        <a:pt x="438" y="260"/>
                        <a:pt x="647" y="260"/>
                      </a:cubicBezTo>
                      <a:cubicBezTo>
                        <a:pt x="988" y="260"/>
                        <a:pt x="1104" y="476"/>
                        <a:pt x="1104" y="708"/>
                      </a:cubicBezTo>
                      <a:cubicBezTo>
                        <a:pt x="1100" y="1057"/>
                        <a:pt x="833" y="1355"/>
                        <a:pt x="245" y="1912"/>
                      </a:cubicBezTo>
                      <a:lnTo>
                        <a:pt x="1" y="2151"/>
                      </a:lnTo>
                      <a:lnTo>
                        <a:pt x="1" y="2341"/>
                      </a:lnTo>
                      <a:lnTo>
                        <a:pt x="1471" y="2341"/>
                      </a:lnTo>
                      <a:lnTo>
                        <a:pt x="1471" y="2082"/>
                      </a:lnTo>
                      <a:lnTo>
                        <a:pt x="438" y="2082"/>
                      </a:lnTo>
                      <a:lnTo>
                        <a:pt x="438" y="2074"/>
                      </a:lnTo>
                      <a:lnTo>
                        <a:pt x="620" y="1904"/>
                      </a:lnTo>
                      <a:cubicBezTo>
                        <a:pt x="1107" y="1440"/>
                        <a:pt x="1413" y="1096"/>
                        <a:pt x="1413" y="669"/>
                      </a:cubicBezTo>
                      <a:cubicBezTo>
                        <a:pt x="1413" y="341"/>
                        <a:pt x="1204" y="1"/>
                        <a:pt x="7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52"/>
                <p:cNvSpPr/>
                <p:nvPr/>
              </p:nvSpPr>
              <p:spPr>
                <a:xfrm>
                  <a:off x="2694098" y="4429849"/>
                  <a:ext cx="14805" cy="59220"/>
                </a:xfrm>
                <a:custGeom>
                  <a:avLst/>
                  <a:gdLst/>
                  <a:ahLst/>
                  <a:cxnLst/>
                  <a:rect l="l" t="t" r="r" b="b"/>
                  <a:pathLst>
                    <a:path w="423" h="1692" extrusionOk="0">
                      <a:moveTo>
                        <a:pt x="213" y="1"/>
                      </a:moveTo>
                      <a:cubicBezTo>
                        <a:pt x="89" y="1"/>
                        <a:pt x="1" y="94"/>
                        <a:pt x="1" y="222"/>
                      </a:cubicBezTo>
                      <a:cubicBezTo>
                        <a:pt x="1" y="345"/>
                        <a:pt x="85" y="442"/>
                        <a:pt x="210" y="442"/>
                      </a:cubicBezTo>
                      <a:cubicBezTo>
                        <a:pt x="341" y="442"/>
                        <a:pt x="422" y="345"/>
                        <a:pt x="422" y="222"/>
                      </a:cubicBezTo>
                      <a:cubicBezTo>
                        <a:pt x="419" y="94"/>
                        <a:pt x="337" y="1"/>
                        <a:pt x="213" y="1"/>
                      </a:cubicBezTo>
                      <a:close/>
                      <a:moveTo>
                        <a:pt x="213" y="1251"/>
                      </a:moveTo>
                      <a:cubicBezTo>
                        <a:pt x="89" y="1251"/>
                        <a:pt x="1" y="1340"/>
                        <a:pt x="1" y="1472"/>
                      </a:cubicBezTo>
                      <a:cubicBezTo>
                        <a:pt x="1" y="1595"/>
                        <a:pt x="85" y="1692"/>
                        <a:pt x="210" y="1692"/>
                      </a:cubicBezTo>
                      <a:cubicBezTo>
                        <a:pt x="341" y="1692"/>
                        <a:pt x="422" y="1595"/>
                        <a:pt x="422" y="1472"/>
                      </a:cubicBezTo>
                      <a:cubicBezTo>
                        <a:pt x="419" y="1340"/>
                        <a:pt x="337" y="1251"/>
                        <a:pt x="213" y="125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52"/>
                <p:cNvSpPr/>
                <p:nvPr/>
              </p:nvSpPr>
              <p:spPr>
                <a:xfrm>
                  <a:off x="2718494" y="4407134"/>
                  <a:ext cx="50085" cy="81935"/>
                </a:xfrm>
                <a:custGeom>
                  <a:avLst/>
                  <a:gdLst/>
                  <a:ahLst/>
                  <a:cxnLst/>
                  <a:rect l="l" t="t" r="r" b="b"/>
                  <a:pathLst>
                    <a:path w="1431" h="2341" extrusionOk="0">
                      <a:moveTo>
                        <a:pt x="282" y="0"/>
                      </a:moveTo>
                      <a:lnTo>
                        <a:pt x="135" y="1107"/>
                      </a:lnTo>
                      <a:cubicBezTo>
                        <a:pt x="220" y="1095"/>
                        <a:pt x="320" y="1080"/>
                        <a:pt x="452" y="1080"/>
                      </a:cubicBezTo>
                      <a:cubicBezTo>
                        <a:pt x="913" y="1080"/>
                        <a:pt x="1110" y="1293"/>
                        <a:pt x="1114" y="1591"/>
                      </a:cubicBezTo>
                      <a:cubicBezTo>
                        <a:pt x="1114" y="1900"/>
                        <a:pt x="863" y="2089"/>
                        <a:pt x="568" y="2089"/>
                      </a:cubicBezTo>
                      <a:cubicBezTo>
                        <a:pt x="359" y="2089"/>
                        <a:pt x="174" y="2020"/>
                        <a:pt x="77" y="1962"/>
                      </a:cubicBezTo>
                      <a:lnTo>
                        <a:pt x="0" y="2198"/>
                      </a:lnTo>
                      <a:cubicBezTo>
                        <a:pt x="108" y="2271"/>
                        <a:pt x="320" y="2341"/>
                        <a:pt x="572" y="2341"/>
                      </a:cubicBezTo>
                      <a:cubicBezTo>
                        <a:pt x="1072" y="2341"/>
                        <a:pt x="1431" y="2005"/>
                        <a:pt x="1431" y="1555"/>
                      </a:cubicBezTo>
                      <a:cubicBezTo>
                        <a:pt x="1431" y="1266"/>
                        <a:pt x="1281" y="1068"/>
                        <a:pt x="1099" y="964"/>
                      </a:cubicBezTo>
                      <a:cubicBezTo>
                        <a:pt x="959" y="878"/>
                        <a:pt x="781" y="839"/>
                        <a:pt x="604" y="839"/>
                      </a:cubicBezTo>
                      <a:cubicBezTo>
                        <a:pt x="518" y="839"/>
                        <a:pt x="472" y="848"/>
                        <a:pt x="418" y="855"/>
                      </a:cubicBezTo>
                      <a:lnTo>
                        <a:pt x="506" y="264"/>
                      </a:lnTo>
                      <a:lnTo>
                        <a:pt x="1385" y="264"/>
                      </a:lnTo>
                      <a:lnTo>
                        <a:pt x="138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52"/>
                <p:cNvSpPr/>
                <p:nvPr/>
              </p:nvSpPr>
              <p:spPr>
                <a:xfrm>
                  <a:off x="2781285" y="4405769"/>
                  <a:ext cx="54600" cy="83300"/>
                </a:xfrm>
                <a:custGeom>
                  <a:avLst/>
                  <a:gdLst/>
                  <a:ahLst/>
                  <a:cxnLst/>
                  <a:rect l="l" t="t" r="r" b="b"/>
                  <a:pathLst>
                    <a:path w="1560" h="2380" extrusionOk="0">
                      <a:moveTo>
                        <a:pt x="783" y="241"/>
                      </a:moveTo>
                      <a:cubicBezTo>
                        <a:pt x="1103" y="241"/>
                        <a:pt x="1251" y="616"/>
                        <a:pt x="1251" y="1180"/>
                      </a:cubicBezTo>
                      <a:cubicBezTo>
                        <a:pt x="1251" y="1769"/>
                        <a:pt x="1096" y="2140"/>
                        <a:pt x="778" y="2140"/>
                      </a:cubicBezTo>
                      <a:cubicBezTo>
                        <a:pt x="496" y="2140"/>
                        <a:pt x="310" y="1799"/>
                        <a:pt x="310" y="1200"/>
                      </a:cubicBezTo>
                      <a:cubicBezTo>
                        <a:pt x="310" y="573"/>
                        <a:pt x="508" y="241"/>
                        <a:pt x="783" y="241"/>
                      </a:cubicBezTo>
                      <a:close/>
                      <a:moveTo>
                        <a:pt x="798" y="1"/>
                      </a:moveTo>
                      <a:cubicBezTo>
                        <a:pt x="333" y="1"/>
                        <a:pt x="1" y="426"/>
                        <a:pt x="1" y="1196"/>
                      </a:cubicBezTo>
                      <a:cubicBezTo>
                        <a:pt x="8" y="1958"/>
                        <a:pt x="310" y="2380"/>
                        <a:pt x="760" y="2380"/>
                      </a:cubicBezTo>
                      <a:cubicBezTo>
                        <a:pt x="1270" y="2380"/>
                        <a:pt x="1560" y="1946"/>
                        <a:pt x="1560" y="1165"/>
                      </a:cubicBezTo>
                      <a:cubicBezTo>
                        <a:pt x="1560" y="434"/>
                        <a:pt x="1285" y="1"/>
                        <a:pt x="7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2" name="Google Shape;1062;p52"/>
              <p:cNvGrpSpPr/>
              <p:nvPr/>
            </p:nvGrpSpPr>
            <p:grpSpPr>
              <a:xfrm>
                <a:off x="6740408" y="4082745"/>
                <a:ext cx="1412936" cy="130770"/>
                <a:chOff x="2935989" y="4367723"/>
                <a:chExt cx="1685879" cy="156032"/>
              </a:xfrm>
            </p:grpSpPr>
            <p:sp>
              <p:nvSpPr>
                <p:cNvPr id="1063" name="Google Shape;1063;p52"/>
                <p:cNvSpPr/>
                <p:nvPr/>
              </p:nvSpPr>
              <p:spPr>
                <a:xfrm>
                  <a:off x="2935989" y="4376368"/>
                  <a:ext cx="179165" cy="138705"/>
                </a:xfrm>
                <a:custGeom>
                  <a:avLst/>
                  <a:gdLst/>
                  <a:ahLst/>
                  <a:cxnLst/>
                  <a:rect l="l" t="t" r="r" b="b"/>
                  <a:pathLst>
                    <a:path w="5119" h="3963" extrusionOk="0">
                      <a:moveTo>
                        <a:pt x="1323" y="1761"/>
                      </a:moveTo>
                      <a:lnTo>
                        <a:pt x="1323" y="2202"/>
                      </a:lnTo>
                      <a:lnTo>
                        <a:pt x="495" y="2202"/>
                      </a:lnTo>
                      <a:lnTo>
                        <a:pt x="495" y="1761"/>
                      </a:lnTo>
                      <a:close/>
                      <a:moveTo>
                        <a:pt x="4515" y="1761"/>
                      </a:moveTo>
                      <a:lnTo>
                        <a:pt x="4515" y="2202"/>
                      </a:lnTo>
                      <a:lnTo>
                        <a:pt x="1872" y="2202"/>
                      </a:lnTo>
                      <a:lnTo>
                        <a:pt x="1872" y="1761"/>
                      </a:lnTo>
                      <a:close/>
                      <a:moveTo>
                        <a:pt x="3191" y="2698"/>
                      </a:moveTo>
                      <a:lnTo>
                        <a:pt x="3191" y="3139"/>
                      </a:lnTo>
                      <a:lnTo>
                        <a:pt x="549" y="3139"/>
                      </a:lnTo>
                      <a:lnTo>
                        <a:pt x="549" y="2698"/>
                      </a:lnTo>
                      <a:close/>
                      <a:moveTo>
                        <a:pt x="4569" y="2698"/>
                      </a:moveTo>
                      <a:lnTo>
                        <a:pt x="4569" y="3139"/>
                      </a:lnTo>
                      <a:lnTo>
                        <a:pt x="3745" y="3139"/>
                      </a:lnTo>
                      <a:lnTo>
                        <a:pt x="3745" y="2698"/>
                      </a:lnTo>
                      <a:close/>
                      <a:moveTo>
                        <a:pt x="538" y="1"/>
                      </a:moveTo>
                      <a:cubicBezTo>
                        <a:pt x="240" y="1"/>
                        <a:pt x="0" y="241"/>
                        <a:pt x="0" y="539"/>
                      </a:cubicBezTo>
                      <a:lnTo>
                        <a:pt x="0" y="3429"/>
                      </a:lnTo>
                      <a:cubicBezTo>
                        <a:pt x="0" y="3723"/>
                        <a:pt x="240" y="3963"/>
                        <a:pt x="538" y="3963"/>
                      </a:cubicBezTo>
                      <a:lnTo>
                        <a:pt x="4584" y="3963"/>
                      </a:lnTo>
                      <a:cubicBezTo>
                        <a:pt x="4878" y="3963"/>
                        <a:pt x="5118" y="3723"/>
                        <a:pt x="5118" y="3429"/>
                      </a:cubicBezTo>
                      <a:lnTo>
                        <a:pt x="5118" y="539"/>
                      </a:lnTo>
                      <a:cubicBezTo>
                        <a:pt x="5118" y="241"/>
                        <a:pt x="4878" y="1"/>
                        <a:pt x="458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52"/>
                <p:cNvSpPr/>
                <p:nvPr/>
              </p:nvSpPr>
              <p:spPr>
                <a:xfrm>
                  <a:off x="3835089" y="4383858"/>
                  <a:ext cx="196525" cy="123760"/>
                </a:xfrm>
                <a:custGeom>
                  <a:avLst/>
                  <a:gdLst/>
                  <a:ahLst/>
                  <a:cxnLst/>
                  <a:rect l="l" t="t" r="r" b="b"/>
                  <a:pathLst>
                    <a:path w="5615" h="3536" extrusionOk="0">
                      <a:moveTo>
                        <a:pt x="5119" y="495"/>
                      </a:moveTo>
                      <a:lnTo>
                        <a:pt x="5119" y="3041"/>
                      </a:lnTo>
                      <a:lnTo>
                        <a:pt x="496" y="3041"/>
                      </a:lnTo>
                      <a:lnTo>
                        <a:pt x="496" y="495"/>
                      </a:lnTo>
                      <a:close/>
                      <a:moveTo>
                        <a:pt x="248" y="0"/>
                      </a:moveTo>
                      <a:cubicBezTo>
                        <a:pt x="109" y="0"/>
                        <a:pt x="0" y="112"/>
                        <a:pt x="0" y="247"/>
                      </a:cubicBezTo>
                      <a:lnTo>
                        <a:pt x="0" y="3288"/>
                      </a:lnTo>
                      <a:cubicBezTo>
                        <a:pt x="0" y="3424"/>
                        <a:pt x="109" y="3536"/>
                        <a:pt x="248" y="3536"/>
                      </a:cubicBezTo>
                      <a:lnTo>
                        <a:pt x="5367" y="3536"/>
                      </a:lnTo>
                      <a:cubicBezTo>
                        <a:pt x="5502" y="3536"/>
                        <a:pt x="5614" y="3424"/>
                        <a:pt x="5614" y="3288"/>
                      </a:cubicBezTo>
                      <a:lnTo>
                        <a:pt x="5614" y="247"/>
                      </a:lnTo>
                      <a:cubicBezTo>
                        <a:pt x="5614" y="112"/>
                        <a:pt x="5502" y="0"/>
                        <a:pt x="536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52"/>
                <p:cNvSpPr/>
                <p:nvPr/>
              </p:nvSpPr>
              <p:spPr>
                <a:xfrm>
                  <a:off x="3239271" y="4379378"/>
                  <a:ext cx="129115" cy="132720"/>
                </a:xfrm>
                <a:custGeom>
                  <a:avLst/>
                  <a:gdLst/>
                  <a:ahLst/>
                  <a:cxnLst/>
                  <a:rect l="l" t="t" r="r" b="b"/>
                  <a:pathLst>
                    <a:path w="3689" h="3792" extrusionOk="0">
                      <a:moveTo>
                        <a:pt x="1847" y="1173"/>
                      </a:moveTo>
                      <a:cubicBezTo>
                        <a:pt x="2245" y="1173"/>
                        <a:pt x="2570" y="1498"/>
                        <a:pt x="2570" y="1896"/>
                      </a:cubicBezTo>
                      <a:cubicBezTo>
                        <a:pt x="2570" y="2298"/>
                        <a:pt x="2245" y="2619"/>
                        <a:pt x="1847" y="2619"/>
                      </a:cubicBezTo>
                      <a:cubicBezTo>
                        <a:pt x="1444" y="2619"/>
                        <a:pt x="1119" y="2298"/>
                        <a:pt x="1119" y="1896"/>
                      </a:cubicBezTo>
                      <a:cubicBezTo>
                        <a:pt x="1119" y="1498"/>
                        <a:pt x="1444" y="1173"/>
                        <a:pt x="1847" y="1173"/>
                      </a:cubicBezTo>
                      <a:close/>
                      <a:moveTo>
                        <a:pt x="1336" y="0"/>
                      </a:moveTo>
                      <a:lnTo>
                        <a:pt x="1258" y="766"/>
                      </a:lnTo>
                      <a:lnTo>
                        <a:pt x="589" y="391"/>
                      </a:lnTo>
                      <a:lnTo>
                        <a:pt x="1" y="1223"/>
                      </a:lnTo>
                      <a:lnTo>
                        <a:pt x="783" y="1896"/>
                      </a:lnTo>
                      <a:lnTo>
                        <a:pt x="1" y="2569"/>
                      </a:lnTo>
                      <a:lnTo>
                        <a:pt x="589" y="3405"/>
                      </a:lnTo>
                      <a:lnTo>
                        <a:pt x="1258" y="3025"/>
                      </a:lnTo>
                      <a:lnTo>
                        <a:pt x="1336" y="3791"/>
                      </a:lnTo>
                      <a:lnTo>
                        <a:pt x="2353" y="3791"/>
                      </a:lnTo>
                      <a:lnTo>
                        <a:pt x="2431" y="3025"/>
                      </a:lnTo>
                      <a:lnTo>
                        <a:pt x="3100" y="3405"/>
                      </a:lnTo>
                      <a:lnTo>
                        <a:pt x="3688" y="2569"/>
                      </a:lnTo>
                      <a:lnTo>
                        <a:pt x="2910" y="1896"/>
                      </a:lnTo>
                      <a:lnTo>
                        <a:pt x="3688" y="1223"/>
                      </a:lnTo>
                      <a:lnTo>
                        <a:pt x="3100" y="391"/>
                      </a:lnTo>
                      <a:lnTo>
                        <a:pt x="2431" y="766"/>
                      </a:lnTo>
                      <a:lnTo>
                        <a:pt x="235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52"/>
                <p:cNvSpPr/>
                <p:nvPr/>
              </p:nvSpPr>
              <p:spPr>
                <a:xfrm>
                  <a:off x="3313227" y="4379378"/>
                  <a:ext cx="82880" cy="58660"/>
                </a:xfrm>
                <a:custGeom>
                  <a:avLst/>
                  <a:gdLst/>
                  <a:ahLst/>
                  <a:cxnLst/>
                  <a:rect l="l" t="t" r="r" b="b"/>
                  <a:pathLst>
                    <a:path w="2368" h="1676" extrusionOk="0">
                      <a:moveTo>
                        <a:pt x="0" y="0"/>
                      </a:moveTo>
                      <a:lnTo>
                        <a:pt x="0" y="1675"/>
                      </a:lnTo>
                      <a:lnTo>
                        <a:pt x="2368" y="1675"/>
                      </a:lnTo>
                      <a:lnTo>
                        <a:pt x="236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52"/>
                <p:cNvSpPr/>
                <p:nvPr/>
              </p:nvSpPr>
              <p:spPr>
                <a:xfrm>
                  <a:off x="3329468" y="4393588"/>
                  <a:ext cx="24535" cy="32935"/>
                </a:xfrm>
                <a:custGeom>
                  <a:avLst/>
                  <a:gdLst/>
                  <a:ahLst/>
                  <a:cxnLst/>
                  <a:rect l="l" t="t" r="r" b="b"/>
                  <a:pathLst>
                    <a:path w="701" h="941" extrusionOk="0">
                      <a:moveTo>
                        <a:pt x="1" y="1"/>
                      </a:moveTo>
                      <a:lnTo>
                        <a:pt x="1" y="940"/>
                      </a:lnTo>
                      <a:lnTo>
                        <a:pt x="124" y="940"/>
                      </a:lnTo>
                      <a:lnTo>
                        <a:pt x="124" y="499"/>
                      </a:lnTo>
                      <a:lnTo>
                        <a:pt x="577" y="499"/>
                      </a:lnTo>
                      <a:lnTo>
                        <a:pt x="577" y="940"/>
                      </a:lnTo>
                      <a:lnTo>
                        <a:pt x="701" y="940"/>
                      </a:lnTo>
                      <a:lnTo>
                        <a:pt x="701" y="1"/>
                      </a:lnTo>
                      <a:lnTo>
                        <a:pt x="577" y="1"/>
                      </a:lnTo>
                      <a:lnTo>
                        <a:pt x="577" y="395"/>
                      </a:lnTo>
                      <a:lnTo>
                        <a:pt x="124" y="395"/>
                      </a:lnTo>
                      <a:lnTo>
                        <a:pt x="12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52"/>
                <p:cNvSpPr/>
                <p:nvPr/>
              </p:nvSpPr>
              <p:spPr>
                <a:xfrm>
                  <a:off x="3361283" y="4393308"/>
                  <a:ext cx="26985" cy="33460"/>
                </a:xfrm>
                <a:custGeom>
                  <a:avLst/>
                  <a:gdLst/>
                  <a:ahLst/>
                  <a:cxnLst/>
                  <a:rect l="l" t="t" r="r" b="b"/>
                  <a:pathLst>
                    <a:path w="771" h="956" extrusionOk="0">
                      <a:moveTo>
                        <a:pt x="264" y="97"/>
                      </a:moveTo>
                      <a:cubicBezTo>
                        <a:pt x="520" y="97"/>
                        <a:pt x="647" y="241"/>
                        <a:pt x="647" y="461"/>
                      </a:cubicBezTo>
                      <a:cubicBezTo>
                        <a:pt x="647" y="713"/>
                        <a:pt x="504" y="859"/>
                        <a:pt x="245" y="859"/>
                      </a:cubicBezTo>
                      <a:cubicBezTo>
                        <a:pt x="198" y="859"/>
                        <a:pt x="152" y="856"/>
                        <a:pt x="120" y="852"/>
                      </a:cubicBezTo>
                      <a:lnTo>
                        <a:pt x="120" y="109"/>
                      </a:lnTo>
                      <a:cubicBezTo>
                        <a:pt x="156" y="105"/>
                        <a:pt x="202" y="97"/>
                        <a:pt x="264" y="97"/>
                      </a:cubicBezTo>
                      <a:close/>
                      <a:moveTo>
                        <a:pt x="260" y="0"/>
                      </a:moveTo>
                      <a:cubicBezTo>
                        <a:pt x="163" y="0"/>
                        <a:pt x="74" y="9"/>
                        <a:pt x="1" y="20"/>
                      </a:cubicBezTo>
                      <a:lnTo>
                        <a:pt x="1" y="945"/>
                      </a:lnTo>
                      <a:cubicBezTo>
                        <a:pt x="63" y="952"/>
                        <a:pt x="136" y="956"/>
                        <a:pt x="222" y="956"/>
                      </a:cubicBezTo>
                      <a:cubicBezTo>
                        <a:pt x="404" y="956"/>
                        <a:pt x="550" y="909"/>
                        <a:pt x="636" y="821"/>
                      </a:cubicBezTo>
                      <a:cubicBezTo>
                        <a:pt x="724" y="736"/>
                        <a:pt x="770" y="608"/>
                        <a:pt x="770" y="457"/>
                      </a:cubicBezTo>
                      <a:cubicBezTo>
                        <a:pt x="770" y="302"/>
                        <a:pt x="724" y="194"/>
                        <a:pt x="639" y="120"/>
                      </a:cubicBezTo>
                      <a:cubicBezTo>
                        <a:pt x="558" y="43"/>
                        <a:pt x="434" y="0"/>
                        <a:pt x="2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52"/>
                <p:cNvSpPr/>
                <p:nvPr/>
              </p:nvSpPr>
              <p:spPr>
                <a:xfrm>
                  <a:off x="3520257" y="4370558"/>
                  <a:ext cx="190715" cy="150325"/>
                </a:xfrm>
                <a:custGeom>
                  <a:avLst/>
                  <a:gdLst/>
                  <a:ahLst/>
                  <a:cxnLst/>
                  <a:rect l="l" t="t" r="r" b="b"/>
                  <a:pathLst>
                    <a:path w="5449" h="4295" extrusionOk="0">
                      <a:moveTo>
                        <a:pt x="4747" y="334"/>
                      </a:moveTo>
                      <a:cubicBezTo>
                        <a:pt x="4953" y="334"/>
                        <a:pt x="5119" y="500"/>
                        <a:pt x="5119" y="705"/>
                      </a:cubicBezTo>
                      <a:lnTo>
                        <a:pt x="5119" y="3595"/>
                      </a:lnTo>
                      <a:cubicBezTo>
                        <a:pt x="5119" y="3800"/>
                        <a:pt x="4953" y="3966"/>
                        <a:pt x="4747" y="3966"/>
                      </a:cubicBezTo>
                      <a:lnTo>
                        <a:pt x="701" y="3966"/>
                      </a:lnTo>
                      <a:cubicBezTo>
                        <a:pt x="496" y="3966"/>
                        <a:pt x="330" y="3800"/>
                        <a:pt x="330" y="3595"/>
                      </a:cubicBezTo>
                      <a:lnTo>
                        <a:pt x="330" y="705"/>
                      </a:lnTo>
                      <a:cubicBezTo>
                        <a:pt x="330" y="500"/>
                        <a:pt x="496" y="334"/>
                        <a:pt x="701" y="334"/>
                      </a:cubicBezTo>
                      <a:close/>
                      <a:moveTo>
                        <a:pt x="701" y="0"/>
                      </a:moveTo>
                      <a:cubicBezTo>
                        <a:pt x="314" y="0"/>
                        <a:pt x="1" y="318"/>
                        <a:pt x="1" y="705"/>
                      </a:cubicBezTo>
                      <a:lnTo>
                        <a:pt x="1" y="3595"/>
                      </a:lnTo>
                      <a:cubicBezTo>
                        <a:pt x="1" y="3982"/>
                        <a:pt x="314" y="4295"/>
                        <a:pt x="701" y="4295"/>
                      </a:cubicBezTo>
                      <a:lnTo>
                        <a:pt x="4747" y="4295"/>
                      </a:lnTo>
                      <a:cubicBezTo>
                        <a:pt x="5135" y="4295"/>
                        <a:pt x="5448" y="3982"/>
                        <a:pt x="5448" y="3595"/>
                      </a:cubicBezTo>
                      <a:lnTo>
                        <a:pt x="5448" y="705"/>
                      </a:lnTo>
                      <a:cubicBezTo>
                        <a:pt x="5448" y="318"/>
                        <a:pt x="5135" y="0"/>
                        <a:pt x="474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52"/>
                <p:cNvSpPr/>
                <p:nvPr/>
              </p:nvSpPr>
              <p:spPr>
                <a:xfrm>
                  <a:off x="3623579" y="4446544"/>
                  <a:ext cx="59080" cy="45640"/>
                </a:xfrm>
                <a:custGeom>
                  <a:avLst/>
                  <a:gdLst/>
                  <a:ahLst/>
                  <a:cxnLst/>
                  <a:rect l="l" t="t" r="r" b="b"/>
                  <a:pathLst>
                    <a:path w="1688" h="1304" extrusionOk="0">
                      <a:moveTo>
                        <a:pt x="179" y="0"/>
                      </a:moveTo>
                      <a:cubicBezTo>
                        <a:pt x="82" y="0"/>
                        <a:pt x="1" y="77"/>
                        <a:pt x="1" y="174"/>
                      </a:cubicBezTo>
                      <a:lnTo>
                        <a:pt x="1" y="1129"/>
                      </a:lnTo>
                      <a:cubicBezTo>
                        <a:pt x="1" y="1227"/>
                        <a:pt x="82" y="1304"/>
                        <a:pt x="179" y="1304"/>
                      </a:cubicBezTo>
                      <a:lnTo>
                        <a:pt x="1513" y="1304"/>
                      </a:lnTo>
                      <a:cubicBezTo>
                        <a:pt x="1610" y="1304"/>
                        <a:pt x="1688" y="1227"/>
                        <a:pt x="1688" y="1129"/>
                      </a:cubicBezTo>
                      <a:lnTo>
                        <a:pt x="1688" y="174"/>
                      </a:lnTo>
                      <a:cubicBezTo>
                        <a:pt x="1688" y="77"/>
                        <a:pt x="1610" y="0"/>
                        <a:pt x="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52"/>
                <p:cNvSpPr/>
                <p:nvPr/>
              </p:nvSpPr>
              <p:spPr>
                <a:xfrm>
                  <a:off x="4156710" y="4370558"/>
                  <a:ext cx="190680" cy="150325"/>
                </a:xfrm>
                <a:custGeom>
                  <a:avLst/>
                  <a:gdLst/>
                  <a:ahLst/>
                  <a:cxnLst/>
                  <a:rect l="l" t="t" r="r" b="b"/>
                  <a:pathLst>
                    <a:path w="5448" h="4295" extrusionOk="0">
                      <a:moveTo>
                        <a:pt x="700" y="0"/>
                      </a:moveTo>
                      <a:cubicBezTo>
                        <a:pt x="314" y="0"/>
                        <a:pt x="0" y="318"/>
                        <a:pt x="0" y="705"/>
                      </a:cubicBezTo>
                      <a:lnTo>
                        <a:pt x="329" y="705"/>
                      </a:lnTo>
                      <a:cubicBezTo>
                        <a:pt x="329" y="500"/>
                        <a:pt x="496" y="334"/>
                        <a:pt x="700" y="334"/>
                      </a:cubicBezTo>
                      <a:lnTo>
                        <a:pt x="4748" y="334"/>
                      </a:lnTo>
                      <a:cubicBezTo>
                        <a:pt x="4953" y="334"/>
                        <a:pt x="5119" y="500"/>
                        <a:pt x="5119" y="705"/>
                      </a:cubicBezTo>
                      <a:lnTo>
                        <a:pt x="5119" y="3595"/>
                      </a:lnTo>
                      <a:cubicBezTo>
                        <a:pt x="5119" y="3800"/>
                        <a:pt x="4953" y="3966"/>
                        <a:pt x="4748" y="3966"/>
                      </a:cubicBezTo>
                      <a:lnTo>
                        <a:pt x="3769" y="3966"/>
                      </a:lnTo>
                      <a:lnTo>
                        <a:pt x="3769" y="4295"/>
                      </a:lnTo>
                      <a:lnTo>
                        <a:pt x="4748" y="4295"/>
                      </a:lnTo>
                      <a:cubicBezTo>
                        <a:pt x="5134" y="4295"/>
                        <a:pt x="5448" y="3982"/>
                        <a:pt x="5448" y="3595"/>
                      </a:cubicBezTo>
                      <a:lnTo>
                        <a:pt x="5448" y="705"/>
                      </a:lnTo>
                      <a:cubicBezTo>
                        <a:pt x="5448" y="318"/>
                        <a:pt x="5134" y="0"/>
                        <a:pt x="474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52"/>
                <p:cNvSpPr/>
                <p:nvPr/>
              </p:nvSpPr>
              <p:spPr>
                <a:xfrm>
                  <a:off x="4155765" y="4407239"/>
                  <a:ext cx="111755" cy="111755"/>
                </a:xfrm>
                <a:custGeom>
                  <a:avLst/>
                  <a:gdLst/>
                  <a:ahLst/>
                  <a:cxnLst/>
                  <a:rect l="l" t="t" r="r" b="b"/>
                  <a:pathLst>
                    <a:path w="3193" h="3193" extrusionOk="0">
                      <a:moveTo>
                        <a:pt x="0" y="1"/>
                      </a:moveTo>
                      <a:lnTo>
                        <a:pt x="0" y="477"/>
                      </a:lnTo>
                      <a:cubicBezTo>
                        <a:pt x="1498" y="477"/>
                        <a:pt x="2716" y="1695"/>
                        <a:pt x="2716" y="3193"/>
                      </a:cubicBezTo>
                      <a:lnTo>
                        <a:pt x="3192" y="3193"/>
                      </a:lnTo>
                      <a:cubicBezTo>
                        <a:pt x="3192" y="1433"/>
                        <a:pt x="1761"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52"/>
                <p:cNvSpPr/>
                <p:nvPr/>
              </p:nvSpPr>
              <p:spPr>
                <a:xfrm>
                  <a:off x="4155765" y="4445179"/>
                  <a:ext cx="73815" cy="73815"/>
                </a:xfrm>
                <a:custGeom>
                  <a:avLst/>
                  <a:gdLst/>
                  <a:ahLst/>
                  <a:cxnLst/>
                  <a:rect l="l" t="t" r="r" b="b"/>
                  <a:pathLst>
                    <a:path w="2109" h="2109" extrusionOk="0">
                      <a:moveTo>
                        <a:pt x="0" y="0"/>
                      </a:moveTo>
                      <a:lnTo>
                        <a:pt x="0" y="477"/>
                      </a:lnTo>
                      <a:cubicBezTo>
                        <a:pt x="902" y="477"/>
                        <a:pt x="1632" y="1207"/>
                        <a:pt x="1632" y="2109"/>
                      </a:cubicBezTo>
                      <a:lnTo>
                        <a:pt x="2109" y="2109"/>
                      </a:lnTo>
                      <a:cubicBezTo>
                        <a:pt x="2109" y="945"/>
                        <a:pt x="1164" y="0"/>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52"/>
                <p:cNvSpPr/>
                <p:nvPr/>
              </p:nvSpPr>
              <p:spPr>
                <a:xfrm>
                  <a:off x="4155765" y="4487145"/>
                  <a:ext cx="31850" cy="31850"/>
                </a:xfrm>
                <a:custGeom>
                  <a:avLst/>
                  <a:gdLst/>
                  <a:ahLst/>
                  <a:cxnLst/>
                  <a:rect l="l" t="t" r="r" b="b"/>
                  <a:pathLst>
                    <a:path w="910" h="910" extrusionOk="0">
                      <a:moveTo>
                        <a:pt x="0" y="1"/>
                      </a:moveTo>
                      <a:lnTo>
                        <a:pt x="0" y="910"/>
                      </a:lnTo>
                      <a:lnTo>
                        <a:pt x="909" y="910"/>
                      </a:lnTo>
                      <a:cubicBezTo>
                        <a:pt x="909" y="407"/>
                        <a:pt x="503"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52"/>
                <p:cNvSpPr/>
                <p:nvPr/>
              </p:nvSpPr>
              <p:spPr>
                <a:xfrm>
                  <a:off x="4471542" y="4367723"/>
                  <a:ext cx="68530" cy="68530"/>
                </a:xfrm>
                <a:custGeom>
                  <a:avLst/>
                  <a:gdLst/>
                  <a:ahLst/>
                  <a:cxnLst/>
                  <a:rect l="l" t="t" r="r" b="b"/>
                  <a:pathLst>
                    <a:path w="1958" h="1958" extrusionOk="0">
                      <a:moveTo>
                        <a:pt x="248" y="1"/>
                      </a:moveTo>
                      <a:cubicBezTo>
                        <a:pt x="113" y="1"/>
                        <a:pt x="1" y="113"/>
                        <a:pt x="1" y="248"/>
                      </a:cubicBezTo>
                      <a:lnTo>
                        <a:pt x="1" y="1710"/>
                      </a:lnTo>
                      <a:cubicBezTo>
                        <a:pt x="1" y="1849"/>
                        <a:pt x="113" y="1958"/>
                        <a:pt x="248" y="1958"/>
                      </a:cubicBezTo>
                      <a:cubicBezTo>
                        <a:pt x="383" y="1958"/>
                        <a:pt x="495" y="1849"/>
                        <a:pt x="495" y="1710"/>
                      </a:cubicBezTo>
                      <a:lnTo>
                        <a:pt x="495" y="496"/>
                      </a:lnTo>
                      <a:lnTo>
                        <a:pt x="1710" y="496"/>
                      </a:lnTo>
                      <a:cubicBezTo>
                        <a:pt x="1845" y="496"/>
                        <a:pt x="1958" y="383"/>
                        <a:pt x="1958" y="248"/>
                      </a:cubicBezTo>
                      <a:cubicBezTo>
                        <a:pt x="1958" y="113"/>
                        <a:pt x="1845" y="1"/>
                        <a:pt x="17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52"/>
                <p:cNvSpPr/>
                <p:nvPr/>
              </p:nvSpPr>
              <p:spPr>
                <a:xfrm>
                  <a:off x="4553164" y="4367723"/>
                  <a:ext cx="68705" cy="68530"/>
                </a:xfrm>
                <a:custGeom>
                  <a:avLst/>
                  <a:gdLst/>
                  <a:ahLst/>
                  <a:cxnLst/>
                  <a:rect l="l" t="t" r="r" b="b"/>
                  <a:pathLst>
                    <a:path w="1963" h="1958" extrusionOk="0">
                      <a:moveTo>
                        <a:pt x="249" y="1"/>
                      </a:moveTo>
                      <a:cubicBezTo>
                        <a:pt x="113" y="1"/>
                        <a:pt x="1" y="113"/>
                        <a:pt x="1" y="248"/>
                      </a:cubicBezTo>
                      <a:cubicBezTo>
                        <a:pt x="1" y="383"/>
                        <a:pt x="113" y="496"/>
                        <a:pt x="249" y="496"/>
                      </a:cubicBezTo>
                      <a:lnTo>
                        <a:pt x="1467" y="496"/>
                      </a:lnTo>
                      <a:lnTo>
                        <a:pt x="1467" y="1710"/>
                      </a:lnTo>
                      <a:cubicBezTo>
                        <a:pt x="1467" y="1849"/>
                        <a:pt x="1576" y="1958"/>
                        <a:pt x="1715" y="1958"/>
                      </a:cubicBezTo>
                      <a:cubicBezTo>
                        <a:pt x="1851" y="1958"/>
                        <a:pt x="1963" y="1849"/>
                        <a:pt x="1963" y="1710"/>
                      </a:cubicBezTo>
                      <a:lnTo>
                        <a:pt x="1963" y="248"/>
                      </a:lnTo>
                      <a:cubicBezTo>
                        <a:pt x="1963" y="113"/>
                        <a:pt x="1851" y="1"/>
                        <a:pt x="171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52"/>
                <p:cNvSpPr/>
                <p:nvPr/>
              </p:nvSpPr>
              <p:spPr>
                <a:xfrm>
                  <a:off x="4553164" y="4455190"/>
                  <a:ext cx="68705" cy="68565"/>
                </a:xfrm>
                <a:custGeom>
                  <a:avLst/>
                  <a:gdLst/>
                  <a:ahLst/>
                  <a:cxnLst/>
                  <a:rect l="l" t="t" r="r" b="b"/>
                  <a:pathLst>
                    <a:path w="1963" h="1959" extrusionOk="0">
                      <a:moveTo>
                        <a:pt x="1715" y="0"/>
                      </a:moveTo>
                      <a:cubicBezTo>
                        <a:pt x="1576" y="0"/>
                        <a:pt x="1467" y="113"/>
                        <a:pt x="1467" y="248"/>
                      </a:cubicBezTo>
                      <a:lnTo>
                        <a:pt x="1467" y="1463"/>
                      </a:lnTo>
                      <a:lnTo>
                        <a:pt x="249" y="1463"/>
                      </a:lnTo>
                      <a:cubicBezTo>
                        <a:pt x="113" y="1463"/>
                        <a:pt x="1" y="1575"/>
                        <a:pt x="1" y="1711"/>
                      </a:cubicBezTo>
                      <a:cubicBezTo>
                        <a:pt x="1" y="1850"/>
                        <a:pt x="113" y="1959"/>
                        <a:pt x="249" y="1959"/>
                      </a:cubicBezTo>
                      <a:lnTo>
                        <a:pt x="1715" y="1959"/>
                      </a:lnTo>
                      <a:cubicBezTo>
                        <a:pt x="1851" y="1959"/>
                        <a:pt x="1963" y="1850"/>
                        <a:pt x="1963" y="1711"/>
                      </a:cubicBezTo>
                      <a:lnTo>
                        <a:pt x="1963" y="248"/>
                      </a:lnTo>
                      <a:cubicBezTo>
                        <a:pt x="1963" y="113"/>
                        <a:pt x="1851" y="0"/>
                        <a:pt x="17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52"/>
                <p:cNvSpPr/>
                <p:nvPr/>
              </p:nvSpPr>
              <p:spPr>
                <a:xfrm>
                  <a:off x="4471542" y="4455190"/>
                  <a:ext cx="68530" cy="68565"/>
                </a:xfrm>
                <a:custGeom>
                  <a:avLst/>
                  <a:gdLst/>
                  <a:ahLst/>
                  <a:cxnLst/>
                  <a:rect l="l" t="t" r="r" b="b"/>
                  <a:pathLst>
                    <a:path w="1958" h="1959" extrusionOk="0">
                      <a:moveTo>
                        <a:pt x="248" y="0"/>
                      </a:moveTo>
                      <a:cubicBezTo>
                        <a:pt x="113" y="0"/>
                        <a:pt x="1" y="113"/>
                        <a:pt x="1" y="248"/>
                      </a:cubicBezTo>
                      <a:lnTo>
                        <a:pt x="1" y="1711"/>
                      </a:lnTo>
                      <a:cubicBezTo>
                        <a:pt x="1" y="1850"/>
                        <a:pt x="113" y="1959"/>
                        <a:pt x="248" y="1959"/>
                      </a:cubicBezTo>
                      <a:lnTo>
                        <a:pt x="1710" y="1959"/>
                      </a:lnTo>
                      <a:cubicBezTo>
                        <a:pt x="1845" y="1959"/>
                        <a:pt x="1958" y="1850"/>
                        <a:pt x="1958" y="1711"/>
                      </a:cubicBezTo>
                      <a:cubicBezTo>
                        <a:pt x="1958" y="1575"/>
                        <a:pt x="1845" y="1463"/>
                        <a:pt x="1710" y="1463"/>
                      </a:cubicBezTo>
                      <a:lnTo>
                        <a:pt x="495" y="1463"/>
                      </a:lnTo>
                      <a:lnTo>
                        <a:pt x="495" y="248"/>
                      </a:lnTo>
                      <a:cubicBezTo>
                        <a:pt x="495" y="113"/>
                        <a:pt x="383" y="0"/>
                        <a:pt x="24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pic>
        <p:nvPicPr>
          <p:cNvPr id="2" name="Online Media 1" descr="Comment est née la langue française ? - 1 jour, 1 question">
            <a:hlinkClick r:id="" action="ppaction://media"/>
            <a:extLst>
              <a:ext uri="{FF2B5EF4-FFF2-40B4-BE49-F238E27FC236}">
                <a16:creationId xmlns:a16="http://schemas.microsoft.com/office/drawing/2014/main" id="{7DDD1757-EC10-064A-83C0-36BC3B98D206}"/>
              </a:ext>
            </a:extLst>
          </p:cNvPr>
          <p:cNvPicPr>
            <a:picLocks noRot="1" noChangeAspect="1"/>
          </p:cNvPicPr>
          <p:nvPr>
            <a:videoFile r:link="rId1"/>
          </p:nvPr>
        </p:nvPicPr>
        <p:blipFill>
          <a:blip r:embed="rId4"/>
          <a:stretch>
            <a:fillRect/>
          </a:stretch>
        </p:blipFill>
        <p:spPr>
          <a:xfrm>
            <a:off x="1020278" y="990698"/>
            <a:ext cx="4691267" cy="2650566"/>
          </a:xfrm>
          <a:prstGeom prst="rect">
            <a:avLst/>
          </a:prstGeom>
        </p:spPr>
      </p:pic>
      <p:sp>
        <p:nvSpPr>
          <p:cNvPr id="3" name="TextBox 2">
            <a:extLst>
              <a:ext uri="{FF2B5EF4-FFF2-40B4-BE49-F238E27FC236}">
                <a16:creationId xmlns:a16="http://schemas.microsoft.com/office/drawing/2014/main" id="{329B9546-74CB-D445-9E87-FFA8F06FF938}"/>
              </a:ext>
            </a:extLst>
          </p:cNvPr>
          <p:cNvSpPr txBox="1"/>
          <p:nvPr/>
        </p:nvSpPr>
        <p:spPr>
          <a:xfrm>
            <a:off x="1617676" y="4668072"/>
            <a:ext cx="3496470" cy="261610"/>
          </a:xfrm>
          <a:prstGeom prst="rect">
            <a:avLst/>
          </a:prstGeom>
          <a:noFill/>
        </p:spPr>
        <p:txBody>
          <a:bodyPr wrap="none" rtlCol="0">
            <a:spAutoFit/>
          </a:bodyPr>
          <a:lstStyle/>
          <a:p>
            <a:pPr algn="ct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https://</a:t>
            </a:r>
            <a:r>
              <a:rPr lang="fr-CA" sz="1100" dirty="0" err="1">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www.youtube.com</a:t>
            </a: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a:t>
            </a:r>
            <a:r>
              <a:rPr lang="fr-CA" sz="1100" dirty="0" err="1">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watch?v</a:t>
            </a: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=qNGWJiZx3YU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0000"/>
            <a:lum/>
          </a:blip>
          <a:srcRect/>
          <a:tile tx="0" ty="0" sx="100000" sy="100000" flip="none" algn="tl"/>
        </a:blipFill>
        <a:effectLst/>
      </p:bgPr>
    </p:bg>
    <p:spTree>
      <p:nvGrpSpPr>
        <p:cNvPr id="1" name=""/>
        <p:cNvGrpSpPr/>
        <p:nvPr/>
      </p:nvGrpSpPr>
      <p:grpSpPr>
        <a:xfrm>
          <a:off x="0" y="0"/>
          <a:ext cx="0" cy="0"/>
          <a:chOff x="0" y="0"/>
          <a:chExt cx="0" cy="0"/>
        </a:xfrm>
      </p:grpSpPr>
      <p:pic>
        <p:nvPicPr>
          <p:cNvPr id="1026" name="Picture 2" descr="insécurité linguistique">
            <a:extLst>
              <a:ext uri="{FF2B5EF4-FFF2-40B4-BE49-F238E27FC236}">
                <a16:creationId xmlns:a16="http://schemas.microsoft.com/office/drawing/2014/main" id="{F0218C57-D201-C044-B921-02D81EEA26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1650" y="0"/>
            <a:ext cx="356235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cadémie française">
            <a:extLst>
              <a:ext uri="{FF2B5EF4-FFF2-40B4-BE49-F238E27FC236}">
                <a16:creationId xmlns:a16="http://schemas.microsoft.com/office/drawing/2014/main" id="{A7B58989-6D57-E84E-B171-98845E97A994}"/>
              </a:ext>
            </a:extLst>
          </p:cNvPr>
          <p:cNvPicPr>
            <a:picLocks noChangeAspect="1" noChangeArrowheads="1"/>
          </p:cNvPicPr>
          <p:nvPr/>
        </p:nvPicPr>
        <p:blipFill>
          <a:blip r:embed="rId5">
            <a:alphaModFix/>
            <a:extLst>
              <a:ext uri="{28A0092B-C50C-407E-A947-70E740481C1C}">
                <a14:useLocalDpi xmlns:a14="http://schemas.microsoft.com/office/drawing/2010/main" val="0"/>
              </a:ext>
            </a:extLst>
          </a:blip>
          <a:srcRect/>
          <a:stretch>
            <a:fillRect/>
          </a:stretch>
        </p:blipFill>
        <p:spPr bwMode="auto">
          <a:xfrm>
            <a:off x="0" y="0"/>
            <a:ext cx="4659971" cy="317044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cadémie française">
            <a:extLst>
              <a:ext uri="{FF2B5EF4-FFF2-40B4-BE49-F238E27FC236}">
                <a16:creationId xmlns:a16="http://schemas.microsoft.com/office/drawing/2014/main" id="{2275624A-E70C-8F4B-B1DD-5A4D5F6438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2758" y="2787804"/>
            <a:ext cx="3268891" cy="235569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D5D2F22-9070-0F4B-8DAC-471D6D55A981}"/>
              </a:ext>
            </a:extLst>
          </p:cNvPr>
          <p:cNvSpPr txBox="1"/>
          <p:nvPr/>
        </p:nvSpPr>
        <p:spPr>
          <a:xfrm>
            <a:off x="-7887" y="2908835"/>
            <a:ext cx="1859805" cy="261610"/>
          </a:xfrm>
          <a:prstGeom prst="rect">
            <a:avLst/>
          </a:prstGeom>
          <a:noFill/>
        </p:spPr>
        <p:txBody>
          <a:bodyPr wrap="none" rtlCol="0">
            <a:spAutoFit/>
          </a:bodyPr>
          <a:lstStyle/>
          <a:p>
            <a:pPr algn="ctr"/>
            <a:r>
              <a:rPr lang="fr-CA" sz="1100" dirty="0">
                <a:solidFill>
                  <a:schemeClr val="accent1">
                    <a:lumMod val="85000"/>
                  </a:schemeClr>
                </a:solidFill>
                <a:latin typeface="Lato" panose="020F0502020204030203" pitchFamily="34" charset="0"/>
                <a:ea typeface="Lato" panose="020F0502020204030203" pitchFamily="34" charset="0"/>
                <a:cs typeface="Lato" panose="020F0502020204030203" pitchFamily="34" charset="0"/>
              </a:rPr>
              <a:t>L’Académie française, Paris</a:t>
            </a:r>
          </a:p>
        </p:txBody>
      </p:sp>
      <p:sp>
        <p:nvSpPr>
          <p:cNvPr id="3" name="TextBox 2">
            <a:extLst>
              <a:ext uri="{FF2B5EF4-FFF2-40B4-BE49-F238E27FC236}">
                <a16:creationId xmlns:a16="http://schemas.microsoft.com/office/drawing/2014/main" id="{66676B6A-9608-574F-910D-F9D93FCDE2C4}"/>
              </a:ext>
            </a:extLst>
          </p:cNvPr>
          <p:cNvSpPr txBox="1"/>
          <p:nvPr/>
        </p:nvSpPr>
        <p:spPr>
          <a:xfrm>
            <a:off x="2368084" y="4881889"/>
            <a:ext cx="3158237" cy="261610"/>
          </a:xfrm>
          <a:prstGeom prst="rect">
            <a:avLst/>
          </a:prstGeom>
          <a:noFill/>
        </p:spPr>
        <p:txBody>
          <a:bodyPr wrap="none" rtlCol="0">
            <a:spAutoFit/>
          </a:bodyPr>
          <a:lstStyle/>
          <a:p>
            <a:pPr algn="ctr"/>
            <a:r>
              <a:rPr lang="en-CA" sz="1100" dirty="0">
                <a:solidFill>
                  <a:schemeClr val="accent1">
                    <a:lumMod val="85000"/>
                  </a:schemeClr>
                </a:solidFill>
                <a:latin typeface="Lato" panose="020F0502020204030203" pitchFamily="34" charset="0"/>
                <a:ea typeface="Lato" panose="020F0502020204030203" pitchFamily="34" charset="0"/>
                <a:cs typeface="Lato" panose="020F0502020204030203" pitchFamily="34" charset="0"/>
              </a:rPr>
              <a:t>Le cardinal Armand Jean du Plessis de Richelieu</a:t>
            </a:r>
            <a:endParaRPr lang="fr-CA" sz="1100" dirty="0">
              <a:solidFill>
                <a:schemeClr val="accent1">
                  <a:lumMod val="85000"/>
                </a:schemeClr>
              </a:solidFill>
              <a:latin typeface="Lato" panose="020F0502020204030203" pitchFamily="34" charset="0"/>
              <a:ea typeface="Lato" panose="020F0502020204030203" pitchFamily="34" charset="0"/>
              <a:cs typeface="Lato" panose="020F0502020204030203" pitchFamily="34" charset="0"/>
            </a:endParaRPr>
          </a:p>
        </p:txBody>
      </p:sp>
      <p:sp>
        <p:nvSpPr>
          <p:cNvPr id="4" name="TextBox 3">
            <a:extLst>
              <a:ext uri="{FF2B5EF4-FFF2-40B4-BE49-F238E27FC236}">
                <a16:creationId xmlns:a16="http://schemas.microsoft.com/office/drawing/2014/main" id="{C3CA65F8-E151-7248-9ACF-062EBCCF2889}"/>
              </a:ext>
            </a:extLst>
          </p:cNvPr>
          <p:cNvSpPr txBox="1"/>
          <p:nvPr/>
        </p:nvSpPr>
        <p:spPr>
          <a:xfrm>
            <a:off x="5709969" y="4881889"/>
            <a:ext cx="3305712" cy="261610"/>
          </a:xfrm>
          <a:prstGeom prst="rect">
            <a:avLst/>
          </a:prstGeom>
          <a:noFill/>
        </p:spPr>
        <p:txBody>
          <a:bodyPr wrap="none" rtlCol="0">
            <a:spAutoFit/>
          </a:bodyPr>
          <a:lstStyle/>
          <a:p>
            <a:pPr algn="ctr"/>
            <a:r>
              <a:rPr lang="fr-CA" sz="1100">
                <a:solidFill>
                  <a:srgbClr val="002060"/>
                </a:solidFill>
                <a:latin typeface="Lato" panose="020F0502020204030203" pitchFamily="34" charset="0"/>
                <a:ea typeface="Lato" panose="020F0502020204030203" pitchFamily="34" charset="0"/>
                <a:cs typeface="Lato" panose="020F0502020204030203" pitchFamily="34" charset="0"/>
              </a:rPr>
              <a:t>Premier dictionnaire de l’Académie française, 1694</a:t>
            </a:r>
          </a:p>
        </p:txBody>
      </p:sp>
    </p:spTree>
    <p:extLst>
      <p:ext uri="{BB962C8B-B14F-4D97-AF65-F5344CB8AC3E}">
        <p14:creationId xmlns:p14="http://schemas.microsoft.com/office/powerpoint/2010/main" val="2846640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randombar(horizontal)">
                                      <p:cBhvr>
                                        <p:cTn id="7" dur="75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randombar(horizontal)">
                                      <p:cBhvr>
                                        <p:cTn id="12" dur="750"/>
                                        <p:tgtEl>
                                          <p:spTgt spid="103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randombar(horizontal)">
                                      <p:cBhvr>
                                        <p:cTn id="17" dur="75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32"/>
          <p:cNvSpPr txBox="1">
            <a:spLocks noGrp="1"/>
          </p:cNvSpPr>
          <p:nvPr>
            <p:ph type="title"/>
          </p:nvPr>
        </p:nvSpPr>
        <p:spPr>
          <a:xfrm>
            <a:off x="369992" y="1316515"/>
            <a:ext cx="3171493" cy="2510466"/>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fr" sz="4000" dirty="0">
                <a:latin typeface="Century Gothic" panose="020B0502020202020204" pitchFamily="34" charset="0"/>
              </a:rPr>
              <a:t>Le « bon français »... c’est quoi ça?</a:t>
            </a:r>
            <a:endParaRPr sz="4000" dirty="0">
              <a:latin typeface="Century Gothic" panose="020B0502020202020204" pitchFamily="34" charset="0"/>
            </a:endParaRPr>
          </a:p>
        </p:txBody>
      </p:sp>
      <p:pic>
        <p:nvPicPr>
          <p:cNvPr id="5" name="Picture 4">
            <a:extLst>
              <a:ext uri="{FF2B5EF4-FFF2-40B4-BE49-F238E27FC236}">
                <a16:creationId xmlns:a16="http://schemas.microsoft.com/office/drawing/2014/main" id="{45B26F73-903D-6346-BC18-7FD82491A5DC}"/>
              </a:ext>
            </a:extLst>
          </p:cNvPr>
          <p:cNvPicPr>
            <a:picLocks noChangeAspect="1"/>
          </p:cNvPicPr>
          <p:nvPr/>
        </p:nvPicPr>
        <p:blipFill>
          <a:blip r:embed="rId3"/>
          <a:srcRect/>
          <a:stretch/>
        </p:blipFill>
        <p:spPr>
          <a:xfrm>
            <a:off x="3897415" y="753744"/>
            <a:ext cx="3787509" cy="3636009"/>
          </a:xfrm>
          <a:prstGeom prst="rect">
            <a:avLst/>
          </a:prstGeom>
          <a:effectLst>
            <a:glow rad="317500">
              <a:schemeClr val="tx1">
                <a:lumMod val="20000"/>
                <a:lumOff val="80000"/>
                <a:alpha val="40000"/>
              </a:schemeClr>
            </a:glow>
          </a:effectLst>
        </p:spPr>
      </p:pic>
      <p:sp>
        <p:nvSpPr>
          <p:cNvPr id="2" name="ZoneTexte 1">
            <a:extLst>
              <a:ext uri="{FF2B5EF4-FFF2-40B4-BE49-F238E27FC236}">
                <a16:creationId xmlns:a16="http://schemas.microsoft.com/office/drawing/2014/main" id="{7864A991-8894-CBD1-3C40-7176C04F28A4}"/>
              </a:ext>
            </a:extLst>
          </p:cNvPr>
          <p:cNvSpPr txBox="1"/>
          <p:nvPr/>
        </p:nvSpPr>
        <p:spPr>
          <a:xfrm>
            <a:off x="4567116" y="4128143"/>
            <a:ext cx="2448106" cy="261610"/>
          </a:xfrm>
          <a:prstGeom prst="rect">
            <a:avLst/>
          </a:prstGeom>
          <a:noFill/>
        </p:spPr>
        <p:txBody>
          <a:bodyPr wrap="none" rtlCol="0">
            <a:spAutoFit/>
          </a:bodyPr>
          <a:lstStyle/>
          <a:p>
            <a:r>
              <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Crédit image: </a:t>
            </a:r>
            <a:r>
              <a:rPr lang="fr-CA" sz="1100" dirty="0" err="1">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Clare</a:t>
            </a:r>
            <a:r>
              <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 Black, CC BY 2.0</a:t>
            </a:r>
          </a:p>
        </p:txBody>
      </p:sp>
    </p:spTree>
    <p:extLst>
      <p:ext uri="{BB962C8B-B14F-4D97-AF65-F5344CB8AC3E}">
        <p14:creationId xmlns:p14="http://schemas.microsoft.com/office/powerpoint/2010/main" val="7938192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édia en ligne 3" descr="5 francophones de l'Acadie ont un message pour le reste de la francophonie | Reportage Rad">
            <a:hlinkClick r:id="" action="ppaction://media"/>
            <a:extLst>
              <a:ext uri="{FF2B5EF4-FFF2-40B4-BE49-F238E27FC236}">
                <a16:creationId xmlns:a16="http://schemas.microsoft.com/office/drawing/2014/main" id="{378B2BFB-FE27-5CA6-CEF5-22AB53D44621}"/>
              </a:ext>
            </a:extLst>
          </p:cNvPr>
          <p:cNvPicPr>
            <a:picLocks noRot="1" noChangeAspect="1"/>
          </p:cNvPicPr>
          <p:nvPr>
            <a:videoFile r:link="rId1"/>
          </p:nvPr>
        </p:nvPicPr>
        <p:blipFill>
          <a:blip r:embed="rId4"/>
          <a:stretch>
            <a:fillRect/>
          </a:stretch>
        </p:blipFill>
        <p:spPr>
          <a:xfrm>
            <a:off x="1089534" y="604157"/>
            <a:ext cx="6964932" cy="3935186"/>
          </a:xfrm>
          <a:prstGeom prst="rect">
            <a:avLst/>
          </a:prstGeom>
        </p:spPr>
      </p:pic>
      <p:sp>
        <p:nvSpPr>
          <p:cNvPr id="7" name="TextBox 3">
            <a:extLst>
              <a:ext uri="{FF2B5EF4-FFF2-40B4-BE49-F238E27FC236}">
                <a16:creationId xmlns:a16="http://schemas.microsoft.com/office/drawing/2014/main" id="{3A7D7422-CAE6-BFD8-DA69-7F7C1F21379F}"/>
              </a:ext>
            </a:extLst>
          </p:cNvPr>
          <p:cNvSpPr txBox="1"/>
          <p:nvPr/>
        </p:nvSpPr>
        <p:spPr>
          <a:xfrm>
            <a:off x="2901510" y="4688989"/>
            <a:ext cx="3340979" cy="261610"/>
          </a:xfrm>
          <a:prstGeom prst="rect">
            <a:avLst/>
          </a:prstGeom>
          <a:noFill/>
        </p:spPr>
        <p:txBody>
          <a:bodyPr wrap="none" rtlCol="0">
            <a:spAutoFit/>
          </a:bodyPr>
          <a:lstStyle/>
          <a:p>
            <a:pPr algn="ct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https://</a:t>
            </a:r>
            <a:r>
              <a:rPr lang="fr-CA" sz="1100" dirty="0" err="1">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www.youtube.com</a:t>
            </a: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a:t>
            </a:r>
            <a:r>
              <a:rPr lang="fr-CA" sz="1100" dirty="0" err="1">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watch?v</a:t>
            </a: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=VqBo7-dtLJA</a:t>
            </a:r>
          </a:p>
        </p:txBody>
      </p:sp>
    </p:spTree>
    <p:extLst>
      <p:ext uri="{BB962C8B-B14F-4D97-AF65-F5344CB8AC3E}">
        <p14:creationId xmlns:p14="http://schemas.microsoft.com/office/powerpoint/2010/main" val="3186400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3DE3113-EAF9-19B6-8BD1-5A33A0F691ED}"/>
              </a:ext>
            </a:extLst>
          </p:cNvPr>
          <p:cNvPicPr>
            <a:picLocks noChangeAspect="1"/>
          </p:cNvPicPr>
          <p:nvPr/>
        </p:nvPicPr>
        <p:blipFill rotWithShape="1">
          <a:blip r:embed="rId3"/>
          <a:srcRect l="8485" r="8485"/>
          <a:stretch/>
        </p:blipFill>
        <p:spPr>
          <a:xfrm>
            <a:off x="5664199" y="7"/>
            <a:ext cx="3479801" cy="5143493"/>
          </a:xfrm>
          <a:prstGeom prst="rect">
            <a:avLst/>
          </a:prstGeom>
        </p:spPr>
      </p:pic>
      <p:sp>
        <p:nvSpPr>
          <p:cNvPr id="6" name="Espace réservé du contenu 5">
            <a:extLst>
              <a:ext uri="{FF2B5EF4-FFF2-40B4-BE49-F238E27FC236}">
                <a16:creationId xmlns:a16="http://schemas.microsoft.com/office/drawing/2014/main" id="{0A4C6F0B-B226-4801-66C7-3700815CD9C6}"/>
              </a:ext>
            </a:extLst>
          </p:cNvPr>
          <p:cNvSpPr>
            <a:spLocks noGrp="1"/>
          </p:cNvSpPr>
          <p:nvPr>
            <p:ph idx="1"/>
          </p:nvPr>
        </p:nvSpPr>
        <p:spPr>
          <a:xfrm>
            <a:off x="0" y="177800"/>
            <a:ext cx="5471886" cy="4787900"/>
          </a:xfrm>
        </p:spPr>
        <p:txBody>
          <a:bodyPr/>
          <a:lstStyle/>
          <a:p>
            <a:r>
              <a:rPr lang="fr-CA" sz="2000" dirty="0"/>
              <a:t>Qu’est-ce qui t’interpelle dans cette vidéo ? </a:t>
            </a:r>
          </a:p>
          <a:p>
            <a:r>
              <a:rPr lang="fr-CA" sz="2000" dirty="0"/>
              <a:t>Qu'est-ce que l'insécurité linguistique ? D’où vient l’idée qu’il existe un « bon français » ?</a:t>
            </a:r>
          </a:p>
          <a:p>
            <a:r>
              <a:rPr lang="fr-CA" sz="2000" dirty="0"/>
              <a:t>Est-ce que les préjugés discutés dans la vidéo existent chez les francophones ? Les francophiles ? Selon toi, pourquoi ? </a:t>
            </a:r>
          </a:p>
          <a:p>
            <a:r>
              <a:rPr lang="fr-CA" sz="2000" dirty="0"/>
              <a:t>As-tu déjà ressenti de l'insécurité linguistique ? Dans quel contexte ?</a:t>
            </a:r>
          </a:p>
          <a:p>
            <a:r>
              <a:rPr lang="fr-CA" sz="2000" dirty="0"/>
              <a:t>Qu’est-ce que tu aimerais qui change ? Comment penses-tu que l’on pourrait changer ces préjugés ?</a:t>
            </a:r>
          </a:p>
        </p:txBody>
      </p:sp>
      <p:sp>
        <p:nvSpPr>
          <p:cNvPr id="7" name="ZoneTexte 6">
            <a:extLst>
              <a:ext uri="{FF2B5EF4-FFF2-40B4-BE49-F238E27FC236}">
                <a16:creationId xmlns:a16="http://schemas.microsoft.com/office/drawing/2014/main" id="{2D75660F-F43E-9A46-8C0E-D874607B3347}"/>
              </a:ext>
            </a:extLst>
          </p:cNvPr>
          <p:cNvSpPr txBox="1"/>
          <p:nvPr/>
        </p:nvSpPr>
        <p:spPr>
          <a:xfrm>
            <a:off x="6110315" y="4834895"/>
            <a:ext cx="2587568" cy="261610"/>
          </a:xfrm>
          <a:prstGeom prst="rect">
            <a:avLst/>
          </a:prstGeom>
          <a:noFill/>
        </p:spPr>
        <p:txBody>
          <a:bodyPr wrap="none" rtlCol="0">
            <a:spAutoFit/>
          </a:bodyPr>
          <a:lstStyle/>
          <a:p>
            <a:r>
              <a:rPr lang="fr-CA" sz="1100" b="0" i="0" dirty="0">
                <a:solidFill>
                  <a:schemeClr val="bg2">
                    <a:lumMod val="20000"/>
                    <a:lumOff val="80000"/>
                  </a:schemeClr>
                </a:solidFill>
                <a:effectLst/>
                <a:latin typeface="Lato" panose="020F0502020204030203" pitchFamily="34" charset="0"/>
                <a:ea typeface="Lato" panose="020F0502020204030203" pitchFamily="34" charset="0"/>
                <a:cs typeface="Lato" panose="020F0502020204030203" pitchFamily="34" charset="0"/>
              </a:rPr>
              <a:t>Crédit image: Numbersle7in CC BY 2.0</a:t>
            </a:r>
            <a:endPar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999746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edge">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edg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edge">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edge">
                                      <p:cBhvr>
                                        <p:cTn id="22" dur="2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edge">
                                      <p:cBhvr>
                                        <p:cTn id="27"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CC5E702-B320-FD4A-B954-B57CC3A29AA8}"/>
              </a:ext>
            </a:extLst>
          </p:cNvPr>
          <p:cNvSpPr>
            <a:spLocks noGrp="1"/>
          </p:cNvSpPr>
          <p:nvPr>
            <p:ph type="title"/>
          </p:nvPr>
        </p:nvSpPr>
        <p:spPr/>
        <p:txBody>
          <a:bodyPr/>
          <a:lstStyle/>
          <a:p>
            <a:r>
              <a:rPr lang="fr-CA" dirty="0">
                <a:latin typeface="Century Gothic" panose="020B0502020202020204" pitchFamily="34" charset="0"/>
              </a:rPr>
              <a:t>L’origine de la honte et du silence</a:t>
            </a:r>
          </a:p>
        </p:txBody>
      </p:sp>
      <p:sp>
        <p:nvSpPr>
          <p:cNvPr id="8" name="Text Placeholder 4">
            <a:extLst>
              <a:ext uri="{FF2B5EF4-FFF2-40B4-BE49-F238E27FC236}">
                <a16:creationId xmlns:a16="http://schemas.microsoft.com/office/drawing/2014/main" id="{3D333705-4BB3-4045-B313-39C4429853E5}"/>
              </a:ext>
            </a:extLst>
          </p:cNvPr>
          <p:cNvSpPr>
            <a:spLocks noGrp="1"/>
          </p:cNvSpPr>
          <p:nvPr>
            <p:ph type="body" idx="1"/>
          </p:nvPr>
        </p:nvSpPr>
        <p:spPr>
          <a:xfrm>
            <a:off x="720000" y="1282075"/>
            <a:ext cx="7999930" cy="3416400"/>
          </a:xfrm>
        </p:spPr>
        <p:txBody>
          <a:bodyPr/>
          <a:lstStyle/>
          <a:p>
            <a:pPr marL="495300" indent="-342900">
              <a:spcAft>
                <a:spcPts val="600"/>
              </a:spcAft>
              <a:buClr>
                <a:schemeClr val="bg1"/>
              </a:buClr>
              <a:buSzPct val="100000"/>
              <a:buFont typeface="Arial" panose="020B0604020202020204" pitchFamily="34" charset="0"/>
              <a:buChar char="•"/>
            </a:pPr>
            <a:r>
              <a:rPr lang="fr-CA" sz="2200" dirty="0">
                <a:solidFill>
                  <a:schemeClr val="bg1"/>
                </a:solidFill>
              </a:rPr>
              <a:t>Toujours se mesurer/se comparer au français « standardisé » (</a:t>
            </a:r>
            <a:r>
              <a:rPr lang="fr-CA" sz="2200" i="1" dirty="0">
                <a:solidFill>
                  <a:schemeClr val="bg1"/>
                </a:solidFill>
              </a:rPr>
              <a:t>l’Académie française </a:t>
            </a:r>
            <a:r>
              <a:rPr lang="fr-CA" sz="2200" dirty="0">
                <a:solidFill>
                  <a:schemeClr val="bg1"/>
                </a:solidFill>
              </a:rPr>
              <a:t>ou </a:t>
            </a:r>
            <a:r>
              <a:rPr lang="fr-CA" sz="2200" i="1" dirty="0">
                <a:solidFill>
                  <a:schemeClr val="bg1"/>
                </a:solidFill>
              </a:rPr>
              <a:t>l’Office québécois de la langue française</a:t>
            </a:r>
            <a:r>
              <a:rPr lang="fr-CA" sz="2200" dirty="0">
                <a:solidFill>
                  <a:schemeClr val="bg1"/>
                </a:solidFill>
              </a:rPr>
              <a:t>) . . . </a:t>
            </a:r>
            <a:r>
              <a:rPr lang="fr-CA" sz="2200" dirty="0" err="1">
                <a:solidFill>
                  <a:schemeClr val="bg1"/>
                </a:solidFill>
              </a:rPr>
              <a:t>aka</a:t>
            </a:r>
            <a:r>
              <a:rPr lang="fr-CA" sz="2200" dirty="0">
                <a:solidFill>
                  <a:schemeClr val="bg1"/>
                </a:solidFill>
              </a:rPr>
              <a:t> « le bon français » </a:t>
            </a:r>
            <a:r>
              <a:rPr lang="fr-CA" sz="2800" dirty="0">
                <a:solidFill>
                  <a:schemeClr val="bg1"/>
                </a:solidFill>
              </a:rPr>
              <a:t>🤯</a:t>
            </a:r>
            <a:endParaRPr lang="fr-CA" sz="2200" dirty="0">
              <a:solidFill>
                <a:schemeClr val="bg1"/>
              </a:solidFill>
            </a:endParaRPr>
          </a:p>
          <a:p>
            <a:pPr marL="495300" indent="-342900">
              <a:spcAft>
                <a:spcPts val="600"/>
              </a:spcAft>
              <a:buClr>
                <a:schemeClr val="bg1"/>
              </a:buClr>
              <a:buSzPct val="100000"/>
              <a:buFont typeface="Arial" panose="020B0604020202020204" pitchFamily="34" charset="0"/>
              <a:buChar char="•"/>
            </a:pPr>
            <a:r>
              <a:rPr lang="fr-CA" sz="2200" dirty="0">
                <a:solidFill>
                  <a:schemeClr val="bg1"/>
                </a:solidFill>
              </a:rPr>
              <a:t>« . . . </a:t>
            </a:r>
            <a:r>
              <a:rPr lang="fr-CA" sz="2200" dirty="0" err="1">
                <a:solidFill>
                  <a:schemeClr val="bg1"/>
                </a:solidFill>
              </a:rPr>
              <a:t>given</a:t>
            </a:r>
            <a:r>
              <a:rPr lang="fr-CA" sz="2200" dirty="0">
                <a:solidFill>
                  <a:schemeClr val="bg1"/>
                </a:solidFill>
              </a:rPr>
              <a:t> </a:t>
            </a:r>
            <a:r>
              <a:rPr lang="fr-CA" sz="2200" dirty="0" err="1">
                <a:solidFill>
                  <a:schemeClr val="bg1"/>
                </a:solidFill>
              </a:rPr>
              <a:t>that</a:t>
            </a:r>
            <a:r>
              <a:rPr lang="fr-CA" sz="2200" dirty="0">
                <a:solidFill>
                  <a:schemeClr val="bg1"/>
                </a:solidFill>
              </a:rPr>
              <a:t> the </a:t>
            </a:r>
            <a:r>
              <a:rPr lang="fr-CA" sz="2200" dirty="0" err="1">
                <a:solidFill>
                  <a:schemeClr val="bg1"/>
                </a:solidFill>
              </a:rPr>
              <a:t>variety</a:t>
            </a:r>
            <a:r>
              <a:rPr lang="fr-CA" sz="2200" dirty="0">
                <a:solidFill>
                  <a:schemeClr val="bg1"/>
                </a:solidFill>
              </a:rPr>
              <a:t> of French in Canada </a:t>
            </a:r>
            <a:r>
              <a:rPr lang="fr-CA" sz="2200" dirty="0" err="1">
                <a:solidFill>
                  <a:schemeClr val="bg1"/>
                </a:solidFill>
              </a:rPr>
              <a:t>contrasts</a:t>
            </a:r>
            <a:r>
              <a:rPr lang="fr-CA" sz="2200" dirty="0">
                <a:solidFill>
                  <a:schemeClr val="bg1"/>
                </a:solidFill>
              </a:rPr>
              <a:t> </a:t>
            </a:r>
            <a:r>
              <a:rPr lang="fr-CA" sz="2200" dirty="0" err="1">
                <a:solidFill>
                  <a:schemeClr val="bg1"/>
                </a:solidFill>
              </a:rPr>
              <a:t>with</a:t>
            </a:r>
            <a:r>
              <a:rPr lang="fr-CA" sz="2200" dirty="0">
                <a:solidFill>
                  <a:schemeClr val="bg1"/>
                </a:solidFill>
              </a:rPr>
              <a:t> the </a:t>
            </a:r>
            <a:r>
              <a:rPr lang="fr-CA" sz="2200" dirty="0" err="1">
                <a:solidFill>
                  <a:schemeClr val="bg1"/>
                </a:solidFill>
              </a:rPr>
              <a:t>norm</a:t>
            </a:r>
            <a:r>
              <a:rPr lang="fr-CA" sz="2200" dirty="0">
                <a:solidFill>
                  <a:schemeClr val="bg1"/>
                </a:solidFill>
              </a:rPr>
              <a:t> </a:t>
            </a:r>
            <a:r>
              <a:rPr lang="fr-CA" sz="2200" dirty="0" err="1">
                <a:solidFill>
                  <a:schemeClr val="bg1"/>
                </a:solidFill>
              </a:rPr>
              <a:t>that</a:t>
            </a:r>
            <a:r>
              <a:rPr lang="fr-CA" sz="2200" dirty="0">
                <a:solidFill>
                  <a:schemeClr val="bg1"/>
                </a:solidFill>
              </a:rPr>
              <a:t> </a:t>
            </a:r>
            <a:r>
              <a:rPr lang="fr-CA" sz="2200" dirty="0" err="1">
                <a:solidFill>
                  <a:schemeClr val="bg1"/>
                </a:solidFill>
              </a:rPr>
              <a:t>is</a:t>
            </a:r>
            <a:r>
              <a:rPr lang="fr-CA" sz="2200" dirty="0">
                <a:solidFill>
                  <a:schemeClr val="bg1"/>
                </a:solidFill>
              </a:rPr>
              <a:t> </a:t>
            </a:r>
            <a:r>
              <a:rPr lang="fr-CA" sz="2200" dirty="0" err="1">
                <a:solidFill>
                  <a:schemeClr val="bg1"/>
                </a:solidFill>
              </a:rPr>
              <a:t>associated</a:t>
            </a:r>
            <a:r>
              <a:rPr lang="fr-CA" sz="2200" dirty="0">
                <a:solidFill>
                  <a:schemeClr val="bg1"/>
                </a:solidFill>
              </a:rPr>
              <a:t> </a:t>
            </a:r>
            <a:r>
              <a:rPr lang="fr-CA" sz="2200" dirty="0" err="1">
                <a:solidFill>
                  <a:schemeClr val="bg1"/>
                </a:solidFill>
              </a:rPr>
              <a:t>with</a:t>
            </a:r>
            <a:r>
              <a:rPr lang="fr-CA" sz="2200" dirty="0">
                <a:solidFill>
                  <a:schemeClr val="bg1"/>
                </a:solidFill>
              </a:rPr>
              <a:t> France, Canadian Francophones </a:t>
            </a:r>
            <a:r>
              <a:rPr lang="fr-CA" sz="2200" dirty="0" err="1">
                <a:solidFill>
                  <a:schemeClr val="bg1"/>
                </a:solidFill>
              </a:rPr>
              <a:t>often</a:t>
            </a:r>
            <a:r>
              <a:rPr lang="fr-CA" sz="2200" dirty="0">
                <a:solidFill>
                  <a:schemeClr val="bg1"/>
                </a:solidFill>
              </a:rPr>
              <a:t> </a:t>
            </a:r>
            <a:r>
              <a:rPr lang="fr-CA" sz="2200" dirty="0" err="1">
                <a:solidFill>
                  <a:schemeClr val="bg1"/>
                </a:solidFill>
              </a:rPr>
              <a:t>undervalue</a:t>
            </a:r>
            <a:r>
              <a:rPr lang="fr-CA" sz="2200" dirty="0">
                <a:solidFill>
                  <a:schemeClr val="bg1"/>
                </a:solidFill>
              </a:rPr>
              <a:t> </a:t>
            </a:r>
            <a:r>
              <a:rPr lang="fr-CA" sz="2200" dirty="0" err="1">
                <a:solidFill>
                  <a:schemeClr val="bg1"/>
                </a:solidFill>
              </a:rPr>
              <a:t>their</a:t>
            </a:r>
            <a:r>
              <a:rPr lang="fr-CA" sz="2200" dirty="0">
                <a:solidFill>
                  <a:schemeClr val="bg1"/>
                </a:solidFill>
              </a:rPr>
              <a:t> </a:t>
            </a:r>
            <a:r>
              <a:rPr lang="fr-CA" sz="2200" dirty="0" err="1">
                <a:solidFill>
                  <a:schemeClr val="bg1"/>
                </a:solidFill>
              </a:rPr>
              <a:t>own</a:t>
            </a:r>
            <a:r>
              <a:rPr lang="fr-CA" sz="2200" dirty="0">
                <a:solidFill>
                  <a:schemeClr val="bg1"/>
                </a:solidFill>
              </a:rPr>
              <a:t> </a:t>
            </a:r>
            <a:r>
              <a:rPr lang="fr-CA" sz="2200" dirty="0" err="1">
                <a:solidFill>
                  <a:schemeClr val="bg1"/>
                </a:solidFill>
              </a:rPr>
              <a:t>linguistic</a:t>
            </a:r>
            <a:r>
              <a:rPr lang="fr-CA" sz="2200" dirty="0">
                <a:solidFill>
                  <a:schemeClr val="bg1"/>
                </a:solidFill>
              </a:rPr>
              <a:t> uses. » </a:t>
            </a:r>
            <a:r>
              <a:rPr lang="fr-CA" sz="1800" dirty="0">
                <a:solidFill>
                  <a:schemeClr val="bg1"/>
                </a:solidFill>
              </a:rPr>
              <a:t>(</a:t>
            </a:r>
            <a:r>
              <a:rPr lang="fr-CA" sz="1800" dirty="0" err="1">
                <a:solidFill>
                  <a:schemeClr val="bg1"/>
                </a:solidFill>
              </a:rPr>
              <a:t>Remysen</a:t>
            </a:r>
            <a:r>
              <a:rPr lang="fr-CA" sz="1800" dirty="0">
                <a:solidFill>
                  <a:schemeClr val="bg1"/>
                </a:solidFill>
              </a:rPr>
              <a:t>, 2004, p. 96) </a:t>
            </a:r>
            <a:r>
              <a:rPr lang="fr-CA" sz="2800" dirty="0">
                <a:solidFill>
                  <a:schemeClr val="bg1"/>
                </a:solidFill>
              </a:rPr>
              <a:t>😓</a:t>
            </a:r>
            <a:endParaRPr lang="fr-CA" sz="2200" dirty="0">
              <a:solidFill>
                <a:schemeClr val="bg1"/>
              </a:solidFill>
            </a:endParaRPr>
          </a:p>
          <a:p>
            <a:pPr marL="495300" indent="-342900">
              <a:buClr>
                <a:schemeClr val="bg1"/>
              </a:buClr>
              <a:buSzPct val="100000"/>
              <a:buFont typeface="Arial" panose="020B0604020202020204" pitchFamily="34" charset="0"/>
              <a:buChar char="•"/>
            </a:pPr>
            <a:r>
              <a:rPr lang="fr-CA" sz="2200" dirty="0">
                <a:solidFill>
                  <a:schemeClr val="bg1"/>
                </a:solidFill>
              </a:rPr>
              <a:t>Constante surveillance et correction de la langue </a:t>
            </a:r>
            <a:r>
              <a:rPr lang="fr-CA" sz="2800" dirty="0">
                <a:solidFill>
                  <a:schemeClr val="bg1"/>
                </a:solidFill>
              </a:rPr>
              <a:t>🤬</a:t>
            </a:r>
          </a:p>
          <a:p>
            <a:pPr marL="152400" indent="0">
              <a:buClr>
                <a:schemeClr val="bg1"/>
              </a:buClr>
              <a:buSzPct val="100000"/>
              <a:buNone/>
            </a:pPr>
            <a:endParaRPr lang="fr-CA" sz="2200" dirty="0">
              <a:solidFill>
                <a:schemeClr val="bg1"/>
              </a:solidFill>
            </a:endParaRPr>
          </a:p>
        </p:txBody>
      </p:sp>
    </p:spTree>
    <p:extLst>
      <p:ext uri="{BB962C8B-B14F-4D97-AF65-F5344CB8AC3E}">
        <p14:creationId xmlns:p14="http://schemas.microsoft.com/office/powerpoint/2010/main" val="327052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edge">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edge">
                                      <p:cBhvr>
                                        <p:cTn id="12" dur="20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edge">
                                      <p:cBhvr>
                                        <p:cTn id="17" dur="2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33"/>
        <p:cNvGrpSpPr/>
        <p:nvPr/>
      </p:nvGrpSpPr>
      <p:grpSpPr>
        <a:xfrm>
          <a:off x="0" y="0"/>
          <a:ext cx="0" cy="0"/>
          <a:chOff x="0" y="0"/>
          <a:chExt cx="0" cy="0"/>
        </a:xfrm>
      </p:grpSpPr>
      <p:sp>
        <p:nvSpPr>
          <p:cNvPr id="1034" name="Google Shape;1034;p52"/>
          <p:cNvSpPr txBox="1">
            <a:spLocks noGrp="1"/>
          </p:cNvSpPr>
          <p:nvPr>
            <p:ph type="title"/>
          </p:nvPr>
        </p:nvSpPr>
        <p:spPr>
          <a:xfrm flipH="1">
            <a:off x="6151062" y="1820082"/>
            <a:ext cx="2871897" cy="150333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CA" dirty="0">
                <a:latin typeface="Century Gothic" panose="020B0502020202020204" pitchFamily="34" charset="0"/>
              </a:rPr>
              <a:t>Pourquoi ce malaise?</a:t>
            </a:r>
          </a:p>
        </p:txBody>
      </p:sp>
      <p:grpSp>
        <p:nvGrpSpPr>
          <p:cNvPr id="1036" name="Google Shape;1036;p52"/>
          <p:cNvGrpSpPr/>
          <p:nvPr/>
        </p:nvGrpSpPr>
        <p:grpSpPr>
          <a:xfrm>
            <a:off x="756730" y="603383"/>
            <a:ext cx="5218362" cy="3936733"/>
            <a:chOff x="710800" y="1178248"/>
            <a:chExt cx="3852000" cy="2787000"/>
          </a:xfrm>
        </p:grpSpPr>
        <p:sp>
          <p:nvSpPr>
            <p:cNvPr id="1037" name="Google Shape;1037;p52"/>
            <p:cNvSpPr/>
            <p:nvPr/>
          </p:nvSpPr>
          <p:spPr>
            <a:xfrm>
              <a:off x="710800" y="1178248"/>
              <a:ext cx="3852000" cy="2787000"/>
            </a:xfrm>
            <a:prstGeom prst="roundRect">
              <a:avLst>
                <a:gd name="adj" fmla="val 429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8" name="Google Shape;1038;p52"/>
            <p:cNvGrpSpPr/>
            <p:nvPr/>
          </p:nvGrpSpPr>
          <p:grpSpPr>
            <a:xfrm>
              <a:off x="981043" y="3512097"/>
              <a:ext cx="3311448" cy="326519"/>
              <a:chOff x="4841943" y="3886997"/>
              <a:chExt cx="3311448" cy="326519"/>
            </a:xfrm>
          </p:grpSpPr>
          <p:grpSp>
            <p:nvGrpSpPr>
              <p:cNvPr id="1039" name="Google Shape;1039;p52"/>
              <p:cNvGrpSpPr/>
              <p:nvPr/>
            </p:nvGrpSpPr>
            <p:grpSpPr>
              <a:xfrm>
                <a:off x="4841949" y="3886997"/>
                <a:ext cx="3311442" cy="95507"/>
                <a:chOff x="5238562" y="4064338"/>
                <a:chExt cx="2868043" cy="82719"/>
              </a:xfrm>
            </p:grpSpPr>
            <p:sp>
              <p:nvSpPr>
                <p:cNvPr id="1040" name="Google Shape;1040;p52"/>
                <p:cNvSpPr/>
                <p:nvPr/>
              </p:nvSpPr>
              <p:spPr>
                <a:xfrm>
                  <a:off x="5238825" y="4091082"/>
                  <a:ext cx="2867780" cy="29230"/>
                </a:xfrm>
                <a:custGeom>
                  <a:avLst/>
                  <a:gdLst/>
                  <a:ahLst/>
                  <a:cxnLst/>
                  <a:rect l="l" t="t" r="r" b="b"/>
                  <a:pathLst>
                    <a:path w="214976" h="1150" extrusionOk="0">
                      <a:moveTo>
                        <a:pt x="0" y="1"/>
                      </a:moveTo>
                      <a:lnTo>
                        <a:pt x="0" y="1149"/>
                      </a:lnTo>
                      <a:lnTo>
                        <a:pt x="214975" y="1149"/>
                      </a:lnTo>
                      <a:lnTo>
                        <a:pt x="21497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52"/>
                <p:cNvSpPr/>
                <p:nvPr/>
              </p:nvSpPr>
              <p:spPr>
                <a:xfrm>
                  <a:off x="5238562" y="4091092"/>
                  <a:ext cx="1052366" cy="29216"/>
                </a:xfrm>
                <a:custGeom>
                  <a:avLst/>
                  <a:gdLst/>
                  <a:ahLst/>
                  <a:cxnLst/>
                  <a:rect l="l" t="t" r="r" b="b"/>
                  <a:pathLst>
                    <a:path w="109110" h="1150" extrusionOk="0">
                      <a:moveTo>
                        <a:pt x="0" y="1"/>
                      </a:moveTo>
                      <a:lnTo>
                        <a:pt x="0" y="1149"/>
                      </a:lnTo>
                      <a:lnTo>
                        <a:pt x="109109" y="1149"/>
                      </a:lnTo>
                      <a:lnTo>
                        <a:pt x="109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52"/>
                <p:cNvSpPr/>
                <p:nvPr/>
              </p:nvSpPr>
              <p:spPr>
                <a:xfrm>
                  <a:off x="6244244" y="4064338"/>
                  <a:ext cx="82693" cy="82719"/>
                </a:xfrm>
                <a:custGeom>
                  <a:avLst/>
                  <a:gdLst/>
                  <a:ahLst/>
                  <a:cxnLst/>
                  <a:rect l="l" t="t" r="r" b="b"/>
                  <a:pathLst>
                    <a:path w="3255" h="3256" extrusionOk="0">
                      <a:moveTo>
                        <a:pt x="1625" y="1"/>
                      </a:moveTo>
                      <a:cubicBezTo>
                        <a:pt x="728" y="1"/>
                        <a:pt x="1" y="729"/>
                        <a:pt x="1" y="1626"/>
                      </a:cubicBezTo>
                      <a:cubicBezTo>
                        <a:pt x="1" y="2527"/>
                        <a:pt x="728" y="3255"/>
                        <a:pt x="1625" y="3255"/>
                      </a:cubicBezTo>
                      <a:cubicBezTo>
                        <a:pt x="2527" y="3255"/>
                        <a:pt x="3254" y="2527"/>
                        <a:pt x="3254" y="1626"/>
                      </a:cubicBezTo>
                      <a:cubicBezTo>
                        <a:pt x="3254" y="729"/>
                        <a:pt x="2527" y="1"/>
                        <a:pt x="16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3" name="Google Shape;1043;p52"/>
              <p:cNvGrpSpPr/>
              <p:nvPr/>
            </p:nvGrpSpPr>
            <p:grpSpPr>
              <a:xfrm>
                <a:off x="4841943" y="4088524"/>
                <a:ext cx="1580463" cy="119299"/>
                <a:chOff x="950116" y="4374618"/>
                <a:chExt cx="1885769" cy="142345"/>
              </a:xfrm>
            </p:grpSpPr>
            <p:sp>
              <p:nvSpPr>
                <p:cNvPr id="1044" name="Google Shape;1044;p52"/>
                <p:cNvSpPr/>
                <p:nvPr/>
              </p:nvSpPr>
              <p:spPr>
                <a:xfrm>
                  <a:off x="950116" y="4382213"/>
                  <a:ext cx="127190" cy="127190"/>
                </a:xfrm>
                <a:custGeom>
                  <a:avLst/>
                  <a:gdLst/>
                  <a:ahLst/>
                  <a:cxnLst/>
                  <a:rect l="l" t="t" r="r" b="b"/>
                  <a:pathLst>
                    <a:path w="3634" h="3634" extrusionOk="0">
                      <a:moveTo>
                        <a:pt x="1" y="1"/>
                      </a:moveTo>
                      <a:lnTo>
                        <a:pt x="1" y="3633"/>
                      </a:lnTo>
                      <a:lnTo>
                        <a:pt x="3634" y="1815"/>
                      </a:lnTo>
                      <a:lnTo>
                        <a:pt x="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52"/>
                <p:cNvSpPr/>
                <p:nvPr/>
              </p:nvSpPr>
              <p:spPr>
                <a:xfrm>
                  <a:off x="1239222" y="4399819"/>
                  <a:ext cx="91980" cy="91945"/>
                </a:xfrm>
                <a:custGeom>
                  <a:avLst/>
                  <a:gdLst/>
                  <a:ahLst/>
                  <a:cxnLst/>
                  <a:rect l="l" t="t" r="r" b="b"/>
                  <a:pathLst>
                    <a:path w="2628" h="2627" extrusionOk="0">
                      <a:moveTo>
                        <a:pt x="1" y="0"/>
                      </a:moveTo>
                      <a:lnTo>
                        <a:pt x="1" y="2627"/>
                      </a:lnTo>
                      <a:lnTo>
                        <a:pt x="2628" y="1312"/>
                      </a:lnTo>
                      <a:lnTo>
                        <a:pt x="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52"/>
                <p:cNvSpPr/>
                <p:nvPr/>
              </p:nvSpPr>
              <p:spPr>
                <a:xfrm>
                  <a:off x="1335509" y="4399819"/>
                  <a:ext cx="11830" cy="91945"/>
                </a:xfrm>
                <a:custGeom>
                  <a:avLst/>
                  <a:gdLst/>
                  <a:ahLst/>
                  <a:cxnLst/>
                  <a:rect l="l" t="t" r="r" b="b"/>
                  <a:pathLst>
                    <a:path w="338" h="2627" extrusionOk="0">
                      <a:moveTo>
                        <a:pt x="0" y="0"/>
                      </a:moveTo>
                      <a:lnTo>
                        <a:pt x="0" y="2627"/>
                      </a:lnTo>
                      <a:lnTo>
                        <a:pt x="337" y="2627"/>
                      </a:lnTo>
                      <a:lnTo>
                        <a:pt x="33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52"/>
                <p:cNvSpPr/>
                <p:nvPr/>
              </p:nvSpPr>
              <p:spPr>
                <a:xfrm>
                  <a:off x="1509218" y="4374618"/>
                  <a:ext cx="96355" cy="142345"/>
                </a:xfrm>
                <a:custGeom>
                  <a:avLst/>
                  <a:gdLst/>
                  <a:ahLst/>
                  <a:cxnLst/>
                  <a:rect l="l" t="t" r="r" b="b"/>
                  <a:pathLst>
                    <a:path w="2753" h="4067" extrusionOk="0">
                      <a:moveTo>
                        <a:pt x="2752" y="1"/>
                      </a:moveTo>
                      <a:lnTo>
                        <a:pt x="1" y="2032"/>
                      </a:lnTo>
                      <a:lnTo>
                        <a:pt x="2752" y="4066"/>
                      </a:lnTo>
                      <a:lnTo>
                        <a:pt x="27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52"/>
                <p:cNvSpPr/>
                <p:nvPr/>
              </p:nvSpPr>
              <p:spPr>
                <a:xfrm>
                  <a:off x="1509218" y="4410494"/>
                  <a:ext cx="48545" cy="70455"/>
                </a:xfrm>
                <a:custGeom>
                  <a:avLst/>
                  <a:gdLst/>
                  <a:ahLst/>
                  <a:cxnLst/>
                  <a:rect l="l" t="t" r="r" b="b"/>
                  <a:pathLst>
                    <a:path w="1387" h="2013" extrusionOk="0">
                      <a:moveTo>
                        <a:pt x="1" y="1"/>
                      </a:moveTo>
                      <a:lnTo>
                        <a:pt x="1" y="2013"/>
                      </a:lnTo>
                      <a:lnTo>
                        <a:pt x="1386" y="2013"/>
                      </a:lnTo>
                      <a:lnTo>
                        <a:pt x="138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52"/>
                <p:cNvSpPr/>
                <p:nvPr/>
              </p:nvSpPr>
              <p:spPr>
                <a:xfrm>
                  <a:off x="1619855" y="4378013"/>
                  <a:ext cx="54880" cy="135450"/>
                </a:xfrm>
                <a:custGeom>
                  <a:avLst/>
                  <a:gdLst/>
                  <a:ahLst/>
                  <a:cxnLst/>
                  <a:rect l="l" t="t" r="r" b="b"/>
                  <a:pathLst>
                    <a:path w="1568" h="3870" extrusionOk="0">
                      <a:moveTo>
                        <a:pt x="1" y="0"/>
                      </a:moveTo>
                      <a:lnTo>
                        <a:pt x="1" y="426"/>
                      </a:lnTo>
                      <a:cubicBezTo>
                        <a:pt x="666" y="604"/>
                        <a:pt x="1161" y="1212"/>
                        <a:pt x="1161" y="1935"/>
                      </a:cubicBezTo>
                      <a:cubicBezTo>
                        <a:pt x="1161" y="2658"/>
                        <a:pt x="666" y="3266"/>
                        <a:pt x="1" y="3448"/>
                      </a:cubicBezTo>
                      <a:lnTo>
                        <a:pt x="1" y="3869"/>
                      </a:lnTo>
                      <a:cubicBezTo>
                        <a:pt x="895" y="3680"/>
                        <a:pt x="1568" y="2887"/>
                        <a:pt x="1568" y="1935"/>
                      </a:cubicBezTo>
                      <a:cubicBezTo>
                        <a:pt x="1568" y="983"/>
                        <a:pt x="895" y="190"/>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52"/>
                <p:cNvSpPr/>
                <p:nvPr/>
              </p:nvSpPr>
              <p:spPr>
                <a:xfrm>
                  <a:off x="1619855" y="4411859"/>
                  <a:ext cx="27545" cy="67725"/>
                </a:xfrm>
                <a:custGeom>
                  <a:avLst/>
                  <a:gdLst/>
                  <a:ahLst/>
                  <a:cxnLst/>
                  <a:rect l="l" t="t" r="r" b="b"/>
                  <a:pathLst>
                    <a:path w="787" h="1935" extrusionOk="0">
                      <a:moveTo>
                        <a:pt x="1" y="1"/>
                      </a:moveTo>
                      <a:lnTo>
                        <a:pt x="1" y="1935"/>
                      </a:lnTo>
                      <a:cubicBezTo>
                        <a:pt x="450" y="1842"/>
                        <a:pt x="786" y="1444"/>
                        <a:pt x="786" y="968"/>
                      </a:cubicBezTo>
                      <a:cubicBezTo>
                        <a:pt x="786" y="492"/>
                        <a:pt x="450" y="97"/>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52"/>
                <p:cNvSpPr/>
                <p:nvPr/>
              </p:nvSpPr>
              <p:spPr>
                <a:xfrm>
                  <a:off x="1708302" y="4429849"/>
                  <a:ext cx="397845" cy="31745"/>
                </a:xfrm>
                <a:custGeom>
                  <a:avLst/>
                  <a:gdLst/>
                  <a:ahLst/>
                  <a:cxnLst/>
                  <a:rect l="l" t="t" r="r" b="b"/>
                  <a:pathLst>
                    <a:path w="11367" h="907" extrusionOk="0">
                      <a:moveTo>
                        <a:pt x="0" y="1"/>
                      </a:moveTo>
                      <a:lnTo>
                        <a:pt x="0" y="906"/>
                      </a:lnTo>
                      <a:lnTo>
                        <a:pt x="11367" y="906"/>
                      </a:lnTo>
                      <a:lnTo>
                        <a:pt x="1136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52"/>
                <p:cNvSpPr/>
                <p:nvPr/>
              </p:nvSpPr>
              <p:spPr>
                <a:xfrm>
                  <a:off x="2061320" y="4400904"/>
                  <a:ext cx="89670" cy="89670"/>
                </a:xfrm>
                <a:custGeom>
                  <a:avLst/>
                  <a:gdLst/>
                  <a:ahLst/>
                  <a:cxnLst/>
                  <a:rect l="l" t="t" r="r" b="b"/>
                  <a:pathLst>
                    <a:path w="2562" h="2562" extrusionOk="0">
                      <a:moveTo>
                        <a:pt x="1281" y="1"/>
                      </a:moveTo>
                      <a:cubicBezTo>
                        <a:pt x="573" y="1"/>
                        <a:pt x="1" y="576"/>
                        <a:pt x="1" y="1281"/>
                      </a:cubicBezTo>
                      <a:cubicBezTo>
                        <a:pt x="1" y="1989"/>
                        <a:pt x="573" y="2562"/>
                        <a:pt x="1281" y="2562"/>
                      </a:cubicBezTo>
                      <a:cubicBezTo>
                        <a:pt x="1989" y="2562"/>
                        <a:pt x="2561" y="1989"/>
                        <a:pt x="2561" y="1281"/>
                      </a:cubicBezTo>
                      <a:cubicBezTo>
                        <a:pt x="2561" y="576"/>
                        <a:pt x="1989" y="1"/>
                        <a:pt x="12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52"/>
                <p:cNvSpPr/>
                <p:nvPr/>
              </p:nvSpPr>
              <p:spPr>
                <a:xfrm>
                  <a:off x="2317245" y="4405769"/>
                  <a:ext cx="54740" cy="83300"/>
                </a:xfrm>
                <a:custGeom>
                  <a:avLst/>
                  <a:gdLst/>
                  <a:ahLst/>
                  <a:cxnLst/>
                  <a:rect l="l" t="t" r="r" b="b"/>
                  <a:pathLst>
                    <a:path w="1564" h="2380" extrusionOk="0">
                      <a:moveTo>
                        <a:pt x="786" y="241"/>
                      </a:moveTo>
                      <a:cubicBezTo>
                        <a:pt x="1107" y="241"/>
                        <a:pt x="1250" y="616"/>
                        <a:pt x="1250" y="1180"/>
                      </a:cubicBezTo>
                      <a:cubicBezTo>
                        <a:pt x="1250" y="1769"/>
                        <a:pt x="1099" y="2140"/>
                        <a:pt x="782" y="2140"/>
                      </a:cubicBezTo>
                      <a:cubicBezTo>
                        <a:pt x="496" y="2140"/>
                        <a:pt x="314" y="1799"/>
                        <a:pt x="314" y="1200"/>
                      </a:cubicBezTo>
                      <a:cubicBezTo>
                        <a:pt x="314" y="573"/>
                        <a:pt x="511" y="241"/>
                        <a:pt x="786" y="241"/>
                      </a:cubicBezTo>
                      <a:close/>
                      <a:moveTo>
                        <a:pt x="801" y="1"/>
                      </a:moveTo>
                      <a:cubicBezTo>
                        <a:pt x="333" y="1"/>
                        <a:pt x="1" y="426"/>
                        <a:pt x="1" y="1196"/>
                      </a:cubicBezTo>
                      <a:cubicBezTo>
                        <a:pt x="8" y="1958"/>
                        <a:pt x="314" y="2380"/>
                        <a:pt x="763" y="2380"/>
                      </a:cubicBezTo>
                      <a:cubicBezTo>
                        <a:pt x="1274" y="2380"/>
                        <a:pt x="1563" y="1946"/>
                        <a:pt x="1563" y="1165"/>
                      </a:cubicBezTo>
                      <a:cubicBezTo>
                        <a:pt x="1563" y="434"/>
                        <a:pt x="1285" y="1"/>
                        <a:pt x="8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52"/>
                <p:cNvSpPr/>
                <p:nvPr/>
              </p:nvSpPr>
              <p:spPr>
                <a:xfrm>
                  <a:off x="2382767" y="4429849"/>
                  <a:ext cx="14840" cy="59220"/>
                </a:xfrm>
                <a:custGeom>
                  <a:avLst/>
                  <a:gdLst/>
                  <a:ahLst/>
                  <a:cxnLst/>
                  <a:rect l="l" t="t" r="r" b="b"/>
                  <a:pathLst>
                    <a:path w="424" h="1692" extrusionOk="0">
                      <a:moveTo>
                        <a:pt x="214" y="1"/>
                      </a:moveTo>
                      <a:cubicBezTo>
                        <a:pt x="90" y="1"/>
                        <a:pt x="1" y="94"/>
                        <a:pt x="1" y="222"/>
                      </a:cubicBezTo>
                      <a:cubicBezTo>
                        <a:pt x="1" y="345"/>
                        <a:pt x="86" y="442"/>
                        <a:pt x="209" y="442"/>
                      </a:cubicBezTo>
                      <a:cubicBezTo>
                        <a:pt x="341" y="442"/>
                        <a:pt x="423" y="345"/>
                        <a:pt x="423" y="222"/>
                      </a:cubicBezTo>
                      <a:cubicBezTo>
                        <a:pt x="418" y="94"/>
                        <a:pt x="338" y="1"/>
                        <a:pt x="214" y="1"/>
                      </a:cubicBezTo>
                      <a:close/>
                      <a:moveTo>
                        <a:pt x="214" y="1251"/>
                      </a:moveTo>
                      <a:cubicBezTo>
                        <a:pt x="90" y="1251"/>
                        <a:pt x="1" y="1340"/>
                        <a:pt x="1" y="1472"/>
                      </a:cubicBezTo>
                      <a:cubicBezTo>
                        <a:pt x="1" y="1595"/>
                        <a:pt x="86" y="1692"/>
                        <a:pt x="209" y="1692"/>
                      </a:cubicBezTo>
                      <a:cubicBezTo>
                        <a:pt x="341" y="1692"/>
                        <a:pt x="423" y="1595"/>
                        <a:pt x="423" y="1472"/>
                      </a:cubicBezTo>
                      <a:cubicBezTo>
                        <a:pt x="418" y="1340"/>
                        <a:pt x="338" y="1251"/>
                        <a:pt x="214" y="125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52"/>
                <p:cNvSpPr/>
                <p:nvPr/>
              </p:nvSpPr>
              <p:spPr>
                <a:xfrm>
                  <a:off x="2407127" y="4407134"/>
                  <a:ext cx="50155" cy="81935"/>
                </a:xfrm>
                <a:custGeom>
                  <a:avLst/>
                  <a:gdLst/>
                  <a:ahLst/>
                  <a:cxnLst/>
                  <a:rect l="l" t="t" r="r" b="b"/>
                  <a:pathLst>
                    <a:path w="1433" h="2341" extrusionOk="0">
                      <a:moveTo>
                        <a:pt x="288" y="0"/>
                      </a:moveTo>
                      <a:lnTo>
                        <a:pt x="136" y="1107"/>
                      </a:lnTo>
                      <a:cubicBezTo>
                        <a:pt x="222" y="1095"/>
                        <a:pt x="326" y="1080"/>
                        <a:pt x="458" y="1080"/>
                      </a:cubicBezTo>
                      <a:cubicBezTo>
                        <a:pt x="915" y="1080"/>
                        <a:pt x="1115" y="1293"/>
                        <a:pt x="1120" y="1591"/>
                      </a:cubicBezTo>
                      <a:cubicBezTo>
                        <a:pt x="1120" y="1900"/>
                        <a:pt x="868" y="2089"/>
                        <a:pt x="574" y="2089"/>
                      </a:cubicBezTo>
                      <a:cubicBezTo>
                        <a:pt x="365" y="2089"/>
                        <a:pt x="175" y="2020"/>
                        <a:pt x="83" y="1962"/>
                      </a:cubicBezTo>
                      <a:lnTo>
                        <a:pt x="1" y="2198"/>
                      </a:lnTo>
                      <a:cubicBezTo>
                        <a:pt x="113" y="2271"/>
                        <a:pt x="326" y="2341"/>
                        <a:pt x="578" y="2341"/>
                      </a:cubicBezTo>
                      <a:cubicBezTo>
                        <a:pt x="1077" y="2341"/>
                        <a:pt x="1433" y="2005"/>
                        <a:pt x="1433" y="1555"/>
                      </a:cubicBezTo>
                      <a:cubicBezTo>
                        <a:pt x="1433" y="1266"/>
                        <a:pt x="1286" y="1068"/>
                        <a:pt x="1104" y="964"/>
                      </a:cubicBezTo>
                      <a:cubicBezTo>
                        <a:pt x="961" y="878"/>
                        <a:pt x="786" y="839"/>
                        <a:pt x="609" y="839"/>
                      </a:cubicBezTo>
                      <a:cubicBezTo>
                        <a:pt x="524" y="839"/>
                        <a:pt x="474" y="848"/>
                        <a:pt x="419" y="855"/>
                      </a:cubicBezTo>
                      <a:lnTo>
                        <a:pt x="508" y="264"/>
                      </a:lnTo>
                      <a:lnTo>
                        <a:pt x="1386" y="264"/>
                      </a:lnTo>
                      <a:lnTo>
                        <a:pt x="13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52"/>
                <p:cNvSpPr/>
                <p:nvPr/>
              </p:nvSpPr>
              <p:spPr>
                <a:xfrm>
                  <a:off x="2469988" y="4405769"/>
                  <a:ext cx="54740" cy="83300"/>
                </a:xfrm>
                <a:custGeom>
                  <a:avLst/>
                  <a:gdLst/>
                  <a:ahLst/>
                  <a:cxnLst/>
                  <a:rect l="l" t="t" r="r" b="b"/>
                  <a:pathLst>
                    <a:path w="1564" h="2380" extrusionOk="0">
                      <a:moveTo>
                        <a:pt x="782" y="241"/>
                      </a:moveTo>
                      <a:cubicBezTo>
                        <a:pt x="1107" y="241"/>
                        <a:pt x="1250" y="616"/>
                        <a:pt x="1250" y="1180"/>
                      </a:cubicBezTo>
                      <a:cubicBezTo>
                        <a:pt x="1250" y="1769"/>
                        <a:pt x="1099" y="2140"/>
                        <a:pt x="778" y="2140"/>
                      </a:cubicBezTo>
                      <a:cubicBezTo>
                        <a:pt x="496" y="2140"/>
                        <a:pt x="314" y="1799"/>
                        <a:pt x="314" y="1200"/>
                      </a:cubicBezTo>
                      <a:cubicBezTo>
                        <a:pt x="314" y="573"/>
                        <a:pt x="511" y="241"/>
                        <a:pt x="782" y="241"/>
                      </a:cubicBezTo>
                      <a:close/>
                      <a:moveTo>
                        <a:pt x="801" y="1"/>
                      </a:moveTo>
                      <a:cubicBezTo>
                        <a:pt x="333" y="1"/>
                        <a:pt x="1" y="426"/>
                        <a:pt x="1" y="1196"/>
                      </a:cubicBezTo>
                      <a:cubicBezTo>
                        <a:pt x="8" y="1958"/>
                        <a:pt x="314" y="2380"/>
                        <a:pt x="763" y="2380"/>
                      </a:cubicBezTo>
                      <a:cubicBezTo>
                        <a:pt x="1274" y="2380"/>
                        <a:pt x="1563" y="1946"/>
                        <a:pt x="1563" y="1165"/>
                      </a:cubicBezTo>
                      <a:cubicBezTo>
                        <a:pt x="1563" y="434"/>
                        <a:pt x="1285" y="1"/>
                        <a:pt x="8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52"/>
                <p:cNvSpPr/>
                <p:nvPr/>
              </p:nvSpPr>
              <p:spPr>
                <a:xfrm>
                  <a:off x="2555180" y="4402794"/>
                  <a:ext cx="43085" cy="89950"/>
                </a:xfrm>
                <a:custGeom>
                  <a:avLst/>
                  <a:gdLst/>
                  <a:ahLst/>
                  <a:cxnLst/>
                  <a:rect l="l" t="t" r="r" b="b"/>
                  <a:pathLst>
                    <a:path w="1231" h="2570" extrusionOk="0">
                      <a:moveTo>
                        <a:pt x="990" y="1"/>
                      </a:moveTo>
                      <a:lnTo>
                        <a:pt x="0" y="2570"/>
                      </a:lnTo>
                      <a:lnTo>
                        <a:pt x="240" y="2570"/>
                      </a:lnTo>
                      <a:lnTo>
                        <a:pt x="123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52"/>
                <p:cNvSpPr/>
                <p:nvPr/>
              </p:nvSpPr>
              <p:spPr>
                <a:xfrm>
                  <a:off x="2629627" y="4405769"/>
                  <a:ext cx="51520" cy="81935"/>
                </a:xfrm>
                <a:custGeom>
                  <a:avLst/>
                  <a:gdLst/>
                  <a:ahLst/>
                  <a:cxnLst/>
                  <a:rect l="l" t="t" r="r" b="b"/>
                  <a:pathLst>
                    <a:path w="1472" h="2341" extrusionOk="0">
                      <a:moveTo>
                        <a:pt x="709" y="1"/>
                      </a:moveTo>
                      <a:cubicBezTo>
                        <a:pt x="445" y="1"/>
                        <a:pt x="218" y="101"/>
                        <a:pt x="59" y="237"/>
                      </a:cubicBezTo>
                      <a:lnTo>
                        <a:pt x="156" y="453"/>
                      </a:lnTo>
                      <a:cubicBezTo>
                        <a:pt x="264" y="364"/>
                        <a:pt x="438" y="260"/>
                        <a:pt x="647" y="260"/>
                      </a:cubicBezTo>
                      <a:cubicBezTo>
                        <a:pt x="988" y="260"/>
                        <a:pt x="1104" y="476"/>
                        <a:pt x="1104" y="708"/>
                      </a:cubicBezTo>
                      <a:cubicBezTo>
                        <a:pt x="1100" y="1057"/>
                        <a:pt x="833" y="1355"/>
                        <a:pt x="245" y="1912"/>
                      </a:cubicBezTo>
                      <a:lnTo>
                        <a:pt x="1" y="2151"/>
                      </a:lnTo>
                      <a:lnTo>
                        <a:pt x="1" y="2341"/>
                      </a:lnTo>
                      <a:lnTo>
                        <a:pt x="1471" y="2341"/>
                      </a:lnTo>
                      <a:lnTo>
                        <a:pt x="1471" y="2082"/>
                      </a:lnTo>
                      <a:lnTo>
                        <a:pt x="438" y="2082"/>
                      </a:lnTo>
                      <a:lnTo>
                        <a:pt x="438" y="2074"/>
                      </a:lnTo>
                      <a:lnTo>
                        <a:pt x="620" y="1904"/>
                      </a:lnTo>
                      <a:cubicBezTo>
                        <a:pt x="1107" y="1440"/>
                        <a:pt x="1413" y="1096"/>
                        <a:pt x="1413" y="669"/>
                      </a:cubicBezTo>
                      <a:cubicBezTo>
                        <a:pt x="1413" y="341"/>
                        <a:pt x="1204" y="1"/>
                        <a:pt x="7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52"/>
                <p:cNvSpPr/>
                <p:nvPr/>
              </p:nvSpPr>
              <p:spPr>
                <a:xfrm>
                  <a:off x="2694098" y="4429849"/>
                  <a:ext cx="14805" cy="59220"/>
                </a:xfrm>
                <a:custGeom>
                  <a:avLst/>
                  <a:gdLst/>
                  <a:ahLst/>
                  <a:cxnLst/>
                  <a:rect l="l" t="t" r="r" b="b"/>
                  <a:pathLst>
                    <a:path w="423" h="1692" extrusionOk="0">
                      <a:moveTo>
                        <a:pt x="213" y="1"/>
                      </a:moveTo>
                      <a:cubicBezTo>
                        <a:pt x="89" y="1"/>
                        <a:pt x="1" y="94"/>
                        <a:pt x="1" y="222"/>
                      </a:cubicBezTo>
                      <a:cubicBezTo>
                        <a:pt x="1" y="345"/>
                        <a:pt x="85" y="442"/>
                        <a:pt x="210" y="442"/>
                      </a:cubicBezTo>
                      <a:cubicBezTo>
                        <a:pt x="341" y="442"/>
                        <a:pt x="422" y="345"/>
                        <a:pt x="422" y="222"/>
                      </a:cubicBezTo>
                      <a:cubicBezTo>
                        <a:pt x="419" y="94"/>
                        <a:pt x="337" y="1"/>
                        <a:pt x="213" y="1"/>
                      </a:cubicBezTo>
                      <a:close/>
                      <a:moveTo>
                        <a:pt x="213" y="1251"/>
                      </a:moveTo>
                      <a:cubicBezTo>
                        <a:pt x="89" y="1251"/>
                        <a:pt x="1" y="1340"/>
                        <a:pt x="1" y="1472"/>
                      </a:cubicBezTo>
                      <a:cubicBezTo>
                        <a:pt x="1" y="1595"/>
                        <a:pt x="85" y="1692"/>
                        <a:pt x="210" y="1692"/>
                      </a:cubicBezTo>
                      <a:cubicBezTo>
                        <a:pt x="341" y="1692"/>
                        <a:pt x="422" y="1595"/>
                        <a:pt x="422" y="1472"/>
                      </a:cubicBezTo>
                      <a:cubicBezTo>
                        <a:pt x="419" y="1340"/>
                        <a:pt x="337" y="1251"/>
                        <a:pt x="213" y="125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52"/>
                <p:cNvSpPr/>
                <p:nvPr/>
              </p:nvSpPr>
              <p:spPr>
                <a:xfrm>
                  <a:off x="2718494" y="4407134"/>
                  <a:ext cx="50085" cy="81935"/>
                </a:xfrm>
                <a:custGeom>
                  <a:avLst/>
                  <a:gdLst/>
                  <a:ahLst/>
                  <a:cxnLst/>
                  <a:rect l="l" t="t" r="r" b="b"/>
                  <a:pathLst>
                    <a:path w="1431" h="2341" extrusionOk="0">
                      <a:moveTo>
                        <a:pt x="282" y="0"/>
                      </a:moveTo>
                      <a:lnTo>
                        <a:pt x="135" y="1107"/>
                      </a:lnTo>
                      <a:cubicBezTo>
                        <a:pt x="220" y="1095"/>
                        <a:pt x="320" y="1080"/>
                        <a:pt x="452" y="1080"/>
                      </a:cubicBezTo>
                      <a:cubicBezTo>
                        <a:pt x="913" y="1080"/>
                        <a:pt x="1110" y="1293"/>
                        <a:pt x="1114" y="1591"/>
                      </a:cubicBezTo>
                      <a:cubicBezTo>
                        <a:pt x="1114" y="1900"/>
                        <a:pt x="863" y="2089"/>
                        <a:pt x="568" y="2089"/>
                      </a:cubicBezTo>
                      <a:cubicBezTo>
                        <a:pt x="359" y="2089"/>
                        <a:pt x="174" y="2020"/>
                        <a:pt x="77" y="1962"/>
                      </a:cubicBezTo>
                      <a:lnTo>
                        <a:pt x="0" y="2198"/>
                      </a:lnTo>
                      <a:cubicBezTo>
                        <a:pt x="108" y="2271"/>
                        <a:pt x="320" y="2341"/>
                        <a:pt x="572" y="2341"/>
                      </a:cubicBezTo>
                      <a:cubicBezTo>
                        <a:pt x="1072" y="2341"/>
                        <a:pt x="1431" y="2005"/>
                        <a:pt x="1431" y="1555"/>
                      </a:cubicBezTo>
                      <a:cubicBezTo>
                        <a:pt x="1431" y="1266"/>
                        <a:pt x="1281" y="1068"/>
                        <a:pt x="1099" y="964"/>
                      </a:cubicBezTo>
                      <a:cubicBezTo>
                        <a:pt x="959" y="878"/>
                        <a:pt x="781" y="839"/>
                        <a:pt x="604" y="839"/>
                      </a:cubicBezTo>
                      <a:cubicBezTo>
                        <a:pt x="518" y="839"/>
                        <a:pt x="472" y="848"/>
                        <a:pt x="418" y="855"/>
                      </a:cubicBezTo>
                      <a:lnTo>
                        <a:pt x="506" y="264"/>
                      </a:lnTo>
                      <a:lnTo>
                        <a:pt x="1385" y="264"/>
                      </a:lnTo>
                      <a:lnTo>
                        <a:pt x="138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52"/>
                <p:cNvSpPr/>
                <p:nvPr/>
              </p:nvSpPr>
              <p:spPr>
                <a:xfrm>
                  <a:off x="2781285" y="4405769"/>
                  <a:ext cx="54600" cy="83300"/>
                </a:xfrm>
                <a:custGeom>
                  <a:avLst/>
                  <a:gdLst/>
                  <a:ahLst/>
                  <a:cxnLst/>
                  <a:rect l="l" t="t" r="r" b="b"/>
                  <a:pathLst>
                    <a:path w="1560" h="2380" extrusionOk="0">
                      <a:moveTo>
                        <a:pt x="783" y="241"/>
                      </a:moveTo>
                      <a:cubicBezTo>
                        <a:pt x="1103" y="241"/>
                        <a:pt x="1251" y="616"/>
                        <a:pt x="1251" y="1180"/>
                      </a:cubicBezTo>
                      <a:cubicBezTo>
                        <a:pt x="1251" y="1769"/>
                        <a:pt x="1096" y="2140"/>
                        <a:pt x="778" y="2140"/>
                      </a:cubicBezTo>
                      <a:cubicBezTo>
                        <a:pt x="496" y="2140"/>
                        <a:pt x="310" y="1799"/>
                        <a:pt x="310" y="1200"/>
                      </a:cubicBezTo>
                      <a:cubicBezTo>
                        <a:pt x="310" y="573"/>
                        <a:pt x="508" y="241"/>
                        <a:pt x="783" y="241"/>
                      </a:cubicBezTo>
                      <a:close/>
                      <a:moveTo>
                        <a:pt x="798" y="1"/>
                      </a:moveTo>
                      <a:cubicBezTo>
                        <a:pt x="333" y="1"/>
                        <a:pt x="1" y="426"/>
                        <a:pt x="1" y="1196"/>
                      </a:cubicBezTo>
                      <a:cubicBezTo>
                        <a:pt x="8" y="1958"/>
                        <a:pt x="310" y="2380"/>
                        <a:pt x="760" y="2380"/>
                      </a:cubicBezTo>
                      <a:cubicBezTo>
                        <a:pt x="1270" y="2380"/>
                        <a:pt x="1560" y="1946"/>
                        <a:pt x="1560" y="1165"/>
                      </a:cubicBezTo>
                      <a:cubicBezTo>
                        <a:pt x="1560" y="434"/>
                        <a:pt x="1285" y="1"/>
                        <a:pt x="7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2" name="Google Shape;1062;p52"/>
              <p:cNvGrpSpPr/>
              <p:nvPr/>
            </p:nvGrpSpPr>
            <p:grpSpPr>
              <a:xfrm>
                <a:off x="6740408" y="4082745"/>
                <a:ext cx="1412936" cy="130770"/>
                <a:chOff x="2935989" y="4367723"/>
                <a:chExt cx="1685879" cy="156032"/>
              </a:xfrm>
            </p:grpSpPr>
            <p:sp>
              <p:nvSpPr>
                <p:cNvPr id="1063" name="Google Shape;1063;p52"/>
                <p:cNvSpPr/>
                <p:nvPr/>
              </p:nvSpPr>
              <p:spPr>
                <a:xfrm>
                  <a:off x="2935989" y="4376368"/>
                  <a:ext cx="179165" cy="138705"/>
                </a:xfrm>
                <a:custGeom>
                  <a:avLst/>
                  <a:gdLst/>
                  <a:ahLst/>
                  <a:cxnLst/>
                  <a:rect l="l" t="t" r="r" b="b"/>
                  <a:pathLst>
                    <a:path w="5119" h="3963" extrusionOk="0">
                      <a:moveTo>
                        <a:pt x="1323" y="1761"/>
                      </a:moveTo>
                      <a:lnTo>
                        <a:pt x="1323" y="2202"/>
                      </a:lnTo>
                      <a:lnTo>
                        <a:pt x="495" y="2202"/>
                      </a:lnTo>
                      <a:lnTo>
                        <a:pt x="495" y="1761"/>
                      </a:lnTo>
                      <a:close/>
                      <a:moveTo>
                        <a:pt x="4515" y="1761"/>
                      </a:moveTo>
                      <a:lnTo>
                        <a:pt x="4515" y="2202"/>
                      </a:lnTo>
                      <a:lnTo>
                        <a:pt x="1872" y="2202"/>
                      </a:lnTo>
                      <a:lnTo>
                        <a:pt x="1872" y="1761"/>
                      </a:lnTo>
                      <a:close/>
                      <a:moveTo>
                        <a:pt x="3191" y="2698"/>
                      </a:moveTo>
                      <a:lnTo>
                        <a:pt x="3191" y="3139"/>
                      </a:lnTo>
                      <a:lnTo>
                        <a:pt x="549" y="3139"/>
                      </a:lnTo>
                      <a:lnTo>
                        <a:pt x="549" y="2698"/>
                      </a:lnTo>
                      <a:close/>
                      <a:moveTo>
                        <a:pt x="4569" y="2698"/>
                      </a:moveTo>
                      <a:lnTo>
                        <a:pt x="4569" y="3139"/>
                      </a:lnTo>
                      <a:lnTo>
                        <a:pt x="3745" y="3139"/>
                      </a:lnTo>
                      <a:lnTo>
                        <a:pt x="3745" y="2698"/>
                      </a:lnTo>
                      <a:close/>
                      <a:moveTo>
                        <a:pt x="538" y="1"/>
                      </a:moveTo>
                      <a:cubicBezTo>
                        <a:pt x="240" y="1"/>
                        <a:pt x="0" y="241"/>
                        <a:pt x="0" y="539"/>
                      </a:cubicBezTo>
                      <a:lnTo>
                        <a:pt x="0" y="3429"/>
                      </a:lnTo>
                      <a:cubicBezTo>
                        <a:pt x="0" y="3723"/>
                        <a:pt x="240" y="3963"/>
                        <a:pt x="538" y="3963"/>
                      </a:cubicBezTo>
                      <a:lnTo>
                        <a:pt x="4584" y="3963"/>
                      </a:lnTo>
                      <a:cubicBezTo>
                        <a:pt x="4878" y="3963"/>
                        <a:pt x="5118" y="3723"/>
                        <a:pt x="5118" y="3429"/>
                      </a:cubicBezTo>
                      <a:lnTo>
                        <a:pt x="5118" y="539"/>
                      </a:lnTo>
                      <a:cubicBezTo>
                        <a:pt x="5118" y="241"/>
                        <a:pt x="4878" y="1"/>
                        <a:pt x="458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52"/>
                <p:cNvSpPr/>
                <p:nvPr/>
              </p:nvSpPr>
              <p:spPr>
                <a:xfrm>
                  <a:off x="3835089" y="4383858"/>
                  <a:ext cx="196525" cy="123760"/>
                </a:xfrm>
                <a:custGeom>
                  <a:avLst/>
                  <a:gdLst/>
                  <a:ahLst/>
                  <a:cxnLst/>
                  <a:rect l="l" t="t" r="r" b="b"/>
                  <a:pathLst>
                    <a:path w="5615" h="3536" extrusionOk="0">
                      <a:moveTo>
                        <a:pt x="5119" y="495"/>
                      </a:moveTo>
                      <a:lnTo>
                        <a:pt x="5119" y="3041"/>
                      </a:lnTo>
                      <a:lnTo>
                        <a:pt x="496" y="3041"/>
                      </a:lnTo>
                      <a:lnTo>
                        <a:pt x="496" y="495"/>
                      </a:lnTo>
                      <a:close/>
                      <a:moveTo>
                        <a:pt x="248" y="0"/>
                      </a:moveTo>
                      <a:cubicBezTo>
                        <a:pt x="109" y="0"/>
                        <a:pt x="0" y="112"/>
                        <a:pt x="0" y="247"/>
                      </a:cubicBezTo>
                      <a:lnTo>
                        <a:pt x="0" y="3288"/>
                      </a:lnTo>
                      <a:cubicBezTo>
                        <a:pt x="0" y="3424"/>
                        <a:pt x="109" y="3536"/>
                        <a:pt x="248" y="3536"/>
                      </a:cubicBezTo>
                      <a:lnTo>
                        <a:pt x="5367" y="3536"/>
                      </a:lnTo>
                      <a:cubicBezTo>
                        <a:pt x="5502" y="3536"/>
                        <a:pt x="5614" y="3424"/>
                        <a:pt x="5614" y="3288"/>
                      </a:cubicBezTo>
                      <a:lnTo>
                        <a:pt x="5614" y="247"/>
                      </a:lnTo>
                      <a:cubicBezTo>
                        <a:pt x="5614" y="112"/>
                        <a:pt x="5502" y="0"/>
                        <a:pt x="536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52"/>
                <p:cNvSpPr/>
                <p:nvPr/>
              </p:nvSpPr>
              <p:spPr>
                <a:xfrm>
                  <a:off x="3239271" y="4379378"/>
                  <a:ext cx="129115" cy="132720"/>
                </a:xfrm>
                <a:custGeom>
                  <a:avLst/>
                  <a:gdLst/>
                  <a:ahLst/>
                  <a:cxnLst/>
                  <a:rect l="l" t="t" r="r" b="b"/>
                  <a:pathLst>
                    <a:path w="3689" h="3792" extrusionOk="0">
                      <a:moveTo>
                        <a:pt x="1847" y="1173"/>
                      </a:moveTo>
                      <a:cubicBezTo>
                        <a:pt x="2245" y="1173"/>
                        <a:pt x="2570" y="1498"/>
                        <a:pt x="2570" y="1896"/>
                      </a:cubicBezTo>
                      <a:cubicBezTo>
                        <a:pt x="2570" y="2298"/>
                        <a:pt x="2245" y="2619"/>
                        <a:pt x="1847" y="2619"/>
                      </a:cubicBezTo>
                      <a:cubicBezTo>
                        <a:pt x="1444" y="2619"/>
                        <a:pt x="1119" y="2298"/>
                        <a:pt x="1119" y="1896"/>
                      </a:cubicBezTo>
                      <a:cubicBezTo>
                        <a:pt x="1119" y="1498"/>
                        <a:pt x="1444" y="1173"/>
                        <a:pt x="1847" y="1173"/>
                      </a:cubicBezTo>
                      <a:close/>
                      <a:moveTo>
                        <a:pt x="1336" y="0"/>
                      </a:moveTo>
                      <a:lnTo>
                        <a:pt x="1258" y="766"/>
                      </a:lnTo>
                      <a:lnTo>
                        <a:pt x="589" y="391"/>
                      </a:lnTo>
                      <a:lnTo>
                        <a:pt x="1" y="1223"/>
                      </a:lnTo>
                      <a:lnTo>
                        <a:pt x="783" y="1896"/>
                      </a:lnTo>
                      <a:lnTo>
                        <a:pt x="1" y="2569"/>
                      </a:lnTo>
                      <a:lnTo>
                        <a:pt x="589" y="3405"/>
                      </a:lnTo>
                      <a:lnTo>
                        <a:pt x="1258" y="3025"/>
                      </a:lnTo>
                      <a:lnTo>
                        <a:pt x="1336" y="3791"/>
                      </a:lnTo>
                      <a:lnTo>
                        <a:pt x="2353" y="3791"/>
                      </a:lnTo>
                      <a:lnTo>
                        <a:pt x="2431" y="3025"/>
                      </a:lnTo>
                      <a:lnTo>
                        <a:pt x="3100" y="3405"/>
                      </a:lnTo>
                      <a:lnTo>
                        <a:pt x="3688" y="2569"/>
                      </a:lnTo>
                      <a:lnTo>
                        <a:pt x="2910" y="1896"/>
                      </a:lnTo>
                      <a:lnTo>
                        <a:pt x="3688" y="1223"/>
                      </a:lnTo>
                      <a:lnTo>
                        <a:pt x="3100" y="391"/>
                      </a:lnTo>
                      <a:lnTo>
                        <a:pt x="2431" y="766"/>
                      </a:lnTo>
                      <a:lnTo>
                        <a:pt x="235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52"/>
                <p:cNvSpPr/>
                <p:nvPr/>
              </p:nvSpPr>
              <p:spPr>
                <a:xfrm>
                  <a:off x="3313227" y="4379378"/>
                  <a:ext cx="82880" cy="58660"/>
                </a:xfrm>
                <a:custGeom>
                  <a:avLst/>
                  <a:gdLst/>
                  <a:ahLst/>
                  <a:cxnLst/>
                  <a:rect l="l" t="t" r="r" b="b"/>
                  <a:pathLst>
                    <a:path w="2368" h="1676" extrusionOk="0">
                      <a:moveTo>
                        <a:pt x="0" y="0"/>
                      </a:moveTo>
                      <a:lnTo>
                        <a:pt x="0" y="1675"/>
                      </a:lnTo>
                      <a:lnTo>
                        <a:pt x="2368" y="1675"/>
                      </a:lnTo>
                      <a:lnTo>
                        <a:pt x="236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52"/>
                <p:cNvSpPr/>
                <p:nvPr/>
              </p:nvSpPr>
              <p:spPr>
                <a:xfrm>
                  <a:off x="3329468" y="4393588"/>
                  <a:ext cx="24535" cy="32935"/>
                </a:xfrm>
                <a:custGeom>
                  <a:avLst/>
                  <a:gdLst/>
                  <a:ahLst/>
                  <a:cxnLst/>
                  <a:rect l="l" t="t" r="r" b="b"/>
                  <a:pathLst>
                    <a:path w="701" h="941" extrusionOk="0">
                      <a:moveTo>
                        <a:pt x="1" y="1"/>
                      </a:moveTo>
                      <a:lnTo>
                        <a:pt x="1" y="940"/>
                      </a:lnTo>
                      <a:lnTo>
                        <a:pt x="124" y="940"/>
                      </a:lnTo>
                      <a:lnTo>
                        <a:pt x="124" y="499"/>
                      </a:lnTo>
                      <a:lnTo>
                        <a:pt x="577" y="499"/>
                      </a:lnTo>
                      <a:lnTo>
                        <a:pt x="577" y="940"/>
                      </a:lnTo>
                      <a:lnTo>
                        <a:pt x="701" y="940"/>
                      </a:lnTo>
                      <a:lnTo>
                        <a:pt x="701" y="1"/>
                      </a:lnTo>
                      <a:lnTo>
                        <a:pt x="577" y="1"/>
                      </a:lnTo>
                      <a:lnTo>
                        <a:pt x="577" y="395"/>
                      </a:lnTo>
                      <a:lnTo>
                        <a:pt x="124" y="395"/>
                      </a:lnTo>
                      <a:lnTo>
                        <a:pt x="12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52"/>
                <p:cNvSpPr/>
                <p:nvPr/>
              </p:nvSpPr>
              <p:spPr>
                <a:xfrm>
                  <a:off x="3361283" y="4393308"/>
                  <a:ext cx="26985" cy="33460"/>
                </a:xfrm>
                <a:custGeom>
                  <a:avLst/>
                  <a:gdLst/>
                  <a:ahLst/>
                  <a:cxnLst/>
                  <a:rect l="l" t="t" r="r" b="b"/>
                  <a:pathLst>
                    <a:path w="771" h="956" extrusionOk="0">
                      <a:moveTo>
                        <a:pt x="264" y="97"/>
                      </a:moveTo>
                      <a:cubicBezTo>
                        <a:pt x="520" y="97"/>
                        <a:pt x="647" y="241"/>
                        <a:pt x="647" y="461"/>
                      </a:cubicBezTo>
                      <a:cubicBezTo>
                        <a:pt x="647" y="713"/>
                        <a:pt x="504" y="859"/>
                        <a:pt x="245" y="859"/>
                      </a:cubicBezTo>
                      <a:cubicBezTo>
                        <a:pt x="198" y="859"/>
                        <a:pt x="152" y="856"/>
                        <a:pt x="120" y="852"/>
                      </a:cubicBezTo>
                      <a:lnTo>
                        <a:pt x="120" y="109"/>
                      </a:lnTo>
                      <a:cubicBezTo>
                        <a:pt x="156" y="105"/>
                        <a:pt x="202" y="97"/>
                        <a:pt x="264" y="97"/>
                      </a:cubicBezTo>
                      <a:close/>
                      <a:moveTo>
                        <a:pt x="260" y="0"/>
                      </a:moveTo>
                      <a:cubicBezTo>
                        <a:pt x="163" y="0"/>
                        <a:pt x="74" y="9"/>
                        <a:pt x="1" y="20"/>
                      </a:cubicBezTo>
                      <a:lnTo>
                        <a:pt x="1" y="945"/>
                      </a:lnTo>
                      <a:cubicBezTo>
                        <a:pt x="63" y="952"/>
                        <a:pt x="136" y="956"/>
                        <a:pt x="222" y="956"/>
                      </a:cubicBezTo>
                      <a:cubicBezTo>
                        <a:pt x="404" y="956"/>
                        <a:pt x="550" y="909"/>
                        <a:pt x="636" y="821"/>
                      </a:cubicBezTo>
                      <a:cubicBezTo>
                        <a:pt x="724" y="736"/>
                        <a:pt x="770" y="608"/>
                        <a:pt x="770" y="457"/>
                      </a:cubicBezTo>
                      <a:cubicBezTo>
                        <a:pt x="770" y="302"/>
                        <a:pt x="724" y="194"/>
                        <a:pt x="639" y="120"/>
                      </a:cubicBezTo>
                      <a:cubicBezTo>
                        <a:pt x="558" y="43"/>
                        <a:pt x="434" y="0"/>
                        <a:pt x="2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52"/>
                <p:cNvSpPr/>
                <p:nvPr/>
              </p:nvSpPr>
              <p:spPr>
                <a:xfrm>
                  <a:off x="3520257" y="4370558"/>
                  <a:ext cx="190715" cy="150325"/>
                </a:xfrm>
                <a:custGeom>
                  <a:avLst/>
                  <a:gdLst/>
                  <a:ahLst/>
                  <a:cxnLst/>
                  <a:rect l="l" t="t" r="r" b="b"/>
                  <a:pathLst>
                    <a:path w="5449" h="4295" extrusionOk="0">
                      <a:moveTo>
                        <a:pt x="4747" y="334"/>
                      </a:moveTo>
                      <a:cubicBezTo>
                        <a:pt x="4953" y="334"/>
                        <a:pt x="5119" y="500"/>
                        <a:pt x="5119" y="705"/>
                      </a:cubicBezTo>
                      <a:lnTo>
                        <a:pt x="5119" y="3595"/>
                      </a:lnTo>
                      <a:cubicBezTo>
                        <a:pt x="5119" y="3800"/>
                        <a:pt x="4953" y="3966"/>
                        <a:pt x="4747" y="3966"/>
                      </a:cubicBezTo>
                      <a:lnTo>
                        <a:pt x="701" y="3966"/>
                      </a:lnTo>
                      <a:cubicBezTo>
                        <a:pt x="496" y="3966"/>
                        <a:pt x="330" y="3800"/>
                        <a:pt x="330" y="3595"/>
                      </a:cubicBezTo>
                      <a:lnTo>
                        <a:pt x="330" y="705"/>
                      </a:lnTo>
                      <a:cubicBezTo>
                        <a:pt x="330" y="500"/>
                        <a:pt x="496" y="334"/>
                        <a:pt x="701" y="334"/>
                      </a:cubicBezTo>
                      <a:close/>
                      <a:moveTo>
                        <a:pt x="701" y="0"/>
                      </a:moveTo>
                      <a:cubicBezTo>
                        <a:pt x="314" y="0"/>
                        <a:pt x="1" y="318"/>
                        <a:pt x="1" y="705"/>
                      </a:cubicBezTo>
                      <a:lnTo>
                        <a:pt x="1" y="3595"/>
                      </a:lnTo>
                      <a:cubicBezTo>
                        <a:pt x="1" y="3982"/>
                        <a:pt x="314" y="4295"/>
                        <a:pt x="701" y="4295"/>
                      </a:cubicBezTo>
                      <a:lnTo>
                        <a:pt x="4747" y="4295"/>
                      </a:lnTo>
                      <a:cubicBezTo>
                        <a:pt x="5135" y="4295"/>
                        <a:pt x="5448" y="3982"/>
                        <a:pt x="5448" y="3595"/>
                      </a:cubicBezTo>
                      <a:lnTo>
                        <a:pt x="5448" y="705"/>
                      </a:lnTo>
                      <a:cubicBezTo>
                        <a:pt x="5448" y="318"/>
                        <a:pt x="5135" y="0"/>
                        <a:pt x="474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52"/>
                <p:cNvSpPr/>
                <p:nvPr/>
              </p:nvSpPr>
              <p:spPr>
                <a:xfrm>
                  <a:off x="3623579" y="4446544"/>
                  <a:ext cx="59080" cy="45640"/>
                </a:xfrm>
                <a:custGeom>
                  <a:avLst/>
                  <a:gdLst/>
                  <a:ahLst/>
                  <a:cxnLst/>
                  <a:rect l="l" t="t" r="r" b="b"/>
                  <a:pathLst>
                    <a:path w="1688" h="1304" extrusionOk="0">
                      <a:moveTo>
                        <a:pt x="179" y="0"/>
                      </a:moveTo>
                      <a:cubicBezTo>
                        <a:pt x="82" y="0"/>
                        <a:pt x="1" y="77"/>
                        <a:pt x="1" y="174"/>
                      </a:cubicBezTo>
                      <a:lnTo>
                        <a:pt x="1" y="1129"/>
                      </a:lnTo>
                      <a:cubicBezTo>
                        <a:pt x="1" y="1227"/>
                        <a:pt x="82" y="1304"/>
                        <a:pt x="179" y="1304"/>
                      </a:cubicBezTo>
                      <a:lnTo>
                        <a:pt x="1513" y="1304"/>
                      </a:lnTo>
                      <a:cubicBezTo>
                        <a:pt x="1610" y="1304"/>
                        <a:pt x="1688" y="1227"/>
                        <a:pt x="1688" y="1129"/>
                      </a:cubicBezTo>
                      <a:lnTo>
                        <a:pt x="1688" y="174"/>
                      </a:lnTo>
                      <a:cubicBezTo>
                        <a:pt x="1688" y="77"/>
                        <a:pt x="1610" y="0"/>
                        <a:pt x="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52"/>
                <p:cNvSpPr/>
                <p:nvPr/>
              </p:nvSpPr>
              <p:spPr>
                <a:xfrm>
                  <a:off x="4156710" y="4370558"/>
                  <a:ext cx="190680" cy="150325"/>
                </a:xfrm>
                <a:custGeom>
                  <a:avLst/>
                  <a:gdLst/>
                  <a:ahLst/>
                  <a:cxnLst/>
                  <a:rect l="l" t="t" r="r" b="b"/>
                  <a:pathLst>
                    <a:path w="5448" h="4295" extrusionOk="0">
                      <a:moveTo>
                        <a:pt x="700" y="0"/>
                      </a:moveTo>
                      <a:cubicBezTo>
                        <a:pt x="314" y="0"/>
                        <a:pt x="0" y="318"/>
                        <a:pt x="0" y="705"/>
                      </a:cubicBezTo>
                      <a:lnTo>
                        <a:pt x="329" y="705"/>
                      </a:lnTo>
                      <a:cubicBezTo>
                        <a:pt x="329" y="500"/>
                        <a:pt x="496" y="334"/>
                        <a:pt x="700" y="334"/>
                      </a:cubicBezTo>
                      <a:lnTo>
                        <a:pt x="4748" y="334"/>
                      </a:lnTo>
                      <a:cubicBezTo>
                        <a:pt x="4953" y="334"/>
                        <a:pt x="5119" y="500"/>
                        <a:pt x="5119" y="705"/>
                      </a:cubicBezTo>
                      <a:lnTo>
                        <a:pt x="5119" y="3595"/>
                      </a:lnTo>
                      <a:cubicBezTo>
                        <a:pt x="5119" y="3800"/>
                        <a:pt x="4953" y="3966"/>
                        <a:pt x="4748" y="3966"/>
                      </a:cubicBezTo>
                      <a:lnTo>
                        <a:pt x="3769" y="3966"/>
                      </a:lnTo>
                      <a:lnTo>
                        <a:pt x="3769" y="4295"/>
                      </a:lnTo>
                      <a:lnTo>
                        <a:pt x="4748" y="4295"/>
                      </a:lnTo>
                      <a:cubicBezTo>
                        <a:pt x="5134" y="4295"/>
                        <a:pt x="5448" y="3982"/>
                        <a:pt x="5448" y="3595"/>
                      </a:cubicBezTo>
                      <a:lnTo>
                        <a:pt x="5448" y="705"/>
                      </a:lnTo>
                      <a:cubicBezTo>
                        <a:pt x="5448" y="318"/>
                        <a:pt x="5134" y="0"/>
                        <a:pt x="474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52"/>
                <p:cNvSpPr/>
                <p:nvPr/>
              </p:nvSpPr>
              <p:spPr>
                <a:xfrm>
                  <a:off x="4155765" y="4407239"/>
                  <a:ext cx="111755" cy="111755"/>
                </a:xfrm>
                <a:custGeom>
                  <a:avLst/>
                  <a:gdLst/>
                  <a:ahLst/>
                  <a:cxnLst/>
                  <a:rect l="l" t="t" r="r" b="b"/>
                  <a:pathLst>
                    <a:path w="3193" h="3193" extrusionOk="0">
                      <a:moveTo>
                        <a:pt x="0" y="1"/>
                      </a:moveTo>
                      <a:lnTo>
                        <a:pt x="0" y="477"/>
                      </a:lnTo>
                      <a:cubicBezTo>
                        <a:pt x="1498" y="477"/>
                        <a:pt x="2716" y="1695"/>
                        <a:pt x="2716" y="3193"/>
                      </a:cubicBezTo>
                      <a:lnTo>
                        <a:pt x="3192" y="3193"/>
                      </a:lnTo>
                      <a:cubicBezTo>
                        <a:pt x="3192" y="1433"/>
                        <a:pt x="1761"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52"/>
                <p:cNvSpPr/>
                <p:nvPr/>
              </p:nvSpPr>
              <p:spPr>
                <a:xfrm>
                  <a:off x="4155765" y="4445179"/>
                  <a:ext cx="73815" cy="73815"/>
                </a:xfrm>
                <a:custGeom>
                  <a:avLst/>
                  <a:gdLst/>
                  <a:ahLst/>
                  <a:cxnLst/>
                  <a:rect l="l" t="t" r="r" b="b"/>
                  <a:pathLst>
                    <a:path w="2109" h="2109" extrusionOk="0">
                      <a:moveTo>
                        <a:pt x="0" y="0"/>
                      </a:moveTo>
                      <a:lnTo>
                        <a:pt x="0" y="477"/>
                      </a:lnTo>
                      <a:cubicBezTo>
                        <a:pt x="902" y="477"/>
                        <a:pt x="1632" y="1207"/>
                        <a:pt x="1632" y="2109"/>
                      </a:cubicBezTo>
                      <a:lnTo>
                        <a:pt x="2109" y="2109"/>
                      </a:lnTo>
                      <a:cubicBezTo>
                        <a:pt x="2109" y="945"/>
                        <a:pt x="1164" y="0"/>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52"/>
                <p:cNvSpPr/>
                <p:nvPr/>
              </p:nvSpPr>
              <p:spPr>
                <a:xfrm>
                  <a:off x="4155765" y="4487145"/>
                  <a:ext cx="31850" cy="31850"/>
                </a:xfrm>
                <a:custGeom>
                  <a:avLst/>
                  <a:gdLst/>
                  <a:ahLst/>
                  <a:cxnLst/>
                  <a:rect l="l" t="t" r="r" b="b"/>
                  <a:pathLst>
                    <a:path w="910" h="910" extrusionOk="0">
                      <a:moveTo>
                        <a:pt x="0" y="1"/>
                      </a:moveTo>
                      <a:lnTo>
                        <a:pt x="0" y="910"/>
                      </a:lnTo>
                      <a:lnTo>
                        <a:pt x="909" y="910"/>
                      </a:lnTo>
                      <a:cubicBezTo>
                        <a:pt x="909" y="407"/>
                        <a:pt x="503"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52"/>
                <p:cNvSpPr/>
                <p:nvPr/>
              </p:nvSpPr>
              <p:spPr>
                <a:xfrm>
                  <a:off x="4471542" y="4367723"/>
                  <a:ext cx="68530" cy="68530"/>
                </a:xfrm>
                <a:custGeom>
                  <a:avLst/>
                  <a:gdLst/>
                  <a:ahLst/>
                  <a:cxnLst/>
                  <a:rect l="l" t="t" r="r" b="b"/>
                  <a:pathLst>
                    <a:path w="1958" h="1958" extrusionOk="0">
                      <a:moveTo>
                        <a:pt x="248" y="1"/>
                      </a:moveTo>
                      <a:cubicBezTo>
                        <a:pt x="113" y="1"/>
                        <a:pt x="1" y="113"/>
                        <a:pt x="1" y="248"/>
                      </a:cubicBezTo>
                      <a:lnTo>
                        <a:pt x="1" y="1710"/>
                      </a:lnTo>
                      <a:cubicBezTo>
                        <a:pt x="1" y="1849"/>
                        <a:pt x="113" y="1958"/>
                        <a:pt x="248" y="1958"/>
                      </a:cubicBezTo>
                      <a:cubicBezTo>
                        <a:pt x="383" y="1958"/>
                        <a:pt x="495" y="1849"/>
                        <a:pt x="495" y="1710"/>
                      </a:cubicBezTo>
                      <a:lnTo>
                        <a:pt x="495" y="496"/>
                      </a:lnTo>
                      <a:lnTo>
                        <a:pt x="1710" y="496"/>
                      </a:lnTo>
                      <a:cubicBezTo>
                        <a:pt x="1845" y="496"/>
                        <a:pt x="1958" y="383"/>
                        <a:pt x="1958" y="248"/>
                      </a:cubicBezTo>
                      <a:cubicBezTo>
                        <a:pt x="1958" y="113"/>
                        <a:pt x="1845" y="1"/>
                        <a:pt x="17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52"/>
                <p:cNvSpPr/>
                <p:nvPr/>
              </p:nvSpPr>
              <p:spPr>
                <a:xfrm>
                  <a:off x="4553164" y="4367723"/>
                  <a:ext cx="68705" cy="68530"/>
                </a:xfrm>
                <a:custGeom>
                  <a:avLst/>
                  <a:gdLst/>
                  <a:ahLst/>
                  <a:cxnLst/>
                  <a:rect l="l" t="t" r="r" b="b"/>
                  <a:pathLst>
                    <a:path w="1963" h="1958" extrusionOk="0">
                      <a:moveTo>
                        <a:pt x="249" y="1"/>
                      </a:moveTo>
                      <a:cubicBezTo>
                        <a:pt x="113" y="1"/>
                        <a:pt x="1" y="113"/>
                        <a:pt x="1" y="248"/>
                      </a:cubicBezTo>
                      <a:cubicBezTo>
                        <a:pt x="1" y="383"/>
                        <a:pt x="113" y="496"/>
                        <a:pt x="249" y="496"/>
                      </a:cubicBezTo>
                      <a:lnTo>
                        <a:pt x="1467" y="496"/>
                      </a:lnTo>
                      <a:lnTo>
                        <a:pt x="1467" y="1710"/>
                      </a:lnTo>
                      <a:cubicBezTo>
                        <a:pt x="1467" y="1849"/>
                        <a:pt x="1576" y="1958"/>
                        <a:pt x="1715" y="1958"/>
                      </a:cubicBezTo>
                      <a:cubicBezTo>
                        <a:pt x="1851" y="1958"/>
                        <a:pt x="1963" y="1849"/>
                        <a:pt x="1963" y="1710"/>
                      </a:cubicBezTo>
                      <a:lnTo>
                        <a:pt x="1963" y="248"/>
                      </a:lnTo>
                      <a:cubicBezTo>
                        <a:pt x="1963" y="113"/>
                        <a:pt x="1851" y="1"/>
                        <a:pt x="171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52"/>
                <p:cNvSpPr/>
                <p:nvPr/>
              </p:nvSpPr>
              <p:spPr>
                <a:xfrm>
                  <a:off x="4553164" y="4455190"/>
                  <a:ext cx="68705" cy="68565"/>
                </a:xfrm>
                <a:custGeom>
                  <a:avLst/>
                  <a:gdLst/>
                  <a:ahLst/>
                  <a:cxnLst/>
                  <a:rect l="l" t="t" r="r" b="b"/>
                  <a:pathLst>
                    <a:path w="1963" h="1959" extrusionOk="0">
                      <a:moveTo>
                        <a:pt x="1715" y="0"/>
                      </a:moveTo>
                      <a:cubicBezTo>
                        <a:pt x="1576" y="0"/>
                        <a:pt x="1467" y="113"/>
                        <a:pt x="1467" y="248"/>
                      </a:cubicBezTo>
                      <a:lnTo>
                        <a:pt x="1467" y="1463"/>
                      </a:lnTo>
                      <a:lnTo>
                        <a:pt x="249" y="1463"/>
                      </a:lnTo>
                      <a:cubicBezTo>
                        <a:pt x="113" y="1463"/>
                        <a:pt x="1" y="1575"/>
                        <a:pt x="1" y="1711"/>
                      </a:cubicBezTo>
                      <a:cubicBezTo>
                        <a:pt x="1" y="1850"/>
                        <a:pt x="113" y="1959"/>
                        <a:pt x="249" y="1959"/>
                      </a:cubicBezTo>
                      <a:lnTo>
                        <a:pt x="1715" y="1959"/>
                      </a:lnTo>
                      <a:cubicBezTo>
                        <a:pt x="1851" y="1959"/>
                        <a:pt x="1963" y="1850"/>
                        <a:pt x="1963" y="1711"/>
                      </a:cubicBezTo>
                      <a:lnTo>
                        <a:pt x="1963" y="248"/>
                      </a:lnTo>
                      <a:cubicBezTo>
                        <a:pt x="1963" y="113"/>
                        <a:pt x="1851" y="0"/>
                        <a:pt x="17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52"/>
                <p:cNvSpPr/>
                <p:nvPr/>
              </p:nvSpPr>
              <p:spPr>
                <a:xfrm>
                  <a:off x="4471542" y="4455190"/>
                  <a:ext cx="68530" cy="68565"/>
                </a:xfrm>
                <a:custGeom>
                  <a:avLst/>
                  <a:gdLst/>
                  <a:ahLst/>
                  <a:cxnLst/>
                  <a:rect l="l" t="t" r="r" b="b"/>
                  <a:pathLst>
                    <a:path w="1958" h="1959" extrusionOk="0">
                      <a:moveTo>
                        <a:pt x="248" y="0"/>
                      </a:moveTo>
                      <a:cubicBezTo>
                        <a:pt x="113" y="0"/>
                        <a:pt x="1" y="113"/>
                        <a:pt x="1" y="248"/>
                      </a:cubicBezTo>
                      <a:lnTo>
                        <a:pt x="1" y="1711"/>
                      </a:lnTo>
                      <a:cubicBezTo>
                        <a:pt x="1" y="1850"/>
                        <a:pt x="113" y="1959"/>
                        <a:pt x="248" y="1959"/>
                      </a:cubicBezTo>
                      <a:lnTo>
                        <a:pt x="1710" y="1959"/>
                      </a:lnTo>
                      <a:cubicBezTo>
                        <a:pt x="1845" y="1959"/>
                        <a:pt x="1958" y="1850"/>
                        <a:pt x="1958" y="1711"/>
                      </a:cubicBezTo>
                      <a:cubicBezTo>
                        <a:pt x="1958" y="1575"/>
                        <a:pt x="1845" y="1463"/>
                        <a:pt x="1710" y="1463"/>
                      </a:cubicBezTo>
                      <a:lnTo>
                        <a:pt x="495" y="1463"/>
                      </a:lnTo>
                      <a:lnTo>
                        <a:pt x="495" y="248"/>
                      </a:lnTo>
                      <a:cubicBezTo>
                        <a:pt x="495" y="113"/>
                        <a:pt x="383" y="0"/>
                        <a:pt x="24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pic>
        <p:nvPicPr>
          <p:cNvPr id="2" name="Online Media 1" descr="Justin Trudeau et l'insécurité en français">
            <a:hlinkClick r:id="" action="ppaction://media"/>
            <a:extLst>
              <a:ext uri="{FF2B5EF4-FFF2-40B4-BE49-F238E27FC236}">
                <a16:creationId xmlns:a16="http://schemas.microsoft.com/office/drawing/2014/main" id="{F55736E8-E557-D54B-BAC1-470DA1CA104B}"/>
              </a:ext>
            </a:extLst>
          </p:cNvPr>
          <p:cNvPicPr>
            <a:picLocks noRot="1" noChangeAspect="1"/>
          </p:cNvPicPr>
          <p:nvPr>
            <a:videoFile r:link="rId1"/>
          </p:nvPr>
        </p:nvPicPr>
        <p:blipFill>
          <a:blip r:embed="rId4"/>
          <a:stretch>
            <a:fillRect/>
          </a:stretch>
        </p:blipFill>
        <p:spPr>
          <a:xfrm>
            <a:off x="1063329" y="978203"/>
            <a:ext cx="4631622" cy="2616866"/>
          </a:xfrm>
          <a:prstGeom prst="rect">
            <a:avLst/>
          </a:prstGeom>
        </p:spPr>
      </p:pic>
      <p:sp>
        <p:nvSpPr>
          <p:cNvPr id="4" name="TextBox 3">
            <a:extLst>
              <a:ext uri="{FF2B5EF4-FFF2-40B4-BE49-F238E27FC236}">
                <a16:creationId xmlns:a16="http://schemas.microsoft.com/office/drawing/2014/main" id="{A294C8A6-BD40-3D4A-899E-227ECC4057DA}"/>
              </a:ext>
            </a:extLst>
          </p:cNvPr>
          <p:cNvSpPr txBox="1"/>
          <p:nvPr/>
        </p:nvSpPr>
        <p:spPr>
          <a:xfrm>
            <a:off x="1695421" y="4688989"/>
            <a:ext cx="3340979" cy="261610"/>
          </a:xfrm>
          <a:prstGeom prst="rect">
            <a:avLst/>
          </a:prstGeom>
          <a:noFill/>
        </p:spPr>
        <p:txBody>
          <a:bodyPr wrap="none" rtlCol="0">
            <a:spAutoFit/>
          </a:bodyPr>
          <a:lstStyle/>
          <a:p>
            <a:pPr algn="ct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https://</a:t>
            </a:r>
            <a:r>
              <a:rPr lang="fr-CA" sz="1100" dirty="0" err="1">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www.youtube.com</a:t>
            </a: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a:t>
            </a:r>
            <a:r>
              <a:rPr lang="fr-CA" sz="1100" dirty="0" err="1">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watch?v</a:t>
            </a: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=VqBo7-dtLJA</a:t>
            </a:r>
          </a:p>
        </p:txBody>
      </p:sp>
    </p:spTree>
    <p:extLst>
      <p:ext uri="{BB962C8B-B14F-4D97-AF65-F5344CB8AC3E}">
        <p14:creationId xmlns:p14="http://schemas.microsoft.com/office/powerpoint/2010/main" val="2547080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E716128-32F5-A44E-910F-4FBD22821F63}"/>
              </a:ext>
            </a:extLst>
          </p:cNvPr>
          <p:cNvPicPr>
            <a:picLocks noChangeAspect="1"/>
          </p:cNvPicPr>
          <p:nvPr/>
        </p:nvPicPr>
        <p:blipFill>
          <a:blip r:embed="rId3"/>
          <a:stretch>
            <a:fillRect/>
          </a:stretch>
        </p:blipFill>
        <p:spPr>
          <a:xfrm>
            <a:off x="2906838" y="0"/>
            <a:ext cx="3330324" cy="5143500"/>
          </a:xfrm>
          <a:prstGeom prst="rect">
            <a:avLst/>
          </a:prstGeom>
        </p:spPr>
      </p:pic>
    </p:spTree>
    <p:extLst>
      <p:ext uri="{BB962C8B-B14F-4D97-AF65-F5344CB8AC3E}">
        <p14:creationId xmlns:p14="http://schemas.microsoft.com/office/powerpoint/2010/main" val="24066027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E71E16-E661-4CBD-8C9B-994740D44B3A}"/>
              </a:ext>
            </a:extLst>
          </p:cNvPr>
          <p:cNvSpPr>
            <a:spLocks noGrp="1"/>
          </p:cNvSpPr>
          <p:nvPr>
            <p:ph type="title"/>
          </p:nvPr>
        </p:nvSpPr>
        <p:spPr>
          <a:xfrm>
            <a:off x="902702" y="378764"/>
            <a:ext cx="7541758" cy="572700"/>
          </a:xfrm>
        </p:spPr>
        <p:txBody>
          <a:bodyPr/>
          <a:lstStyle/>
          <a:p>
            <a:r>
              <a:rPr lang="fr-CA" dirty="0">
                <a:latin typeface="Century Gothic" panose="020B0502020202020204" pitchFamily="34" charset="0"/>
              </a:rPr>
              <a:t>Une idéologie peut-elle changer?</a:t>
            </a:r>
          </a:p>
        </p:txBody>
      </p:sp>
      <p:sp>
        <p:nvSpPr>
          <p:cNvPr id="12" name="Text Placeholder 2">
            <a:extLst>
              <a:ext uri="{FF2B5EF4-FFF2-40B4-BE49-F238E27FC236}">
                <a16:creationId xmlns:a16="http://schemas.microsoft.com/office/drawing/2014/main" id="{03F64E3E-8086-45B0-ADD1-0E1B54099772}"/>
              </a:ext>
            </a:extLst>
          </p:cNvPr>
          <p:cNvSpPr>
            <a:spLocks noGrp="1"/>
          </p:cNvSpPr>
          <p:nvPr>
            <p:ph type="body" idx="1"/>
          </p:nvPr>
        </p:nvSpPr>
        <p:spPr>
          <a:xfrm>
            <a:off x="719999" y="951464"/>
            <a:ext cx="7907165" cy="3704183"/>
          </a:xfrm>
        </p:spPr>
        <p:txBody>
          <a:bodyPr/>
          <a:lstStyle/>
          <a:p>
            <a:pPr marL="152400" indent="0">
              <a:buNone/>
            </a:pPr>
            <a:r>
              <a:rPr lang="fr-CA" sz="2200" dirty="0">
                <a:solidFill>
                  <a:schemeClr val="bg1"/>
                </a:solidFill>
              </a:rPr>
              <a:t>Oui, si . . . </a:t>
            </a:r>
          </a:p>
          <a:p>
            <a:pPr marL="152400" indent="0">
              <a:buNone/>
            </a:pPr>
            <a:endParaRPr lang="fr-CA" sz="2200" dirty="0">
              <a:solidFill>
                <a:schemeClr val="bg1"/>
              </a:solidFill>
            </a:endParaRPr>
          </a:p>
          <a:p>
            <a:pPr marL="438150" indent="-285750">
              <a:buFont typeface="Wingdings" pitchFamily="2" charset="2"/>
              <a:buChar char="ü"/>
            </a:pPr>
            <a:r>
              <a:rPr lang="fr-CA" sz="2200" dirty="0">
                <a:solidFill>
                  <a:schemeClr val="bg1"/>
                </a:solidFill>
              </a:rPr>
              <a:t>les élèves sont </a:t>
            </a:r>
            <a:r>
              <a:rPr lang="fr-CA" sz="2200" b="1" dirty="0">
                <a:solidFill>
                  <a:schemeClr val="bg1"/>
                </a:solidFill>
              </a:rPr>
              <a:t>actifs</a:t>
            </a:r>
            <a:r>
              <a:rPr lang="fr-CA" sz="2200" dirty="0">
                <a:solidFill>
                  <a:schemeClr val="bg1"/>
                </a:solidFill>
              </a:rPr>
              <a:t> dans la </a:t>
            </a:r>
            <a:r>
              <a:rPr lang="fr-CA" sz="2200" b="1" dirty="0">
                <a:solidFill>
                  <a:schemeClr val="bg1"/>
                </a:solidFill>
              </a:rPr>
              <a:t>construction</a:t>
            </a:r>
            <a:r>
              <a:rPr lang="fr-CA" sz="2200" dirty="0">
                <a:solidFill>
                  <a:schemeClr val="bg1"/>
                </a:solidFill>
              </a:rPr>
              <a:t> de leur langue, de leur culture et de leur identité; </a:t>
            </a:r>
            <a:r>
              <a:rPr lang="fr-CA" sz="2200" b="1" dirty="0">
                <a:solidFill>
                  <a:schemeClr val="bg1"/>
                </a:solidFill>
              </a:rPr>
              <a:t>se reconnaissent </a:t>
            </a:r>
            <a:r>
              <a:rPr lang="fr-CA" sz="2200" dirty="0">
                <a:solidFill>
                  <a:schemeClr val="bg1"/>
                </a:solidFill>
              </a:rPr>
              <a:t>dans les </a:t>
            </a:r>
            <a:r>
              <a:rPr lang="fr-CA" sz="2200" b="1" dirty="0">
                <a:solidFill>
                  <a:schemeClr val="bg1"/>
                </a:solidFill>
              </a:rPr>
              <a:t>variétés linguistiques </a:t>
            </a:r>
            <a:r>
              <a:rPr lang="fr-CA" sz="2200" dirty="0">
                <a:solidFill>
                  <a:schemeClr val="bg1"/>
                </a:solidFill>
              </a:rPr>
              <a:t>du français </a:t>
            </a:r>
            <a:r>
              <a:rPr lang="fr-CA" sz="1600" dirty="0">
                <a:solidFill>
                  <a:schemeClr val="bg1"/>
                </a:solidFill>
              </a:rPr>
              <a:t>(Roy, 2012)</a:t>
            </a:r>
          </a:p>
          <a:p>
            <a:pPr marL="438150" indent="-285750">
              <a:buFont typeface="Wingdings" pitchFamily="2" charset="2"/>
              <a:buChar char="ü"/>
            </a:pPr>
            <a:r>
              <a:rPr lang="fr-CA" sz="2200" dirty="0">
                <a:solidFill>
                  <a:schemeClr val="bg1"/>
                </a:solidFill>
              </a:rPr>
              <a:t>l’on s’ouvre vers </a:t>
            </a:r>
            <a:r>
              <a:rPr lang="fr-CA" sz="2200" b="1" dirty="0">
                <a:solidFill>
                  <a:schemeClr val="bg1"/>
                </a:solidFill>
              </a:rPr>
              <a:t>l’avenir</a:t>
            </a:r>
            <a:r>
              <a:rPr lang="fr-CA" sz="2200" dirty="0">
                <a:solidFill>
                  <a:schemeClr val="bg1"/>
                </a:solidFill>
              </a:rPr>
              <a:t>, où le français est </a:t>
            </a:r>
            <a:r>
              <a:rPr lang="fr-CA" sz="2200" b="1" dirty="0">
                <a:solidFill>
                  <a:schemeClr val="bg1"/>
                </a:solidFill>
              </a:rPr>
              <a:t>parlé</a:t>
            </a:r>
            <a:r>
              <a:rPr lang="fr-CA" sz="2200" dirty="0">
                <a:solidFill>
                  <a:schemeClr val="bg1"/>
                </a:solidFill>
              </a:rPr>
              <a:t> par plusieurs dans nos communautés locales pour </a:t>
            </a:r>
            <a:r>
              <a:rPr lang="fr-CA" sz="2200" b="1" dirty="0">
                <a:solidFill>
                  <a:schemeClr val="bg1"/>
                </a:solidFill>
              </a:rPr>
              <a:t>augmenter le nombre</a:t>
            </a:r>
            <a:r>
              <a:rPr lang="fr-CA" sz="2200" dirty="0">
                <a:solidFill>
                  <a:schemeClr val="bg1"/>
                </a:solidFill>
              </a:rPr>
              <a:t> de locuteurs </a:t>
            </a:r>
            <a:r>
              <a:rPr lang="fr-CA" sz="1600" dirty="0">
                <a:solidFill>
                  <a:schemeClr val="bg1"/>
                </a:solidFill>
              </a:rPr>
              <a:t>(Roy, 2012)</a:t>
            </a:r>
          </a:p>
          <a:p>
            <a:pPr marL="438150" indent="-285750">
              <a:buFont typeface="Wingdings" pitchFamily="2" charset="2"/>
              <a:buChar char="ü"/>
            </a:pPr>
            <a:r>
              <a:rPr lang="fr-CA" sz="2200" dirty="0">
                <a:solidFill>
                  <a:schemeClr val="bg1"/>
                </a:solidFill>
              </a:rPr>
              <a:t>les </a:t>
            </a:r>
            <a:r>
              <a:rPr lang="fr-CA" sz="2200" dirty="0" err="1">
                <a:solidFill>
                  <a:schemeClr val="bg1"/>
                </a:solidFill>
              </a:rPr>
              <a:t>enseignant.e.s</a:t>
            </a:r>
            <a:r>
              <a:rPr lang="fr-CA" sz="2200" dirty="0">
                <a:solidFill>
                  <a:schemeClr val="bg1"/>
                </a:solidFill>
              </a:rPr>
              <a:t> gagnent de la </a:t>
            </a:r>
            <a:r>
              <a:rPr lang="fr-CA" sz="2200" b="1" dirty="0">
                <a:solidFill>
                  <a:schemeClr val="bg1"/>
                </a:solidFill>
              </a:rPr>
              <a:t>confiance</a:t>
            </a:r>
            <a:r>
              <a:rPr lang="fr-CA" sz="2200" dirty="0">
                <a:solidFill>
                  <a:schemeClr val="bg1"/>
                </a:solidFill>
              </a:rPr>
              <a:t> en leurs connaissances linguistiques et </a:t>
            </a:r>
            <a:r>
              <a:rPr lang="fr-CA" sz="2200" b="1" dirty="0">
                <a:solidFill>
                  <a:schemeClr val="bg1"/>
                </a:solidFill>
              </a:rPr>
              <a:t>modélisent</a:t>
            </a:r>
            <a:r>
              <a:rPr lang="fr-CA" sz="2200" dirty="0">
                <a:solidFill>
                  <a:schemeClr val="bg1"/>
                </a:solidFill>
              </a:rPr>
              <a:t> ceci aux élèves </a:t>
            </a:r>
            <a:r>
              <a:rPr lang="fr-CA" sz="1600" dirty="0">
                <a:solidFill>
                  <a:schemeClr val="bg1"/>
                </a:solidFill>
              </a:rPr>
              <a:t>(Tang, 2015)</a:t>
            </a:r>
          </a:p>
          <a:p>
            <a:pPr marL="152400" indent="0">
              <a:buNone/>
            </a:pPr>
            <a:endParaRPr lang="fr-CA" sz="2000" dirty="0">
              <a:solidFill>
                <a:schemeClr val="bg1"/>
              </a:solidFill>
            </a:endParaRPr>
          </a:p>
        </p:txBody>
      </p:sp>
    </p:spTree>
    <p:extLst>
      <p:ext uri="{BB962C8B-B14F-4D97-AF65-F5344CB8AC3E}">
        <p14:creationId xmlns:p14="http://schemas.microsoft.com/office/powerpoint/2010/main" val="281194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 calcmode="lin" valueType="num">
                                      <p:cBhvr additive="base">
                                        <p:cTn id="7" dur="500"/>
                                        <p:tgtEl>
                                          <p:spTgt spid="12">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12">
                                            <p:txEl>
                                              <p:pRg st="2" end="2"/>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2">
                                            <p:txEl>
                                              <p:pRg st="3" end="3"/>
                                            </p:txEl>
                                          </p:spTgt>
                                        </p:tgtEl>
                                        <p:attrNameLst>
                                          <p:attrName>style.visibility</p:attrName>
                                        </p:attrNameLst>
                                      </p:cBhvr>
                                      <p:to>
                                        <p:strVal val="visible"/>
                                      </p:to>
                                    </p:set>
                                    <p:anim calcmode="lin" valueType="num">
                                      <p:cBhvr additive="base">
                                        <p:cTn id="13" dur="500"/>
                                        <p:tgtEl>
                                          <p:spTgt spid="12">
                                            <p:txEl>
                                              <p:pRg st="3" end="3"/>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2">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 calcmode="lin" valueType="num">
                                      <p:cBhvr additive="base">
                                        <p:cTn id="19" dur="500"/>
                                        <p:tgtEl>
                                          <p:spTgt spid="12">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4" name="Titre 3">
            <a:extLst>
              <a:ext uri="{FF2B5EF4-FFF2-40B4-BE49-F238E27FC236}">
                <a16:creationId xmlns:a16="http://schemas.microsoft.com/office/drawing/2014/main" id="{E2673159-C75C-3F37-26AA-9DA1709970B0}"/>
              </a:ext>
            </a:extLst>
          </p:cNvPr>
          <p:cNvSpPr>
            <a:spLocks noGrp="1"/>
          </p:cNvSpPr>
          <p:nvPr>
            <p:ph type="title"/>
          </p:nvPr>
        </p:nvSpPr>
        <p:spPr>
          <a:xfrm>
            <a:off x="462864" y="516048"/>
            <a:ext cx="2731869" cy="841800"/>
          </a:xfrm>
        </p:spPr>
        <p:txBody>
          <a:bodyPr/>
          <a:lstStyle/>
          <a:p>
            <a:pPr algn="ctr"/>
            <a:r>
              <a:rPr lang="fr-CA" dirty="0">
                <a:latin typeface="Century Gothic" panose="020B0502020202020204" pitchFamily="34" charset="0"/>
              </a:rPr>
              <a:t>Résumé</a:t>
            </a:r>
          </a:p>
        </p:txBody>
      </p:sp>
      <p:sp>
        <p:nvSpPr>
          <p:cNvPr id="7" name="ZoneTexte 6">
            <a:extLst>
              <a:ext uri="{FF2B5EF4-FFF2-40B4-BE49-F238E27FC236}">
                <a16:creationId xmlns:a16="http://schemas.microsoft.com/office/drawing/2014/main" id="{B2DCFFE4-DCF6-B04B-E734-3142A5B109F6}"/>
              </a:ext>
            </a:extLst>
          </p:cNvPr>
          <p:cNvSpPr txBox="1"/>
          <p:nvPr/>
        </p:nvSpPr>
        <p:spPr>
          <a:xfrm>
            <a:off x="1493949" y="1357848"/>
            <a:ext cx="7528049" cy="3477875"/>
          </a:xfrm>
          <a:prstGeom prst="rect">
            <a:avLst/>
          </a:prstGeom>
          <a:noFill/>
        </p:spPr>
        <p:txBody>
          <a:bodyPr wrap="square">
            <a:spAutoFit/>
          </a:bodyPr>
          <a:lstStyle/>
          <a:p>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Cette ressource éducative libre (REL) est un soutien pédagogique en français langue seconde et en français dans un contexte francophone minoritaire. C’est un atelier intitulé « Le bon français…c’est quoi ça? » qui examine l’usage de la langue française à travers une lentille sociolinguistique, soit l'enjeu de l'insécurité linguistique. Tout au long de l’atelier, les </a:t>
            </a:r>
            <a:r>
              <a:rPr lang="fr-CA" sz="2000" b="0" i="0" dirty="0" err="1">
                <a:solidFill>
                  <a:schemeClr val="tx1"/>
                </a:solidFill>
                <a:effectLst/>
                <a:latin typeface="Lato" panose="020F0502020204030203" pitchFamily="34" charset="0"/>
                <a:ea typeface="Lato" panose="020F0502020204030203" pitchFamily="34" charset="0"/>
                <a:cs typeface="Lato" panose="020F0502020204030203" pitchFamily="34" charset="0"/>
              </a:rPr>
              <a:t>étudiant.e.s</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examinent l’historique de la notion du « bon français » et conséquemment le phénomène de l’insécurité linguistique qui s’ensuit. </a:t>
            </a:r>
            <a:r>
              <a:rPr lang="fr-CA" sz="2000" b="0" i="0" dirty="0" err="1">
                <a:solidFill>
                  <a:schemeClr val="tx1"/>
                </a:solidFill>
                <a:effectLst/>
                <a:latin typeface="Lato" panose="020F0502020204030203" pitchFamily="34" charset="0"/>
                <a:ea typeface="Lato" panose="020F0502020204030203" pitchFamily="34" charset="0"/>
                <a:cs typeface="Lato" panose="020F0502020204030203" pitchFamily="34" charset="0"/>
              </a:rPr>
              <a:t>Iels</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sont </a:t>
            </a:r>
            <a:r>
              <a:rPr lang="fr-CA" sz="2000" b="0" i="0" dirty="0" err="1">
                <a:solidFill>
                  <a:schemeClr val="tx1"/>
                </a:solidFill>
                <a:effectLst/>
                <a:latin typeface="Lato" panose="020F0502020204030203" pitchFamily="34" charset="0"/>
                <a:ea typeface="Lato" panose="020F0502020204030203" pitchFamily="34" charset="0"/>
                <a:cs typeface="Lato" panose="020F0502020204030203" pitchFamily="34" charset="0"/>
              </a:rPr>
              <a:t>invité.e.s</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à considérer les façons d'apprécier les variétés linguistiques pour ranimer leur sentiment de confiance, d'appartenance et d'efficacité personnelle. </a:t>
            </a:r>
            <a:endParaRPr lang="fr-CA" sz="2000" dirty="0">
              <a:solidFill>
                <a:schemeClr val="tx1"/>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33"/>
        <p:cNvGrpSpPr/>
        <p:nvPr/>
      </p:nvGrpSpPr>
      <p:grpSpPr>
        <a:xfrm>
          <a:off x="0" y="0"/>
          <a:ext cx="0" cy="0"/>
          <a:chOff x="0" y="0"/>
          <a:chExt cx="0" cy="0"/>
        </a:xfrm>
      </p:grpSpPr>
      <p:sp>
        <p:nvSpPr>
          <p:cNvPr id="1034" name="Google Shape;1034;p52"/>
          <p:cNvSpPr txBox="1">
            <a:spLocks noGrp="1"/>
          </p:cNvSpPr>
          <p:nvPr>
            <p:ph type="title"/>
          </p:nvPr>
        </p:nvSpPr>
        <p:spPr>
          <a:xfrm flipH="1">
            <a:off x="6083376" y="1597492"/>
            <a:ext cx="3060624" cy="1948513"/>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fr-CA" dirty="0">
                <a:latin typeface="Century Gothic" panose="020B0502020202020204" pitchFamily="34" charset="0"/>
              </a:rPr>
              <a:t>« Ça crée une frontière entre nous »</a:t>
            </a:r>
          </a:p>
        </p:txBody>
      </p:sp>
      <p:grpSp>
        <p:nvGrpSpPr>
          <p:cNvPr id="1036" name="Google Shape;1036;p52"/>
          <p:cNvGrpSpPr/>
          <p:nvPr/>
        </p:nvGrpSpPr>
        <p:grpSpPr>
          <a:xfrm>
            <a:off x="756730" y="603383"/>
            <a:ext cx="5218362" cy="3936733"/>
            <a:chOff x="710800" y="1178248"/>
            <a:chExt cx="3852000" cy="2787000"/>
          </a:xfrm>
        </p:grpSpPr>
        <p:sp>
          <p:nvSpPr>
            <p:cNvPr id="1037" name="Google Shape;1037;p52"/>
            <p:cNvSpPr/>
            <p:nvPr/>
          </p:nvSpPr>
          <p:spPr>
            <a:xfrm>
              <a:off x="710800" y="1178248"/>
              <a:ext cx="3852000" cy="2787000"/>
            </a:xfrm>
            <a:prstGeom prst="roundRect">
              <a:avLst>
                <a:gd name="adj" fmla="val 4290"/>
              </a:avLst>
            </a:pr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038" name="Google Shape;1038;p52"/>
            <p:cNvGrpSpPr/>
            <p:nvPr/>
          </p:nvGrpSpPr>
          <p:grpSpPr>
            <a:xfrm>
              <a:off x="981043" y="3512097"/>
              <a:ext cx="3311448" cy="326519"/>
              <a:chOff x="4841943" y="3886997"/>
              <a:chExt cx="3311448" cy="326519"/>
            </a:xfrm>
          </p:grpSpPr>
          <p:grpSp>
            <p:nvGrpSpPr>
              <p:cNvPr id="1039" name="Google Shape;1039;p52"/>
              <p:cNvGrpSpPr/>
              <p:nvPr/>
            </p:nvGrpSpPr>
            <p:grpSpPr>
              <a:xfrm>
                <a:off x="4841949" y="3886997"/>
                <a:ext cx="3311442" cy="95507"/>
                <a:chOff x="5238562" y="4064338"/>
                <a:chExt cx="2868043" cy="82719"/>
              </a:xfrm>
            </p:grpSpPr>
            <p:sp>
              <p:nvSpPr>
                <p:cNvPr id="1040" name="Google Shape;1040;p52"/>
                <p:cNvSpPr/>
                <p:nvPr/>
              </p:nvSpPr>
              <p:spPr>
                <a:xfrm>
                  <a:off x="5238825" y="4091082"/>
                  <a:ext cx="2867780" cy="29230"/>
                </a:xfrm>
                <a:custGeom>
                  <a:avLst/>
                  <a:gdLst/>
                  <a:ahLst/>
                  <a:cxnLst/>
                  <a:rect l="l" t="t" r="r" b="b"/>
                  <a:pathLst>
                    <a:path w="214976" h="1150" extrusionOk="0">
                      <a:moveTo>
                        <a:pt x="0" y="1"/>
                      </a:moveTo>
                      <a:lnTo>
                        <a:pt x="0" y="1149"/>
                      </a:lnTo>
                      <a:lnTo>
                        <a:pt x="214975" y="1149"/>
                      </a:lnTo>
                      <a:lnTo>
                        <a:pt x="214975"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1" name="Google Shape;1041;p52"/>
                <p:cNvSpPr/>
                <p:nvPr/>
              </p:nvSpPr>
              <p:spPr>
                <a:xfrm>
                  <a:off x="5238562" y="4091092"/>
                  <a:ext cx="1052366" cy="29216"/>
                </a:xfrm>
                <a:custGeom>
                  <a:avLst/>
                  <a:gdLst/>
                  <a:ahLst/>
                  <a:cxnLst/>
                  <a:rect l="l" t="t" r="r" b="b"/>
                  <a:pathLst>
                    <a:path w="109110" h="1150" extrusionOk="0">
                      <a:moveTo>
                        <a:pt x="0" y="1"/>
                      </a:moveTo>
                      <a:lnTo>
                        <a:pt x="0" y="1149"/>
                      </a:lnTo>
                      <a:lnTo>
                        <a:pt x="109109" y="1149"/>
                      </a:lnTo>
                      <a:lnTo>
                        <a:pt x="109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2" name="Google Shape;1042;p52"/>
                <p:cNvSpPr/>
                <p:nvPr/>
              </p:nvSpPr>
              <p:spPr>
                <a:xfrm>
                  <a:off x="6244244" y="4064338"/>
                  <a:ext cx="82693" cy="82719"/>
                </a:xfrm>
                <a:custGeom>
                  <a:avLst/>
                  <a:gdLst/>
                  <a:ahLst/>
                  <a:cxnLst/>
                  <a:rect l="l" t="t" r="r" b="b"/>
                  <a:pathLst>
                    <a:path w="3255" h="3256" extrusionOk="0">
                      <a:moveTo>
                        <a:pt x="1625" y="1"/>
                      </a:moveTo>
                      <a:cubicBezTo>
                        <a:pt x="728" y="1"/>
                        <a:pt x="1" y="729"/>
                        <a:pt x="1" y="1626"/>
                      </a:cubicBezTo>
                      <a:cubicBezTo>
                        <a:pt x="1" y="2527"/>
                        <a:pt x="728" y="3255"/>
                        <a:pt x="1625" y="3255"/>
                      </a:cubicBezTo>
                      <a:cubicBezTo>
                        <a:pt x="2527" y="3255"/>
                        <a:pt x="3254" y="2527"/>
                        <a:pt x="3254" y="1626"/>
                      </a:cubicBezTo>
                      <a:cubicBezTo>
                        <a:pt x="3254" y="729"/>
                        <a:pt x="2527" y="1"/>
                        <a:pt x="1625"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43" name="Google Shape;1043;p52"/>
              <p:cNvGrpSpPr/>
              <p:nvPr/>
            </p:nvGrpSpPr>
            <p:grpSpPr>
              <a:xfrm>
                <a:off x="4841943" y="4088524"/>
                <a:ext cx="1580463" cy="119299"/>
                <a:chOff x="950116" y="4374618"/>
                <a:chExt cx="1885769" cy="142345"/>
              </a:xfrm>
            </p:grpSpPr>
            <p:sp>
              <p:nvSpPr>
                <p:cNvPr id="1044" name="Google Shape;1044;p52"/>
                <p:cNvSpPr/>
                <p:nvPr/>
              </p:nvSpPr>
              <p:spPr>
                <a:xfrm>
                  <a:off x="950116" y="4382213"/>
                  <a:ext cx="127190" cy="127190"/>
                </a:xfrm>
                <a:custGeom>
                  <a:avLst/>
                  <a:gdLst/>
                  <a:ahLst/>
                  <a:cxnLst/>
                  <a:rect l="l" t="t" r="r" b="b"/>
                  <a:pathLst>
                    <a:path w="3634" h="3634" extrusionOk="0">
                      <a:moveTo>
                        <a:pt x="1" y="1"/>
                      </a:moveTo>
                      <a:lnTo>
                        <a:pt x="1" y="3633"/>
                      </a:lnTo>
                      <a:lnTo>
                        <a:pt x="3634" y="1815"/>
                      </a:lnTo>
                      <a:lnTo>
                        <a:pt x="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5" name="Google Shape;1045;p52"/>
                <p:cNvSpPr/>
                <p:nvPr/>
              </p:nvSpPr>
              <p:spPr>
                <a:xfrm>
                  <a:off x="1239222" y="4399819"/>
                  <a:ext cx="91980" cy="91945"/>
                </a:xfrm>
                <a:custGeom>
                  <a:avLst/>
                  <a:gdLst/>
                  <a:ahLst/>
                  <a:cxnLst/>
                  <a:rect l="l" t="t" r="r" b="b"/>
                  <a:pathLst>
                    <a:path w="2628" h="2627" extrusionOk="0">
                      <a:moveTo>
                        <a:pt x="1" y="0"/>
                      </a:moveTo>
                      <a:lnTo>
                        <a:pt x="1" y="2627"/>
                      </a:lnTo>
                      <a:lnTo>
                        <a:pt x="2628" y="1312"/>
                      </a:lnTo>
                      <a:lnTo>
                        <a:pt x="1"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6" name="Google Shape;1046;p52"/>
                <p:cNvSpPr/>
                <p:nvPr/>
              </p:nvSpPr>
              <p:spPr>
                <a:xfrm>
                  <a:off x="1335509" y="4399819"/>
                  <a:ext cx="11830" cy="91945"/>
                </a:xfrm>
                <a:custGeom>
                  <a:avLst/>
                  <a:gdLst/>
                  <a:ahLst/>
                  <a:cxnLst/>
                  <a:rect l="l" t="t" r="r" b="b"/>
                  <a:pathLst>
                    <a:path w="338" h="2627" extrusionOk="0">
                      <a:moveTo>
                        <a:pt x="0" y="0"/>
                      </a:moveTo>
                      <a:lnTo>
                        <a:pt x="0" y="2627"/>
                      </a:lnTo>
                      <a:lnTo>
                        <a:pt x="337" y="2627"/>
                      </a:lnTo>
                      <a:lnTo>
                        <a:pt x="337"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7" name="Google Shape;1047;p52"/>
                <p:cNvSpPr/>
                <p:nvPr/>
              </p:nvSpPr>
              <p:spPr>
                <a:xfrm>
                  <a:off x="1509218" y="4374618"/>
                  <a:ext cx="96355" cy="142345"/>
                </a:xfrm>
                <a:custGeom>
                  <a:avLst/>
                  <a:gdLst/>
                  <a:ahLst/>
                  <a:cxnLst/>
                  <a:rect l="l" t="t" r="r" b="b"/>
                  <a:pathLst>
                    <a:path w="2753" h="4067" extrusionOk="0">
                      <a:moveTo>
                        <a:pt x="2752" y="1"/>
                      </a:moveTo>
                      <a:lnTo>
                        <a:pt x="1" y="2032"/>
                      </a:lnTo>
                      <a:lnTo>
                        <a:pt x="2752" y="4066"/>
                      </a:lnTo>
                      <a:lnTo>
                        <a:pt x="2752"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8" name="Google Shape;1048;p52"/>
                <p:cNvSpPr/>
                <p:nvPr/>
              </p:nvSpPr>
              <p:spPr>
                <a:xfrm>
                  <a:off x="1509218" y="4410494"/>
                  <a:ext cx="48545" cy="70455"/>
                </a:xfrm>
                <a:custGeom>
                  <a:avLst/>
                  <a:gdLst/>
                  <a:ahLst/>
                  <a:cxnLst/>
                  <a:rect l="l" t="t" r="r" b="b"/>
                  <a:pathLst>
                    <a:path w="1387" h="2013" extrusionOk="0">
                      <a:moveTo>
                        <a:pt x="1" y="1"/>
                      </a:moveTo>
                      <a:lnTo>
                        <a:pt x="1" y="2013"/>
                      </a:lnTo>
                      <a:lnTo>
                        <a:pt x="1386" y="2013"/>
                      </a:lnTo>
                      <a:lnTo>
                        <a:pt x="1386"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9" name="Google Shape;1049;p52"/>
                <p:cNvSpPr/>
                <p:nvPr/>
              </p:nvSpPr>
              <p:spPr>
                <a:xfrm>
                  <a:off x="1619855" y="4378013"/>
                  <a:ext cx="54880" cy="135450"/>
                </a:xfrm>
                <a:custGeom>
                  <a:avLst/>
                  <a:gdLst/>
                  <a:ahLst/>
                  <a:cxnLst/>
                  <a:rect l="l" t="t" r="r" b="b"/>
                  <a:pathLst>
                    <a:path w="1568" h="3870" extrusionOk="0">
                      <a:moveTo>
                        <a:pt x="1" y="0"/>
                      </a:moveTo>
                      <a:lnTo>
                        <a:pt x="1" y="426"/>
                      </a:lnTo>
                      <a:cubicBezTo>
                        <a:pt x="666" y="604"/>
                        <a:pt x="1161" y="1212"/>
                        <a:pt x="1161" y="1935"/>
                      </a:cubicBezTo>
                      <a:cubicBezTo>
                        <a:pt x="1161" y="2658"/>
                        <a:pt x="666" y="3266"/>
                        <a:pt x="1" y="3448"/>
                      </a:cubicBezTo>
                      <a:lnTo>
                        <a:pt x="1" y="3869"/>
                      </a:lnTo>
                      <a:cubicBezTo>
                        <a:pt x="895" y="3680"/>
                        <a:pt x="1568" y="2887"/>
                        <a:pt x="1568" y="1935"/>
                      </a:cubicBezTo>
                      <a:cubicBezTo>
                        <a:pt x="1568" y="983"/>
                        <a:pt x="895" y="190"/>
                        <a:pt x="1"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0" name="Google Shape;1050;p52"/>
                <p:cNvSpPr/>
                <p:nvPr/>
              </p:nvSpPr>
              <p:spPr>
                <a:xfrm>
                  <a:off x="1619855" y="4411859"/>
                  <a:ext cx="27545" cy="67725"/>
                </a:xfrm>
                <a:custGeom>
                  <a:avLst/>
                  <a:gdLst/>
                  <a:ahLst/>
                  <a:cxnLst/>
                  <a:rect l="l" t="t" r="r" b="b"/>
                  <a:pathLst>
                    <a:path w="787" h="1935" extrusionOk="0">
                      <a:moveTo>
                        <a:pt x="1" y="1"/>
                      </a:moveTo>
                      <a:lnTo>
                        <a:pt x="1" y="1935"/>
                      </a:lnTo>
                      <a:cubicBezTo>
                        <a:pt x="450" y="1842"/>
                        <a:pt x="786" y="1444"/>
                        <a:pt x="786" y="968"/>
                      </a:cubicBezTo>
                      <a:cubicBezTo>
                        <a:pt x="786" y="492"/>
                        <a:pt x="450" y="97"/>
                        <a:pt x="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1" name="Google Shape;1051;p52"/>
                <p:cNvSpPr/>
                <p:nvPr/>
              </p:nvSpPr>
              <p:spPr>
                <a:xfrm>
                  <a:off x="1708302" y="4429849"/>
                  <a:ext cx="397845" cy="31745"/>
                </a:xfrm>
                <a:custGeom>
                  <a:avLst/>
                  <a:gdLst/>
                  <a:ahLst/>
                  <a:cxnLst/>
                  <a:rect l="l" t="t" r="r" b="b"/>
                  <a:pathLst>
                    <a:path w="11367" h="907" extrusionOk="0">
                      <a:moveTo>
                        <a:pt x="0" y="1"/>
                      </a:moveTo>
                      <a:lnTo>
                        <a:pt x="0" y="906"/>
                      </a:lnTo>
                      <a:lnTo>
                        <a:pt x="11367" y="906"/>
                      </a:lnTo>
                      <a:lnTo>
                        <a:pt x="11367"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2" name="Google Shape;1052;p52"/>
                <p:cNvSpPr/>
                <p:nvPr/>
              </p:nvSpPr>
              <p:spPr>
                <a:xfrm>
                  <a:off x="2061320" y="4400904"/>
                  <a:ext cx="89670" cy="89670"/>
                </a:xfrm>
                <a:custGeom>
                  <a:avLst/>
                  <a:gdLst/>
                  <a:ahLst/>
                  <a:cxnLst/>
                  <a:rect l="l" t="t" r="r" b="b"/>
                  <a:pathLst>
                    <a:path w="2562" h="2562" extrusionOk="0">
                      <a:moveTo>
                        <a:pt x="1281" y="1"/>
                      </a:moveTo>
                      <a:cubicBezTo>
                        <a:pt x="573" y="1"/>
                        <a:pt x="1" y="576"/>
                        <a:pt x="1" y="1281"/>
                      </a:cubicBezTo>
                      <a:cubicBezTo>
                        <a:pt x="1" y="1989"/>
                        <a:pt x="573" y="2562"/>
                        <a:pt x="1281" y="2562"/>
                      </a:cubicBezTo>
                      <a:cubicBezTo>
                        <a:pt x="1989" y="2562"/>
                        <a:pt x="2561" y="1989"/>
                        <a:pt x="2561" y="1281"/>
                      </a:cubicBezTo>
                      <a:cubicBezTo>
                        <a:pt x="2561" y="576"/>
                        <a:pt x="1989" y="1"/>
                        <a:pt x="128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3" name="Google Shape;1053;p52"/>
                <p:cNvSpPr/>
                <p:nvPr/>
              </p:nvSpPr>
              <p:spPr>
                <a:xfrm>
                  <a:off x="2317245" y="4405769"/>
                  <a:ext cx="54740" cy="83300"/>
                </a:xfrm>
                <a:custGeom>
                  <a:avLst/>
                  <a:gdLst/>
                  <a:ahLst/>
                  <a:cxnLst/>
                  <a:rect l="l" t="t" r="r" b="b"/>
                  <a:pathLst>
                    <a:path w="1564" h="2380" extrusionOk="0">
                      <a:moveTo>
                        <a:pt x="786" y="241"/>
                      </a:moveTo>
                      <a:cubicBezTo>
                        <a:pt x="1107" y="241"/>
                        <a:pt x="1250" y="616"/>
                        <a:pt x="1250" y="1180"/>
                      </a:cubicBezTo>
                      <a:cubicBezTo>
                        <a:pt x="1250" y="1769"/>
                        <a:pt x="1099" y="2140"/>
                        <a:pt x="782" y="2140"/>
                      </a:cubicBezTo>
                      <a:cubicBezTo>
                        <a:pt x="496" y="2140"/>
                        <a:pt x="314" y="1799"/>
                        <a:pt x="314" y="1200"/>
                      </a:cubicBezTo>
                      <a:cubicBezTo>
                        <a:pt x="314" y="573"/>
                        <a:pt x="511" y="241"/>
                        <a:pt x="786" y="241"/>
                      </a:cubicBezTo>
                      <a:close/>
                      <a:moveTo>
                        <a:pt x="801" y="1"/>
                      </a:moveTo>
                      <a:cubicBezTo>
                        <a:pt x="333" y="1"/>
                        <a:pt x="1" y="426"/>
                        <a:pt x="1" y="1196"/>
                      </a:cubicBezTo>
                      <a:cubicBezTo>
                        <a:pt x="8" y="1958"/>
                        <a:pt x="314" y="2380"/>
                        <a:pt x="763" y="2380"/>
                      </a:cubicBezTo>
                      <a:cubicBezTo>
                        <a:pt x="1274" y="2380"/>
                        <a:pt x="1563" y="1946"/>
                        <a:pt x="1563" y="1165"/>
                      </a:cubicBezTo>
                      <a:cubicBezTo>
                        <a:pt x="1563" y="434"/>
                        <a:pt x="1285" y="1"/>
                        <a:pt x="80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4" name="Google Shape;1054;p52"/>
                <p:cNvSpPr/>
                <p:nvPr/>
              </p:nvSpPr>
              <p:spPr>
                <a:xfrm>
                  <a:off x="2382767" y="4429849"/>
                  <a:ext cx="14840" cy="59220"/>
                </a:xfrm>
                <a:custGeom>
                  <a:avLst/>
                  <a:gdLst/>
                  <a:ahLst/>
                  <a:cxnLst/>
                  <a:rect l="l" t="t" r="r" b="b"/>
                  <a:pathLst>
                    <a:path w="424" h="1692" extrusionOk="0">
                      <a:moveTo>
                        <a:pt x="214" y="1"/>
                      </a:moveTo>
                      <a:cubicBezTo>
                        <a:pt x="90" y="1"/>
                        <a:pt x="1" y="94"/>
                        <a:pt x="1" y="222"/>
                      </a:cubicBezTo>
                      <a:cubicBezTo>
                        <a:pt x="1" y="345"/>
                        <a:pt x="86" y="442"/>
                        <a:pt x="209" y="442"/>
                      </a:cubicBezTo>
                      <a:cubicBezTo>
                        <a:pt x="341" y="442"/>
                        <a:pt x="423" y="345"/>
                        <a:pt x="423" y="222"/>
                      </a:cubicBezTo>
                      <a:cubicBezTo>
                        <a:pt x="418" y="94"/>
                        <a:pt x="338" y="1"/>
                        <a:pt x="214" y="1"/>
                      </a:cubicBezTo>
                      <a:close/>
                      <a:moveTo>
                        <a:pt x="214" y="1251"/>
                      </a:moveTo>
                      <a:cubicBezTo>
                        <a:pt x="90" y="1251"/>
                        <a:pt x="1" y="1340"/>
                        <a:pt x="1" y="1472"/>
                      </a:cubicBezTo>
                      <a:cubicBezTo>
                        <a:pt x="1" y="1595"/>
                        <a:pt x="86" y="1692"/>
                        <a:pt x="209" y="1692"/>
                      </a:cubicBezTo>
                      <a:cubicBezTo>
                        <a:pt x="341" y="1692"/>
                        <a:pt x="423" y="1595"/>
                        <a:pt x="423" y="1472"/>
                      </a:cubicBezTo>
                      <a:cubicBezTo>
                        <a:pt x="418" y="1340"/>
                        <a:pt x="338" y="1251"/>
                        <a:pt x="214" y="125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5" name="Google Shape;1055;p52"/>
                <p:cNvSpPr/>
                <p:nvPr/>
              </p:nvSpPr>
              <p:spPr>
                <a:xfrm>
                  <a:off x="2407127" y="4407134"/>
                  <a:ext cx="50155" cy="81935"/>
                </a:xfrm>
                <a:custGeom>
                  <a:avLst/>
                  <a:gdLst/>
                  <a:ahLst/>
                  <a:cxnLst/>
                  <a:rect l="l" t="t" r="r" b="b"/>
                  <a:pathLst>
                    <a:path w="1433" h="2341" extrusionOk="0">
                      <a:moveTo>
                        <a:pt x="288" y="0"/>
                      </a:moveTo>
                      <a:lnTo>
                        <a:pt x="136" y="1107"/>
                      </a:lnTo>
                      <a:cubicBezTo>
                        <a:pt x="222" y="1095"/>
                        <a:pt x="326" y="1080"/>
                        <a:pt x="458" y="1080"/>
                      </a:cubicBezTo>
                      <a:cubicBezTo>
                        <a:pt x="915" y="1080"/>
                        <a:pt x="1115" y="1293"/>
                        <a:pt x="1120" y="1591"/>
                      </a:cubicBezTo>
                      <a:cubicBezTo>
                        <a:pt x="1120" y="1900"/>
                        <a:pt x="868" y="2089"/>
                        <a:pt x="574" y="2089"/>
                      </a:cubicBezTo>
                      <a:cubicBezTo>
                        <a:pt x="365" y="2089"/>
                        <a:pt x="175" y="2020"/>
                        <a:pt x="83" y="1962"/>
                      </a:cubicBezTo>
                      <a:lnTo>
                        <a:pt x="1" y="2198"/>
                      </a:lnTo>
                      <a:cubicBezTo>
                        <a:pt x="113" y="2271"/>
                        <a:pt x="326" y="2341"/>
                        <a:pt x="578" y="2341"/>
                      </a:cubicBezTo>
                      <a:cubicBezTo>
                        <a:pt x="1077" y="2341"/>
                        <a:pt x="1433" y="2005"/>
                        <a:pt x="1433" y="1555"/>
                      </a:cubicBezTo>
                      <a:cubicBezTo>
                        <a:pt x="1433" y="1266"/>
                        <a:pt x="1286" y="1068"/>
                        <a:pt x="1104" y="964"/>
                      </a:cubicBezTo>
                      <a:cubicBezTo>
                        <a:pt x="961" y="878"/>
                        <a:pt x="786" y="839"/>
                        <a:pt x="609" y="839"/>
                      </a:cubicBezTo>
                      <a:cubicBezTo>
                        <a:pt x="524" y="839"/>
                        <a:pt x="474" y="848"/>
                        <a:pt x="419" y="855"/>
                      </a:cubicBezTo>
                      <a:lnTo>
                        <a:pt x="508" y="264"/>
                      </a:lnTo>
                      <a:lnTo>
                        <a:pt x="1386" y="264"/>
                      </a:lnTo>
                      <a:lnTo>
                        <a:pt x="13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6" name="Google Shape;1056;p52"/>
                <p:cNvSpPr/>
                <p:nvPr/>
              </p:nvSpPr>
              <p:spPr>
                <a:xfrm>
                  <a:off x="2469988" y="4405769"/>
                  <a:ext cx="54740" cy="83300"/>
                </a:xfrm>
                <a:custGeom>
                  <a:avLst/>
                  <a:gdLst/>
                  <a:ahLst/>
                  <a:cxnLst/>
                  <a:rect l="l" t="t" r="r" b="b"/>
                  <a:pathLst>
                    <a:path w="1564" h="2380" extrusionOk="0">
                      <a:moveTo>
                        <a:pt x="782" y="241"/>
                      </a:moveTo>
                      <a:cubicBezTo>
                        <a:pt x="1107" y="241"/>
                        <a:pt x="1250" y="616"/>
                        <a:pt x="1250" y="1180"/>
                      </a:cubicBezTo>
                      <a:cubicBezTo>
                        <a:pt x="1250" y="1769"/>
                        <a:pt x="1099" y="2140"/>
                        <a:pt x="778" y="2140"/>
                      </a:cubicBezTo>
                      <a:cubicBezTo>
                        <a:pt x="496" y="2140"/>
                        <a:pt x="314" y="1799"/>
                        <a:pt x="314" y="1200"/>
                      </a:cubicBezTo>
                      <a:cubicBezTo>
                        <a:pt x="314" y="573"/>
                        <a:pt x="511" y="241"/>
                        <a:pt x="782" y="241"/>
                      </a:cubicBezTo>
                      <a:close/>
                      <a:moveTo>
                        <a:pt x="801" y="1"/>
                      </a:moveTo>
                      <a:cubicBezTo>
                        <a:pt x="333" y="1"/>
                        <a:pt x="1" y="426"/>
                        <a:pt x="1" y="1196"/>
                      </a:cubicBezTo>
                      <a:cubicBezTo>
                        <a:pt x="8" y="1958"/>
                        <a:pt x="314" y="2380"/>
                        <a:pt x="763" y="2380"/>
                      </a:cubicBezTo>
                      <a:cubicBezTo>
                        <a:pt x="1274" y="2380"/>
                        <a:pt x="1563" y="1946"/>
                        <a:pt x="1563" y="1165"/>
                      </a:cubicBezTo>
                      <a:cubicBezTo>
                        <a:pt x="1563" y="434"/>
                        <a:pt x="1285" y="1"/>
                        <a:pt x="80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7" name="Google Shape;1057;p52"/>
                <p:cNvSpPr/>
                <p:nvPr/>
              </p:nvSpPr>
              <p:spPr>
                <a:xfrm>
                  <a:off x="2555180" y="4402794"/>
                  <a:ext cx="43085" cy="89950"/>
                </a:xfrm>
                <a:custGeom>
                  <a:avLst/>
                  <a:gdLst/>
                  <a:ahLst/>
                  <a:cxnLst/>
                  <a:rect l="l" t="t" r="r" b="b"/>
                  <a:pathLst>
                    <a:path w="1231" h="2570" extrusionOk="0">
                      <a:moveTo>
                        <a:pt x="990" y="1"/>
                      </a:moveTo>
                      <a:lnTo>
                        <a:pt x="0" y="2570"/>
                      </a:lnTo>
                      <a:lnTo>
                        <a:pt x="240" y="2570"/>
                      </a:lnTo>
                      <a:lnTo>
                        <a:pt x="1231"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8" name="Google Shape;1058;p52"/>
                <p:cNvSpPr/>
                <p:nvPr/>
              </p:nvSpPr>
              <p:spPr>
                <a:xfrm>
                  <a:off x="2629627" y="4405769"/>
                  <a:ext cx="51520" cy="81935"/>
                </a:xfrm>
                <a:custGeom>
                  <a:avLst/>
                  <a:gdLst/>
                  <a:ahLst/>
                  <a:cxnLst/>
                  <a:rect l="l" t="t" r="r" b="b"/>
                  <a:pathLst>
                    <a:path w="1472" h="2341" extrusionOk="0">
                      <a:moveTo>
                        <a:pt x="709" y="1"/>
                      </a:moveTo>
                      <a:cubicBezTo>
                        <a:pt x="445" y="1"/>
                        <a:pt x="218" y="101"/>
                        <a:pt x="59" y="237"/>
                      </a:cubicBezTo>
                      <a:lnTo>
                        <a:pt x="156" y="453"/>
                      </a:lnTo>
                      <a:cubicBezTo>
                        <a:pt x="264" y="364"/>
                        <a:pt x="438" y="260"/>
                        <a:pt x="647" y="260"/>
                      </a:cubicBezTo>
                      <a:cubicBezTo>
                        <a:pt x="988" y="260"/>
                        <a:pt x="1104" y="476"/>
                        <a:pt x="1104" y="708"/>
                      </a:cubicBezTo>
                      <a:cubicBezTo>
                        <a:pt x="1100" y="1057"/>
                        <a:pt x="833" y="1355"/>
                        <a:pt x="245" y="1912"/>
                      </a:cubicBezTo>
                      <a:lnTo>
                        <a:pt x="1" y="2151"/>
                      </a:lnTo>
                      <a:lnTo>
                        <a:pt x="1" y="2341"/>
                      </a:lnTo>
                      <a:lnTo>
                        <a:pt x="1471" y="2341"/>
                      </a:lnTo>
                      <a:lnTo>
                        <a:pt x="1471" y="2082"/>
                      </a:lnTo>
                      <a:lnTo>
                        <a:pt x="438" y="2082"/>
                      </a:lnTo>
                      <a:lnTo>
                        <a:pt x="438" y="2074"/>
                      </a:lnTo>
                      <a:lnTo>
                        <a:pt x="620" y="1904"/>
                      </a:lnTo>
                      <a:cubicBezTo>
                        <a:pt x="1107" y="1440"/>
                        <a:pt x="1413" y="1096"/>
                        <a:pt x="1413" y="669"/>
                      </a:cubicBezTo>
                      <a:cubicBezTo>
                        <a:pt x="1413" y="341"/>
                        <a:pt x="1204" y="1"/>
                        <a:pt x="709"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9" name="Google Shape;1059;p52"/>
                <p:cNvSpPr/>
                <p:nvPr/>
              </p:nvSpPr>
              <p:spPr>
                <a:xfrm>
                  <a:off x="2694098" y="4429849"/>
                  <a:ext cx="14805" cy="59220"/>
                </a:xfrm>
                <a:custGeom>
                  <a:avLst/>
                  <a:gdLst/>
                  <a:ahLst/>
                  <a:cxnLst/>
                  <a:rect l="l" t="t" r="r" b="b"/>
                  <a:pathLst>
                    <a:path w="423" h="1692" extrusionOk="0">
                      <a:moveTo>
                        <a:pt x="213" y="1"/>
                      </a:moveTo>
                      <a:cubicBezTo>
                        <a:pt x="89" y="1"/>
                        <a:pt x="1" y="94"/>
                        <a:pt x="1" y="222"/>
                      </a:cubicBezTo>
                      <a:cubicBezTo>
                        <a:pt x="1" y="345"/>
                        <a:pt x="85" y="442"/>
                        <a:pt x="210" y="442"/>
                      </a:cubicBezTo>
                      <a:cubicBezTo>
                        <a:pt x="341" y="442"/>
                        <a:pt x="422" y="345"/>
                        <a:pt x="422" y="222"/>
                      </a:cubicBezTo>
                      <a:cubicBezTo>
                        <a:pt x="419" y="94"/>
                        <a:pt x="337" y="1"/>
                        <a:pt x="213" y="1"/>
                      </a:cubicBezTo>
                      <a:close/>
                      <a:moveTo>
                        <a:pt x="213" y="1251"/>
                      </a:moveTo>
                      <a:cubicBezTo>
                        <a:pt x="89" y="1251"/>
                        <a:pt x="1" y="1340"/>
                        <a:pt x="1" y="1472"/>
                      </a:cubicBezTo>
                      <a:cubicBezTo>
                        <a:pt x="1" y="1595"/>
                        <a:pt x="85" y="1692"/>
                        <a:pt x="210" y="1692"/>
                      </a:cubicBezTo>
                      <a:cubicBezTo>
                        <a:pt x="341" y="1692"/>
                        <a:pt x="422" y="1595"/>
                        <a:pt x="422" y="1472"/>
                      </a:cubicBezTo>
                      <a:cubicBezTo>
                        <a:pt x="419" y="1340"/>
                        <a:pt x="337" y="1251"/>
                        <a:pt x="213" y="125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0" name="Google Shape;1060;p52"/>
                <p:cNvSpPr/>
                <p:nvPr/>
              </p:nvSpPr>
              <p:spPr>
                <a:xfrm>
                  <a:off x="2718494" y="4407134"/>
                  <a:ext cx="50085" cy="81935"/>
                </a:xfrm>
                <a:custGeom>
                  <a:avLst/>
                  <a:gdLst/>
                  <a:ahLst/>
                  <a:cxnLst/>
                  <a:rect l="l" t="t" r="r" b="b"/>
                  <a:pathLst>
                    <a:path w="1431" h="2341" extrusionOk="0">
                      <a:moveTo>
                        <a:pt x="282" y="0"/>
                      </a:moveTo>
                      <a:lnTo>
                        <a:pt x="135" y="1107"/>
                      </a:lnTo>
                      <a:cubicBezTo>
                        <a:pt x="220" y="1095"/>
                        <a:pt x="320" y="1080"/>
                        <a:pt x="452" y="1080"/>
                      </a:cubicBezTo>
                      <a:cubicBezTo>
                        <a:pt x="913" y="1080"/>
                        <a:pt x="1110" y="1293"/>
                        <a:pt x="1114" y="1591"/>
                      </a:cubicBezTo>
                      <a:cubicBezTo>
                        <a:pt x="1114" y="1900"/>
                        <a:pt x="863" y="2089"/>
                        <a:pt x="568" y="2089"/>
                      </a:cubicBezTo>
                      <a:cubicBezTo>
                        <a:pt x="359" y="2089"/>
                        <a:pt x="174" y="2020"/>
                        <a:pt x="77" y="1962"/>
                      </a:cubicBezTo>
                      <a:lnTo>
                        <a:pt x="0" y="2198"/>
                      </a:lnTo>
                      <a:cubicBezTo>
                        <a:pt x="108" y="2271"/>
                        <a:pt x="320" y="2341"/>
                        <a:pt x="572" y="2341"/>
                      </a:cubicBezTo>
                      <a:cubicBezTo>
                        <a:pt x="1072" y="2341"/>
                        <a:pt x="1431" y="2005"/>
                        <a:pt x="1431" y="1555"/>
                      </a:cubicBezTo>
                      <a:cubicBezTo>
                        <a:pt x="1431" y="1266"/>
                        <a:pt x="1281" y="1068"/>
                        <a:pt x="1099" y="964"/>
                      </a:cubicBezTo>
                      <a:cubicBezTo>
                        <a:pt x="959" y="878"/>
                        <a:pt x="781" y="839"/>
                        <a:pt x="604" y="839"/>
                      </a:cubicBezTo>
                      <a:cubicBezTo>
                        <a:pt x="518" y="839"/>
                        <a:pt x="472" y="848"/>
                        <a:pt x="418" y="855"/>
                      </a:cubicBezTo>
                      <a:lnTo>
                        <a:pt x="506" y="264"/>
                      </a:lnTo>
                      <a:lnTo>
                        <a:pt x="1385" y="264"/>
                      </a:lnTo>
                      <a:lnTo>
                        <a:pt x="138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1" name="Google Shape;1061;p52"/>
                <p:cNvSpPr/>
                <p:nvPr/>
              </p:nvSpPr>
              <p:spPr>
                <a:xfrm>
                  <a:off x="2781285" y="4405769"/>
                  <a:ext cx="54600" cy="83300"/>
                </a:xfrm>
                <a:custGeom>
                  <a:avLst/>
                  <a:gdLst/>
                  <a:ahLst/>
                  <a:cxnLst/>
                  <a:rect l="l" t="t" r="r" b="b"/>
                  <a:pathLst>
                    <a:path w="1560" h="2380" extrusionOk="0">
                      <a:moveTo>
                        <a:pt x="783" y="241"/>
                      </a:moveTo>
                      <a:cubicBezTo>
                        <a:pt x="1103" y="241"/>
                        <a:pt x="1251" y="616"/>
                        <a:pt x="1251" y="1180"/>
                      </a:cubicBezTo>
                      <a:cubicBezTo>
                        <a:pt x="1251" y="1769"/>
                        <a:pt x="1096" y="2140"/>
                        <a:pt x="778" y="2140"/>
                      </a:cubicBezTo>
                      <a:cubicBezTo>
                        <a:pt x="496" y="2140"/>
                        <a:pt x="310" y="1799"/>
                        <a:pt x="310" y="1200"/>
                      </a:cubicBezTo>
                      <a:cubicBezTo>
                        <a:pt x="310" y="573"/>
                        <a:pt x="508" y="241"/>
                        <a:pt x="783" y="241"/>
                      </a:cubicBezTo>
                      <a:close/>
                      <a:moveTo>
                        <a:pt x="798" y="1"/>
                      </a:moveTo>
                      <a:cubicBezTo>
                        <a:pt x="333" y="1"/>
                        <a:pt x="1" y="426"/>
                        <a:pt x="1" y="1196"/>
                      </a:cubicBezTo>
                      <a:cubicBezTo>
                        <a:pt x="8" y="1958"/>
                        <a:pt x="310" y="2380"/>
                        <a:pt x="760" y="2380"/>
                      </a:cubicBezTo>
                      <a:cubicBezTo>
                        <a:pt x="1270" y="2380"/>
                        <a:pt x="1560" y="1946"/>
                        <a:pt x="1560" y="1165"/>
                      </a:cubicBezTo>
                      <a:cubicBezTo>
                        <a:pt x="1560" y="434"/>
                        <a:pt x="1285" y="1"/>
                        <a:pt x="798"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62" name="Google Shape;1062;p52"/>
              <p:cNvGrpSpPr/>
              <p:nvPr/>
            </p:nvGrpSpPr>
            <p:grpSpPr>
              <a:xfrm>
                <a:off x="6740408" y="4082745"/>
                <a:ext cx="1412936" cy="130770"/>
                <a:chOff x="2935989" y="4367723"/>
                <a:chExt cx="1685879" cy="156032"/>
              </a:xfrm>
            </p:grpSpPr>
            <p:sp>
              <p:nvSpPr>
                <p:cNvPr id="1063" name="Google Shape;1063;p52"/>
                <p:cNvSpPr/>
                <p:nvPr/>
              </p:nvSpPr>
              <p:spPr>
                <a:xfrm>
                  <a:off x="2935989" y="4376368"/>
                  <a:ext cx="179165" cy="138705"/>
                </a:xfrm>
                <a:custGeom>
                  <a:avLst/>
                  <a:gdLst/>
                  <a:ahLst/>
                  <a:cxnLst/>
                  <a:rect l="l" t="t" r="r" b="b"/>
                  <a:pathLst>
                    <a:path w="5119" h="3963" extrusionOk="0">
                      <a:moveTo>
                        <a:pt x="1323" y="1761"/>
                      </a:moveTo>
                      <a:lnTo>
                        <a:pt x="1323" y="2202"/>
                      </a:lnTo>
                      <a:lnTo>
                        <a:pt x="495" y="2202"/>
                      </a:lnTo>
                      <a:lnTo>
                        <a:pt x="495" y="1761"/>
                      </a:lnTo>
                      <a:close/>
                      <a:moveTo>
                        <a:pt x="4515" y="1761"/>
                      </a:moveTo>
                      <a:lnTo>
                        <a:pt x="4515" y="2202"/>
                      </a:lnTo>
                      <a:lnTo>
                        <a:pt x="1872" y="2202"/>
                      </a:lnTo>
                      <a:lnTo>
                        <a:pt x="1872" y="1761"/>
                      </a:lnTo>
                      <a:close/>
                      <a:moveTo>
                        <a:pt x="3191" y="2698"/>
                      </a:moveTo>
                      <a:lnTo>
                        <a:pt x="3191" y="3139"/>
                      </a:lnTo>
                      <a:lnTo>
                        <a:pt x="549" y="3139"/>
                      </a:lnTo>
                      <a:lnTo>
                        <a:pt x="549" y="2698"/>
                      </a:lnTo>
                      <a:close/>
                      <a:moveTo>
                        <a:pt x="4569" y="2698"/>
                      </a:moveTo>
                      <a:lnTo>
                        <a:pt x="4569" y="3139"/>
                      </a:lnTo>
                      <a:lnTo>
                        <a:pt x="3745" y="3139"/>
                      </a:lnTo>
                      <a:lnTo>
                        <a:pt x="3745" y="2698"/>
                      </a:lnTo>
                      <a:close/>
                      <a:moveTo>
                        <a:pt x="538" y="1"/>
                      </a:moveTo>
                      <a:cubicBezTo>
                        <a:pt x="240" y="1"/>
                        <a:pt x="0" y="241"/>
                        <a:pt x="0" y="539"/>
                      </a:cubicBezTo>
                      <a:lnTo>
                        <a:pt x="0" y="3429"/>
                      </a:lnTo>
                      <a:cubicBezTo>
                        <a:pt x="0" y="3723"/>
                        <a:pt x="240" y="3963"/>
                        <a:pt x="538" y="3963"/>
                      </a:cubicBezTo>
                      <a:lnTo>
                        <a:pt x="4584" y="3963"/>
                      </a:lnTo>
                      <a:cubicBezTo>
                        <a:pt x="4878" y="3963"/>
                        <a:pt x="5118" y="3723"/>
                        <a:pt x="5118" y="3429"/>
                      </a:cubicBezTo>
                      <a:lnTo>
                        <a:pt x="5118" y="539"/>
                      </a:lnTo>
                      <a:cubicBezTo>
                        <a:pt x="5118" y="241"/>
                        <a:pt x="4878" y="1"/>
                        <a:pt x="4584"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4" name="Google Shape;1064;p52"/>
                <p:cNvSpPr/>
                <p:nvPr/>
              </p:nvSpPr>
              <p:spPr>
                <a:xfrm>
                  <a:off x="3835089" y="4383858"/>
                  <a:ext cx="196525" cy="123760"/>
                </a:xfrm>
                <a:custGeom>
                  <a:avLst/>
                  <a:gdLst/>
                  <a:ahLst/>
                  <a:cxnLst/>
                  <a:rect l="l" t="t" r="r" b="b"/>
                  <a:pathLst>
                    <a:path w="5615" h="3536" extrusionOk="0">
                      <a:moveTo>
                        <a:pt x="5119" y="495"/>
                      </a:moveTo>
                      <a:lnTo>
                        <a:pt x="5119" y="3041"/>
                      </a:lnTo>
                      <a:lnTo>
                        <a:pt x="496" y="3041"/>
                      </a:lnTo>
                      <a:lnTo>
                        <a:pt x="496" y="495"/>
                      </a:lnTo>
                      <a:close/>
                      <a:moveTo>
                        <a:pt x="248" y="0"/>
                      </a:moveTo>
                      <a:cubicBezTo>
                        <a:pt x="109" y="0"/>
                        <a:pt x="0" y="112"/>
                        <a:pt x="0" y="247"/>
                      </a:cubicBezTo>
                      <a:lnTo>
                        <a:pt x="0" y="3288"/>
                      </a:lnTo>
                      <a:cubicBezTo>
                        <a:pt x="0" y="3424"/>
                        <a:pt x="109" y="3536"/>
                        <a:pt x="248" y="3536"/>
                      </a:cubicBezTo>
                      <a:lnTo>
                        <a:pt x="5367" y="3536"/>
                      </a:lnTo>
                      <a:cubicBezTo>
                        <a:pt x="5502" y="3536"/>
                        <a:pt x="5614" y="3424"/>
                        <a:pt x="5614" y="3288"/>
                      </a:cubicBezTo>
                      <a:lnTo>
                        <a:pt x="5614" y="247"/>
                      </a:lnTo>
                      <a:cubicBezTo>
                        <a:pt x="5614" y="112"/>
                        <a:pt x="5502" y="0"/>
                        <a:pt x="5367"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5" name="Google Shape;1065;p52"/>
                <p:cNvSpPr/>
                <p:nvPr/>
              </p:nvSpPr>
              <p:spPr>
                <a:xfrm>
                  <a:off x="3239271" y="4379378"/>
                  <a:ext cx="129115" cy="132720"/>
                </a:xfrm>
                <a:custGeom>
                  <a:avLst/>
                  <a:gdLst/>
                  <a:ahLst/>
                  <a:cxnLst/>
                  <a:rect l="l" t="t" r="r" b="b"/>
                  <a:pathLst>
                    <a:path w="3689" h="3792" extrusionOk="0">
                      <a:moveTo>
                        <a:pt x="1847" y="1173"/>
                      </a:moveTo>
                      <a:cubicBezTo>
                        <a:pt x="2245" y="1173"/>
                        <a:pt x="2570" y="1498"/>
                        <a:pt x="2570" y="1896"/>
                      </a:cubicBezTo>
                      <a:cubicBezTo>
                        <a:pt x="2570" y="2298"/>
                        <a:pt x="2245" y="2619"/>
                        <a:pt x="1847" y="2619"/>
                      </a:cubicBezTo>
                      <a:cubicBezTo>
                        <a:pt x="1444" y="2619"/>
                        <a:pt x="1119" y="2298"/>
                        <a:pt x="1119" y="1896"/>
                      </a:cubicBezTo>
                      <a:cubicBezTo>
                        <a:pt x="1119" y="1498"/>
                        <a:pt x="1444" y="1173"/>
                        <a:pt x="1847" y="1173"/>
                      </a:cubicBezTo>
                      <a:close/>
                      <a:moveTo>
                        <a:pt x="1336" y="0"/>
                      </a:moveTo>
                      <a:lnTo>
                        <a:pt x="1258" y="766"/>
                      </a:lnTo>
                      <a:lnTo>
                        <a:pt x="589" y="391"/>
                      </a:lnTo>
                      <a:lnTo>
                        <a:pt x="1" y="1223"/>
                      </a:lnTo>
                      <a:lnTo>
                        <a:pt x="783" y="1896"/>
                      </a:lnTo>
                      <a:lnTo>
                        <a:pt x="1" y="2569"/>
                      </a:lnTo>
                      <a:lnTo>
                        <a:pt x="589" y="3405"/>
                      </a:lnTo>
                      <a:lnTo>
                        <a:pt x="1258" y="3025"/>
                      </a:lnTo>
                      <a:lnTo>
                        <a:pt x="1336" y="3791"/>
                      </a:lnTo>
                      <a:lnTo>
                        <a:pt x="2353" y="3791"/>
                      </a:lnTo>
                      <a:lnTo>
                        <a:pt x="2431" y="3025"/>
                      </a:lnTo>
                      <a:lnTo>
                        <a:pt x="3100" y="3405"/>
                      </a:lnTo>
                      <a:lnTo>
                        <a:pt x="3688" y="2569"/>
                      </a:lnTo>
                      <a:lnTo>
                        <a:pt x="2910" y="1896"/>
                      </a:lnTo>
                      <a:lnTo>
                        <a:pt x="3688" y="1223"/>
                      </a:lnTo>
                      <a:lnTo>
                        <a:pt x="3100" y="391"/>
                      </a:lnTo>
                      <a:lnTo>
                        <a:pt x="2431" y="766"/>
                      </a:lnTo>
                      <a:lnTo>
                        <a:pt x="2353"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6" name="Google Shape;1066;p52"/>
                <p:cNvSpPr/>
                <p:nvPr/>
              </p:nvSpPr>
              <p:spPr>
                <a:xfrm>
                  <a:off x="3313227" y="4379378"/>
                  <a:ext cx="82880" cy="58660"/>
                </a:xfrm>
                <a:custGeom>
                  <a:avLst/>
                  <a:gdLst/>
                  <a:ahLst/>
                  <a:cxnLst/>
                  <a:rect l="l" t="t" r="r" b="b"/>
                  <a:pathLst>
                    <a:path w="2368" h="1676" extrusionOk="0">
                      <a:moveTo>
                        <a:pt x="0" y="0"/>
                      </a:moveTo>
                      <a:lnTo>
                        <a:pt x="0" y="1675"/>
                      </a:lnTo>
                      <a:lnTo>
                        <a:pt x="2368" y="1675"/>
                      </a:lnTo>
                      <a:lnTo>
                        <a:pt x="2368"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7" name="Google Shape;1067;p52"/>
                <p:cNvSpPr/>
                <p:nvPr/>
              </p:nvSpPr>
              <p:spPr>
                <a:xfrm>
                  <a:off x="3329468" y="4393588"/>
                  <a:ext cx="24535" cy="32935"/>
                </a:xfrm>
                <a:custGeom>
                  <a:avLst/>
                  <a:gdLst/>
                  <a:ahLst/>
                  <a:cxnLst/>
                  <a:rect l="l" t="t" r="r" b="b"/>
                  <a:pathLst>
                    <a:path w="701" h="941" extrusionOk="0">
                      <a:moveTo>
                        <a:pt x="1" y="1"/>
                      </a:moveTo>
                      <a:lnTo>
                        <a:pt x="1" y="940"/>
                      </a:lnTo>
                      <a:lnTo>
                        <a:pt x="124" y="940"/>
                      </a:lnTo>
                      <a:lnTo>
                        <a:pt x="124" y="499"/>
                      </a:lnTo>
                      <a:lnTo>
                        <a:pt x="577" y="499"/>
                      </a:lnTo>
                      <a:lnTo>
                        <a:pt x="577" y="940"/>
                      </a:lnTo>
                      <a:lnTo>
                        <a:pt x="701" y="940"/>
                      </a:lnTo>
                      <a:lnTo>
                        <a:pt x="701" y="1"/>
                      </a:lnTo>
                      <a:lnTo>
                        <a:pt x="577" y="1"/>
                      </a:lnTo>
                      <a:lnTo>
                        <a:pt x="577" y="395"/>
                      </a:lnTo>
                      <a:lnTo>
                        <a:pt x="124" y="395"/>
                      </a:lnTo>
                      <a:lnTo>
                        <a:pt x="124"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8" name="Google Shape;1068;p52"/>
                <p:cNvSpPr/>
                <p:nvPr/>
              </p:nvSpPr>
              <p:spPr>
                <a:xfrm>
                  <a:off x="3361283" y="4393308"/>
                  <a:ext cx="26985" cy="33460"/>
                </a:xfrm>
                <a:custGeom>
                  <a:avLst/>
                  <a:gdLst/>
                  <a:ahLst/>
                  <a:cxnLst/>
                  <a:rect l="l" t="t" r="r" b="b"/>
                  <a:pathLst>
                    <a:path w="771" h="956" extrusionOk="0">
                      <a:moveTo>
                        <a:pt x="264" y="97"/>
                      </a:moveTo>
                      <a:cubicBezTo>
                        <a:pt x="520" y="97"/>
                        <a:pt x="647" y="241"/>
                        <a:pt x="647" y="461"/>
                      </a:cubicBezTo>
                      <a:cubicBezTo>
                        <a:pt x="647" y="713"/>
                        <a:pt x="504" y="859"/>
                        <a:pt x="245" y="859"/>
                      </a:cubicBezTo>
                      <a:cubicBezTo>
                        <a:pt x="198" y="859"/>
                        <a:pt x="152" y="856"/>
                        <a:pt x="120" y="852"/>
                      </a:cubicBezTo>
                      <a:lnTo>
                        <a:pt x="120" y="109"/>
                      </a:lnTo>
                      <a:cubicBezTo>
                        <a:pt x="156" y="105"/>
                        <a:pt x="202" y="97"/>
                        <a:pt x="264" y="97"/>
                      </a:cubicBezTo>
                      <a:close/>
                      <a:moveTo>
                        <a:pt x="260" y="0"/>
                      </a:moveTo>
                      <a:cubicBezTo>
                        <a:pt x="163" y="0"/>
                        <a:pt x="74" y="9"/>
                        <a:pt x="1" y="20"/>
                      </a:cubicBezTo>
                      <a:lnTo>
                        <a:pt x="1" y="945"/>
                      </a:lnTo>
                      <a:cubicBezTo>
                        <a:pt x="63" y="952"/>
                        <a:pt x="136" y="956"/>
                        <a:pt x="222" y="956"/>
                      </a:cubicBezTo>
                      <a:cubicBezTo>
                        <a:pt x="404" y="956"/>
                        <a:pt x="550" y="909"/>
                        <a:pt x="636" y="821"/>
                      </a:cubicBezTo>
                      <a:cubicBezTo>
                        <a:pt x="724" y="736"/>
                        <a:pt x="770" y="608"/>
                        <a:pt x="770" y="457"/>
                      </a:cubicBezTo>
                      <a:cubicBezTo>
                        <a:pt x="770" y="302"/>
                        <a:pt x="724" y="194"/>
                        <a:pt x="639" y="120"/>
                      </a:cubicBezTo>
                      <a:cubicBezTo>
                        <a:pt x="558" y="43"/>
                        <a:pt x="434" y="0"/>
                        <a:pt x="260"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9" name="Google Shape;1069;p52"/>
                <p:cNvSpPr/>
                <p:nvPr/>
              </p:nvSpPr>
              <p:spPr>
                <a:xfrm>
                  <a:off x="3520257" y="4370558"/>
                  <a:ext cx="190715" cy="150325"/>
                </a:xfrm>
                <a:custGeom>
                  <a:avLst/>
                  <a:gdLst/>
                  <a:ahLst/>
                  <a:cxnLst/>
                  <a:rect l="l" t="t" r="r" b="b"/>
                  <a:pathLst>
                    <a:path w="5449" h="4295" extrusionOk="0">
                      <a:moveTo>
                        <a:pt x="4747" y="334"/>
                      </a:moveTo>
                      <a:cubicBezTo>
                        <a:pt x="4953" y="334"/>
                        <a:pt x="5119" y="500"/>
                        <a:pt x="5119" y="705"/>
                      </a:cubicBezTo>
                      <a:lnTo>
                        <a:pt x="5119" y="3595"/>
                      </a:lnTo>
                      <a:cubicBezTo>
                        <a:pt x="5119" y="3800"/>
                        <a:pt x="4953" y="3966"/>
                        <a:pt x="4747" y="3966"/>
                      </a:cubicBezTo>
                      <a:lnTo>
                        <a:pt x="701" y="3966"/>
                      </a:lnTo>
                      <a:cubicBezTo>
                        <a:pt x="496" y="3966"/>
                        <a:pt x="330" y="3800"/>
                        <a:pt x="330" y="3595"/>
                      </a:cubicBezTo>
                      <a:lnTo>
                        <a:pt x="330" y="705"/>
                      </a:lnTo>
                      <a:cubicBezTo>
                        <a:pt x="330" y="500"/>
                        <a:pt x="496" y="334"/>
                        <a:pt x="701" y="334"/>
                      </a:cubicBezTo>
                      <a:close/>
                      <a:moveTo>
                        <a:pt x="701" y="0"/>
                      </a:moveTo>
                      <a:cubicBezTo>
                        <a:pt x="314" y="0"/>
                        <a:pt x="1" y="318"/>
                        <a:pt x="1" y="705"/>
                      </a:cubicBezTo>
                      <a:lnTo>
                        <a:pt x="1" y="3595"/>
                      </a:lnTo>
                      <a:cubicBezTo>
                        <a:pt x="1" y="3982"/>
                        <a:pt x="314" y="4295"/>
                        <a:pt x="701" y="4295"/>
                      </a:cubicBezTo>
                      <a:lnTo>
                        <a:pt x="4747" y="4295"/>
                      </a:lnTo>
                      <a:cubicBezTo>
                        <a:pt x="5135" y="4295"/>
                        <a:pt x="5448" y="3982"/>
                        <a:pt x="5448" y="3595"/>
                      </a:cubicBezTo>
                      <a:lnTo>
                        <a:pt x="5448" y="705"/>
                      </a:lnTo>
                      <a:cubicBezTo>
                        <a:pt x="5448" y="318"/>
                        <a:pt x="5135" y="0"/>
                        <a:pt x="4747"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0" name="Google Shape;1070;p52"/>
                <p:cNvSpPr/>
                <p:nvPr/>
              </p:nvSpPr>
              <p:spPr>
                <a:xfrm>
                  <a:off x="3623579" y="4446544"/>
                  <a:ext cx="59080" cy="45640"/>
                </a:xfrm>
                <a:custGeom>
                  <a:avLst/>
                  <a:gdLst/>
                  <a:ahLst/>
                  <a:cxnLst/>
                  <a:rect l="l" t="t" r="r" b="b"/>
                  <a:pathLst>
                    <a:path w="1688" h="1304" extrusionOk="0">
                      <a:moveTo>
                        <a:pt x="179" y="0"/>
                      </a:moveTo>
                      <a:cubicBezTo>
                        <a:pt x="82" y="0"/>
                        <a:pt x="1" y="77"/>
                        <a:pt x="1" y="174"/>
                      </a:cubicBezTo>
                      <a:lnTo>
                        <a:pt x="1" y="1129"/>
                      </a:lnTo>
                      <a:cubicBezTo>
                        <a:pt x="1" y="1227"/>
                        <a:pt x="82" y="1304"/>
                        <a:pt x="179" y="1304"/>
                      </a:cubicBezTo>
                      <a:lnTo>
                        <a:pt x="1513" y="1304"/>
                      </a:lnTo>
                      <a:cubicBezTo>
                        <a:pt x="1610" y="1304"/>
                        <a:pt x="1688" y="1227"/>
                        <a:pt x="1688" y="1129"/>
                      </a:cubicBezTo>
                      <a:lnTo>
                        <a:pt x="1688" y="174"/>
                      </a:lnTo>
                      <a:cubicBezTo>
                        <a:pt x="1688" y="77"/>
                        <a:pt x="1610" y="0"/>
                        <a:pt x="1513"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1" name="Google Shape;1071;p52"/>
                <p:cNvSpPr/>
                <p:nvPr/>
              </p:nvSpPr>
              <p:spPr>
                <a:xfrm>
                  <a:off x="4156710" y="4370558"/>
                  <a:ext cx="190680" cy="150325"/>
                </a:xfrm>
                <a:custGeom>
                  <a:avLst/>
                  <a:gdLst/>
                  <a:ahLst/>
                  <a:cxnLst/>
                  <a:rect l="l" t="t" r="r" b="b"/>
                  <a:pathLst>
                    <a:path w="5448" h="4295" extrusionOk="0">
                      <a:moveTo>
                        <a:pt x="700" y="0"/>
                      </a:moveTo>
                      <a:cubicBezTo>
                        <a:pt x="314" y="0"/>
                        <a:pt x="0" y="318"/>
                        <a:pt x="0" y="705"/>
                      </a:cubicBezTo>
                      <a:lnTo>
                        <a:pt x="329" y="705"/>
                      </a:lnTo>
                      <a:cubicBezTo>
                        <a:pt x="329" y="500"/>
                        <a:pt x="496" y="334"/>
                        <a:pt x="700" y="334"/>
                      </a:cubicBezTo>
                      <a:lnTo>
                        <a:pt x="4748" y="334"/>
                      </a:lnTo>
                      <a:cubicBezTo>
                        <a:pt x="4953" y="334"/>
                        <a:pt x="5119" y="500"/>
                        <a:pt x="5119" y="705"/>
                      </a:cubicBezTo>
                      <a:lnTo>
                        <a:pt x="5119" y="3595"/>
                      </a:lnTo>
                      <a:cubicBezTo>
                        <a:pt x="5119" y="3800"/>
                        <a:pt x="4953" y="3966"/>
                        <a:pt x="4748" y="3966"/>
                      </a:cubicBezTo>
                      <a:lnTo>
                        <a:pt x="3769" y="3966"/>
                      </a:lnTo>
                      <a:lnTo>
                        <a:pt x="3769" y="4295"/>
                      </a:lnTo>
                      <a:lnTo>
                        <a:pt x="4748" y="4295"/>
                      </a:lnTo>
                      <a:cubicBezTo>
                        <a:pt x="5134" y="4295"/>
                        <a:pt x="5448" y="3982"/>
                        <a:pt x="5448" y="3595"/>
                      </a:cubicBezTo>
                      <a:lnTo>
                        <a:pt x="5448" y="705"/>
                      </a:lnTo>
                      <a:cubicBezTo>
                        <a:pt x="5448" y="318"/>
                        <a:pt x="5134" y="0"/>
                        <a:pt x="4748"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2" name="Google Shape;1072;p52"/>
                <p:cNvSpPr/>
                <p:nvPr/>
              </p:nvSpPr>
              <p:spPr>
                <a:xfrm>
                  <a:off x="4155765" y="4407239"/>
                  <a:ext cx="111755" cy="111755"/>
                </a:xfrm>
                <a:custGeom>
                  <a:avLst/>
                  <a:gdLst/>
                  <a:ahLst/>
                  <a:cxnLst/>
                  <a:rect l="l" t="t" r="r" b="b"/>
                  <a:pathLst>
                    <a:path w="3193" h="3193" extrusionOk="0">
                      <a:moveTo>
                        <a:pt x="0" y="1"/>
                      </a:moveTo>
                      <a:lnTo>
                        <a:pt x="0" y="477"/>
                      </a:lnTo>
                      <a:cubicBezTo>
                        <a:pt x="1498" y="477"/>
                        <a:pt x="2716" y="1695"/>
                        <a:pt x="2716" y="3193"/>
                      </a:cubicBezTo>
                      <a:lnTo>
                        <a:pt x="3192" y="3193"/>
                      </a:lnTo>
                      <a:cubicBezTo>
                        <a:pt x="3192" y="1433"/>
                        <a:pt x="1761" y="1"/>
                        <a:pt x="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3" name="Google Shape;1073;p52"/>
                <p:cNvSpPr/>
                <p:nvPr/>
              </p:nvSpPr>
              <p:spPr>
                <a:xfrm>
                  <a:off x="4155765" y="4445179"/>
                  <a:ext cx="73815" cy="73815"/>
                </a:xfrm>
                <a:custGeom>
                  <a:avLst/>
                  <a:gdLst/>
                  <a:ahLst/>
                  <a:cxnLst/>
                  <a:rect l="l" t="t" r="r" b="b"/>
                  <a:pathLst>
                    <a:path w="2109" h="2109" extrusionOk="0">
                      <a:moveTo>
                        <a:pt x="0" y="0"/>
                      </a:moveTo>
                      <a:lnTo>
                        <a:pt x="0" y="477"/>
                      </a:lnTo>
                      <a:cubicBezTo>
                        <a:pt x="902" y="477"/>
                        <a:pt x="1632" y="1207"/>
                        <a:pt x="1632" y="2109"/>
                      </a:cubicBezTo>
                      <a:lnTo>
                        <a:pt x="2109" y="2109"/>
                      </a:lnTo>
                      <a:cubicBezTo>
                        <a:pt x="2109" y="945"/>
                        <a:pt x="1164" y="0"/>
                        <a:pt x="0"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4" name="Google Shape;1074;p52"/>
                <p:cNvSpPr/>
                <p:nvPr/>
              </p:nvSpPr>
              <p:spPr>
                <a:xfrm>
                  <a:off x="4155765" y="4487145"/>
                  <a:ext cx="31850" cy="31850"/>
                </a:xfrm>
                <a:custGeom>
                  <a:avLst/>
                  <a:gdLst/>
                  <a:ahLst/>
                  <a:cxnLst/>
                  <a:rect l="l" t="t" r="r" b="b"/>
                  <a:pathLst>
                    <a:path w="910" h="910" extrusionOk="0">
                      <a:moveTo>
                        <a:pt x="0" y="1"/>
                      </a:moveTo>
                      <a:lnTo>
                        <a:pt x="0" y="910"/>
                      </a:lnTo>
                      <a:lnTo>
                        <a:pt x="909" y="910"/>
                      </a:lnTo>
                      <a:cubicBezTo>
                        <a:pt x="909" y="407"/>
                        <a:pt x="503" y="1"/>
                        <a:pt x="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5" name="Google Shape;1075;p52"/>
                <p:cNvSpPr/>
                <p:nvPr/>
              </p:nvSpPr>
              <p:spPr>
                <a:xfrm>
                  <a:off x="4471542" y="4367723"/>
                  <a:ext cx="68530" cy="68530"/>
                </a:xfrm>
                <a:custGeom>
                  <a:avLst/>
                  <a:gdLst/>
                  <a:ahLst/>
                  <a:cxnLst/>
                  <a:rect l="l" t="t" r="r" b="b"/>
                  <a:pathLst>
                    <a:path w="1958" h="1958" extrusionOk="0">
                      <a:moveTo>
                        <a:pt x="248" y="1"/>
                      </a:moveTo>
                      <a:cubicBezTo>
                        <a:pt x="113" y="1"/>
                        <a:pt x="1" y="113"/>
                        <a:pt x="1" y="248"/>
                      </a:cubicBezTo>
                      <a:lnTo>
                        <a:pt x="1" y="1710"/>
                      </a:lnTo>
                      <a:cubicBezTo>
                        <a:pt x="1" y="1849"/>
                        <a:pt x="113" y="1958"/>
                        <a:pt x="248" y="1958"/>
                      </a:cubicBezTo>
                      <a:cubicBezTo>
                        <a:pt x="383" y="1958"/>
                        <a:pt x="495" y="1849"/>
                        <a:pt x="495" y="1710"/>
                      </a:cubicBezTo>
                      <a:lnTo>
                        <a:pt x="495" y="496"/>
                      </a:lnTo>
                      <a:lnTo>
                        <a:pt x="1710" y="496"/>
                      </a:lnTo>
                      <a:cubicBezTo>
                        <a:pt x="1845" y="496"/>
                        <a:pt x="1958" y="383"/>
                        <a:pt x="1958" y="248"/>
                      </a:cubicBezTo>
                      <a:cubicBezTo>
                        <a:pt x="1958" y="113"/>
                        <a:pt x="1845" y="1"/>
                        <a:pt x="171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6" name="Google Shape;1076;p52"/>
                <p:cNvSpPr/>
                <p:nvPr/>
              </p:nvSpPr>
              <p:spPr>
                <a:xfrm>
                  <a:off x="4553164" y="4367723"/>
                  <a:ext cx="68705" cy="68530"/>
                </a:xfrm>
                <a:custGeom>
                  <a:avLst/>
                  <a:gdLst/>
                  <a:ahLst/>
                  <a:cxnLst/>
                  <a:rect l="l" t="t" r="r" b="b"/>
                  <a:pathLst>
                    <a:path w="1963" h="1958" extrusionOk="0">
                      <a:moveTo>
                        <a:pt x="249" y="1"/>
                      </a:moveTo>
                      <a:cubicBezTo>
                        <a:pt x="113" y="1"/>
                        <a:pt x="1" y="113"/>
                        <a:pt x="1" y="248"/>
                      </a:cubicBezTo>
                      <a:cubicBezTo>
                        <a:pt x="1" y="383"/>
                        <a:pt x="113" y="496"/>
                        <a:pt x="249" y="496"/>
                      </a:cubicBezTo>
                      <a:lnTo>
                        <a:pt x="1467" y="496"/>
                      </a:lnTo>
                      <a:lnTo>
                        <a:pt x="1467" y="1710"/>
                      </a:lnTo>
                      <a:cubicBezTo>
                        <a:pt x="1467" y="1849"/>
                        <a:pt x="1576" y="1958"/>
                        <a:pt x="1715" y="1958"/>
                      </a:cubicBezTo>
                      <a:cubicBezTo>
                        <a:pt x="1851" y="1958"/>
                        <a:pt x="1963" y="1849"/>
                        <a:pt x="1963" y="1710"/>
                      </a:cubicBezTo>
                      <a:lnTo>
                        <a:pt x="1963" y="248"/>
                      </a:lnTo>
                      <a:cubicBezTo>
                        <a:pt x="1963" y="113"/>
                        <a:pt x="1851" y="1"/>
                        <a:pt x="1715"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7" name="Google Shape;1077;p52"/>
                <p:cNvSpPr/>
                <p:nvPr/>
              </p:nvSpPr>
              <p:spPr>
                <a:xfrm>
                  <a:off x="4553164" y="4455190"/>
                  <a:ext cx="68705" cy="68565"/>
                </a:xfrm>
                <a:custGeom>
                  <a:avLst/>
                  <a:gdLst/>
                  <a:ahLst/>
                  <a:cxnLst/>
                  <a:rect l="l" t="t" r="r" b="b"/>
                  <a:pathLst>
                    <a:path w="1963" h="1959" extrusionOk="0">
                      <a:moveTo>
                        <a:pt x="1715" y="0"/>
                      </a:moveTo>
                      <a:cubicBezTo>
                        <a:pt x="1576" y="0"/>
                        <a:pt x="1467" y="113"/>
                        <a:pt x="1467" y="248"/>
                      </a:cubicBezTo>
                      <a:lnTo>
                        <a:pt x="1467" y="1463"/>
                      </a:lnTo>
                      <a:lnTo>
                        <a:pt x="249" y="1463"/>
                      </a:lnTo>
                      <a:cubicBezTo>
                        <a:pt x="113" y="1463"/>
                        <a:pt x="1" y="1575"/>
                        <a:pt x="1" y="1711"/>
                      </a:cubicBezTo>
                      <a:cubicBezTo>
                        <a:pt x="1" y="1850"/>
                        <a:pt x="113" y="1959"/>
                        <a:pt x="249" y="1959"/>
                      </a:cubicBezTo>
                      <a:lnTo>
                        <a:pt x="1715" y="1959"/>
                      </a:lnTo>
                      <a:cubicBezTo>
                        <a:pt x="1851" y="1959"/>
                        <a:pt x="1963" y="1850"/>
                        <a:pt x="1963" y="1711"/>
                      </a:cubicBezTo>
                      <a:lnTo>
                        <a:pt x="1963" y="248"/>
                      </a:lnTo>
                      <a:cubicBezTo>
                        <a:pt x="1963" y="113"/>
                        <a:pt x="1851" y="0"/>
                        <a:pt x="171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8" name="Google Shape;1078;p52"/>
                <p:cNvSpPr/>
                <p:nvPr/>
              </p:nvSpPr>
              <p:spPr>
                <a:xfrm>
                  <a:off x="4471542" y="4455190"/>
                  <a:ext cx="68530" cy="68565"/>
                </a:xfrm>
                <a:custGeom>
                  <a:avLst/>
                  <a:gdLst/>
                  <a:ahLst/>
                  <a:cxnLst/>
                  <a:rect l="l" t="t" r="r" b="b"/>
                  <a:pathLst>
                    <a:path w="1958" h="1959" extrusionOk="0">
                      <a:moveTo>
                        <a:pt x="248" y="0"/>
                      </a:moveTo>
                      <a:cubicBezTo>
                        <a:pt x="113" y="0"/>
                        <a:pt x="1" y="113"/>
                        <a:pt x="1" y="248"/>
                      </a:cubicBezTo>
                      <a:lnTo>
                        <a:pt x="1" y="1711"/>
                      </a:lnTo>
                      <a:cubicBezTo>
                        <a:pt x="1" y="1850"/>
                        <a:pt x="113" y="1959"/>
                        <a:pt x="248" y="1959"/>
                      </a:cubicBezTo>
                      <a:lnTo>
                        <a:pt x="1710" y="1959"/>
                      </a:lnTo>
                      <a:cubicBezTo>
                        <a:pt x="1845" y="1959"/>
                        <a:pt x="1958" y="1850"/>
                        <a:pt x="1958" y="1711"/>
                      </a:cubicBezTo>
                      <a:cubicBezTo>
                        <a:pt x="1958" y="1575"/>
                        <a:pt x="1845" y="1463"/>
                        <a:pt x="1710" y="1463"/>
                      </a:cubicBezTo>
                      <a:lnTo>
                        <a:pt x="495" y="1463"/>
                      </a:lnTo>
                      <a:lnTo>
                        <a:pt x="495" y="248"/>
                      </a:lnTo>
                      <a:cubicBezTo>
                        <a:pt x="495" y="113"/>
                        <a:pt x="383" y="0"/>
                        <a:pt x="248"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grpSp>
      <p:pic>
        <p:nvPicPr>
          <p:cNvPr id="4" name="Online Media 3" descr="Comment vit-on l'insécurité linguistique?">
            <a:hlinkClick r:id="" action="ppaction://media"/>
            <a:extLst>
              <a:ext uri="{FF2B5EF4-FFF2-40B4-BE49-F238E27FC236}">
                <a16:creationId xmlns:a16="http://schemas.microsoft.com/office/drawing/2014/main" id="{7F9076C6-5CD4-5045-8534-9F7D4BFC54DE}"/>
              </a:ext>
            </a:extLst>
          </p:cNvPr>
          <p:cNvPicPr>
            <a:picLocks noRot="1" noChangeAspect="1"/>
          </p:cNvPicPr>
          <p:nvPr>
            <a:videoFile r:link="rId1"/>
          </p:nvPr>
        </p:nvPicPr>
        <p:blipFill>
          <a:blip r:embed="rId4"/>
          <a:stretch>
            <a:fillRect/>
          </a:stretch>
        </p:blipFill>
        <p:spPr>
          <a:xfrm>
            <a:off x="1013987" y="920090"/>
            <a:ext cx="4704338" cy="2657951"/>
          </a:xfrm>
          <a:prstGeom prst="rect">
            <a:avLst/>
          </a:prstGeom>
        </p:spPr>
      </p:pic>
      <p:sp>
        <p:nvSpPr>
          <p:cNvPr id="2" name="TextBox 1">
            <a:extLst>
              <a:ext uri="{FF2B5EF4-FFF2-40B4-BE49-F238E27FC236}">
                <a16:creationId xmlns:a16="http://schemas.microsoft.com/office/drawing/2014/main" id="{E8D81FF6-CD6E-1443-AE43-C0E0276CFEDD}"/>
              </a:ext>
            </a:extLst>
          </p:cNvPr>
          <p:cNvSpPr txBox="1"/>
          <p:nvPr/>
        </p:nvSpPr>
        <p:spPr>
          <a:xfrm>
            <a:off x="1371883" y="4725329"/>
            <a:ext cx="4144083" cy="276999"/>
          </a:xfrm>
          <a:prstGeom prst="rect">
            <a:avLst/>
          </a:prstGeom>
          <a:noFill/>
        </p:spPr>
        <p:txBody>
          <a:bodyPr wrap="none" rtlCol="0">
            <a:spAutoFit/>
          </a:bodyPr>
          <a:lstStyle/>
          <a:p>
            <a:pPr algn="ctr"/>
            <a:r>
              <a:rPr lang="fr-CA" sz="12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https://</a:t>
            </a:r>
            <a:r>
              <a:rPr lang="fr-CA" sz="1200" dirty="0" err="1">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www.youtube.com</a:t>
            </a:r>
            <a:r>
              <a:rPr lang="fr-CA" sz="12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a:t>
            </a:r>
            <a:r>
              <a:rPr lang="fr-CA" sz="1200" dirty="0" err="1">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watch?v</a:t>
            </a:r>
            <a:r>
              <a:rPr lang="fr-CA" sz="12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=RJRz9MQTlw4&amp;t=3s</a:t>
            </a:r>
          </a:p>
        </p:txBody>
      </p:sp>
    </p:spTree>
    <p:extLst>
      <p:ext uri="{BB962C8B-B14F-4D97-AF65-F5344CB8AC3E}">
        <p14:creationId xmlns:p14="http://schemas.microsoft.com/office/powerpoint/2010/main" val="3434616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60A91126-852C-5E42-ACD2-03D6D8ADC0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2144" y="172134"/>
            <a:ext cx="6419712" cy="4799231"/>
          </a:xfrm>
          <a:custGeom>
            <a:avLst/>
            <a:gdLst>
              <a:gd name="connsiteX0" fmla="*/ 0 w 6419712"/>
              <a:gd name="connsiteY0" fmla="*/ 0 h 4799231"/>
              <a:gd name="connsiteX1" fmla="*/ 519413 w 6419712"/>
              <a:gd name="connsiteY1" fmla="*/ 0 h 4799231"/>
              <a:gd name="connsiteX2" fmla="*/ 910432 w 6419712"/>
              <a:gd name="connsiteY2" fmla="*/ 0 h 4799231"/>
              <a:gd name="connsiteX3" fmla="*/ 1622436 w 6419712"/>
              <a:gd name="connsiteY3" fmla="*/ 0 h 4799231"/>
              <a:gd name="connsiteX4" fmla="*/ 2141849 w 6419712"/>
              <a:gd name="connsiteY4" fmla="*/ 0 h 4799231"/>
              <a:gd name="connsiteX5" fmla="*/ 2661262 w 6419712"/>
              <a:gd name="connsiteY5" fmla="*/ 0 h 4799231"/>
              <a:gd name="connsiteX6" fmla="*/ 3373267 w 6419712"/>
              <a:gd name="connsiteY6" fmla="*/ 0 h 4799231"/>
              <a:gd name="connsiteX7" fmla="*/ 3828483 w 6419712"/>
              <a:gd name="connsiteY7" fmla="*/ 0 h 4799231"/>
              <a:gd name="connsiteX8" fmla="*/ 4540487 w 6419712"/>
              <a:gd name="connsiteY8" fmla="*/ 0 h 4799231"/>
              <a:gd name="connsiteX9" fmla="*/ 5252492 w 6419712"/>
              <a:gd name="connsiteY9" fmla="*/ 0 h 4799231"/>
              <a:gd name="connsiteX10" fmla="*/ 5836102 w 6419712"/>
              <a:gd name="connsiteY10" fmla="*/ 0 h 4799231"/>
              <a:gd name="connsiteX11" fmla="*/ 6419712 w 6419712"/>
              <a:gd name="connsiteY11" fmla="*/ 0 h 4799231"/>
              <a:gd name="connsiteX12" fmla="*/ 6419712 w 6419712"/>
              <a:gd name="connsiteY12" fmla="*/ 551912 h 4799231"/>
              <a:gd name="connsiteX13" fmla="*/ 6419712 w 6419712"/>
              <a:gd name="connsiteY13" fmla="*/ 1007839 h 4799231"/>
              <a:gd name="connsiteX14" fmla="*/ 6419712 w 6419712"/>
              <a:gd name="connsiteY14" fmla="*/ 1607742 h 4799231"/>
              <a:gd name="connsiteX15" fmla="*/ 6419712 w 6419712"/>
              <a:gd name="connsiteY15" fmla="*/ 2207646 h 4799231"/>
              <a:gd name="connsiteX16" fmla="*/ 6419712 w 6419712"/>
              <a:gd name="connsiteY16" fmla="*/ 2807550 h 4799231"/>
              <a:gd name="connsiteX17" fmla="*/ 6419712 w 6419712"/>
              <a:gd name="connsiteY17" fmla="*/ 3455446 h 4799231"/>
              <a:gd name="connsiteX18" fmla="*/ 6419712 w 6419712"/>
              <a:gd name="connsiteY18" fmla="*/ 4103343 h 4799231"/>
              <a:gd name="connsiteX19" fmla="*/ 6419712 w 6419712"/>
              <a:gd name="connsiteY19" fmla="*/ 4799231 h 4799231"/>
              <a:gd name="connsiteX20" fmla="*/ 6028693 w 6419712"/>
              <a:gd name="connsiteY20" fmla="*/ 4799231 h 4799231"/>
              <a:gd name="connsiteX21" fmla="*/ 5316689 w 6419712"/>
              <a:gd name="connsiteY21" fmla="*/ 4799231 h 4799231"/>
              <a:gd name="connsiteX22" fmla="*/ 4733079 w 6419712"/>
              <a:gd name="connsiteY22" fmla="*/ 4799231 h 4799231"/>
              <a:gd name="connsiteX23" fmla="*/ 4277863 w 6419712"/>
              <a:gd name="connsiteY23" fmla="*/ 4799231 h 4799231"/>
              <a:gd name="connsiteX24" fmla="*/ 3694252 w 6419712"/>
              <a:gd name="connsiteY24" fmla="*/ 4799231 h 4799231"/>
              <a:gd name="connsiteX25" fmla="*/ 3303234 w 6419712"/>
              <a:gd name="connsiteY25" fmla="*/ 4799231 h 4799231"/>
              <a:gd name="connsiteX26" fmla="*/ 2912215 w 6419712"/>
              <a:gd name="connsiteY26" fmla="*/ 4799231 h 4799231"/>
              <a:gd name="connsiteX27" fmla="*/ 2328605 w 6419712"/>
              <a:gd name="connsiteY27" fmla="*/ 4799231 h 4799231"/>
              <a:gd name="connsiteX28" fmla="*/ 1873389 w 6419712"/>
              <a:gd name="connsiteY28" fmla="*/ 4799231 h 4799231"/>
              <a:gd name="connsiteX29" fmla="*/ 1225581 w 6419712"/>
              <a:gd name="connsiteY29" fmla="*/ 4799231 h 4799231"/>
              <a:gd name="connsiteX30" fmla="*/ 770365 w 6419712"/>
              <a:gd name="connsiteY30" fmla="*/ 4799231 h 4799231"/>
              <a:gd name="connsiteX31" fmla="*/ 0 w 6419712"/>
              <a:gd name="connsiteY31" fmla="*/ 4799231 h 4799231"/>
              <a:gd name="connsiteX32" fmla="*/ 0 w 6419712"/>
              <a:gd name="connsiteY32" fmla="*/ 4343304 h 4799231"/>
              <a:gd name="connsiteX33" fmla="*/ 0 w 6419712"/>
              <a:gd name="connsiteY33" fmla="*/ 3839385 h 4799231"/>
              <a:gd name="connsiteX34" fmla="*/ 0 w 6419712"/>
              <a:gd name="connsiteY34" fmla="*/ 3191489 h 4799231"/>
              <a:gd name="connsiteX35" fmla="*/ 0 w 6419712"/>
              <a:gd name="connsiteY35" fmla="*/ 2495600 h 4799231"/>
              <a:gd name="connsiteX36" fmla="*/ 0 w 6419712"/>
              <a:gd name="connsiteY36" fmla="*/ 1943689 h 4799231"/>
              <a:gd name="connsiteX37" fmla="*/ 0 w 6419712"/>
              <a:gd name="connsiteY37" fmla="*/ 1247800 h 4799231"/>
              <a:gd name="connsiteX38" fmla="*/ 0 w 6419712"/>
              <a:gd name="connsiteY38" fmla="*/ 743881 h 4799231"/>
              <a:gd name="connsiteX39" fmla="*/ 0 w 6419712"/>
              <a:gd name="connsiteY39" fmla="*/ 0 h 479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19712" h="4799231" extrusionOk="0">
                <a:moveTo>
                  <a:pt x="0" y="0"/>
                </a:moveTo>
                <a:cubicBezTo>
                  <a:pt x="162553" y="-24283"/>
                  <a:pt x="364132" y="40953"/>
                  <a:pt x="519413" y="0"/>
                </a:cubicBezTo>
                <a:cubicBezTo>
                  <a:pt x="674694" y="-40953"/>
                  <a:pt x="747849" y="27482"/>
                  <a:pt x="910432" y="0"/>
                </a:cubicBezTo>
                <a:cubicBezTo>
                  <a:pt x="1073015" y="-27482"/>
                  <a:pt x="1308469" y="68389"/>
                  <a:pt x="1622436" y="0"/>
                </a:cubicBezTo>
                <a:cubicBezTo>
                  <a:pt x="1936403" y="-68389"/>
                  <a:pt x="1950340" y="31458"/>
                  <a:pt x="2141849" y="0"/>
                </a:cubicBezTo>
                <a:cubicBezTo>
                  <a:pt x="2333358" y="-31458"/>
                  <a:pt x="2502681" y="26431"/>
                  <a:pt x="2661262" y="0"/>
                </a:cubicBezTo>
                <a:cubicBezTo>
                  <a:pt x="2819843" y="-26431"/>
                  <a:pt x="3018603" y="18473"/>
                  <a:pt x="3373267" y="0"/>
                </a:cubicBezTo>
                <a:cubicBezTo>
                  <a:pt x="3727932" y="-18473"/>
                  <a:pt x="3627021" y="43419"/>
                  <a:pt x="3828483" y="0"/>
                </a:cubicBezTo>
                <a:cubicBezTo>
                  <a:pt x="4029945" y="-43419"/>
                  <a:pt x="4272462" y="26182"/>
                  <a:pt x="4540487" y="0"/>
                </a:cubicBezTo>
                <a:cubicBezTo>
                  <a:pt x="4808512" y="-26182"/>
                  <a:pt x="5077840" y="12591"/>
                  <a:pt x="5252492" y="0"/>
                </a:cubicBezTo>
                <a:cubicBezTo>
                  <a:pt x="5427145" y="-12591"/>
                  <a:pt x="5710053" y="43539"/>
                  <a:pt x="5836102" y="0"/>
                </a:cubicBezTo>
                <a:cubicBezTo>
                  <a:pt x="5962151" y="-43539"/>
                  <a:pt x="6188514" y="54452"/>
                  <a:pt x="6419712" y="0"/>
                </a:cubicBezTo>
                <a:cubicBezTo>
                  <a:pt x="6483751" y="111983"/>
                  <a:pt x="6358238" y="277323"/>
                  <a:pt x="6419712" y="551912"/>
                </a:cubicBezTo>
                <a:cubicBezTo>
                  <a:pt x="6481186" y="826501"/>
                  <a:pt x="6369045" y="907198"/>
                  <a:pt x="6419712" y="1007839"/>
                </a:cubicBezTo>
                <a:cubicBezTo>
                  <a:pt x="6470379" y="1108480"/>
                  <a:pt x="6349856" y="1345792"/>
                  <a:pt x="6419712" y="1607742"/>
                </a:cubicBezTo>
                <a:cubicBezTo>
                  <a:pt x="6489568" y="1869692"/>
                  <a:pt x="6380804" y="2001359"/>
                  <a:pt x="6419712" y="2207646"/>
                </a:cubicBezTo>
                <a:cubicBezTo>
                  <a:pt x="6458620" y="2413933"/>
                  <a:pt x="6370267" y="2612913"/>
                  <a:pt x="6419712" y="2807550"/>
                </a:cubicBezTo>
                <a:cubicBezTo>
                  <a:pt x="6469157" y="3002187"/>
                  <a:pt x="6370867" y="3209879"/>
                  <a:pt x="6419712" y="3455446"/>
                </a:cubicBezTo>
                <a:cubicBezTo>
                  <a:pt x="6468557" y="3701013"/>
                  <a:pt x="6388413" y="3966693"/>
                  <a:pt x="6419712" y="4103343"/>
                </a:cubicBezTo>
                <a:cubicBezTo>
                  <a:pt x="6451011" y="4239993"/>
                  <a:pt x="6372986" y="4522122"/>
                  <a:pt x="6419712" y="4799231"/>
                </a:cubicBezTo>
                <a:cubicBezTo>
                  <a:pt x="6316028" y="4841298"/>
                  <a:pt x="6189222" y="4756038"/>
                  <a:pt x="6028693" y="4799231"/>
                </a:cubicBezTo>
                <a:cubicBezTo>
                  <a:pt x="5868164" y="4842424"/>
                  <a:pt x="5525257" y="4754807"/>
                  <a:pt x="5316689" y="4799231"/>
                </a:cubicBezTo>
                <a:cubicBezTo>
                  <a:pt x="5108121" y="4843655"/>
                  <a:pt x="4933992" y="4747475"/>
                  <a:pt x="4733079" y="4799231"/>
                </a:cubicBezTo>
                <a:cubicBezTo>
                  <a:pt x="4532166" y="4850987"/>
                  <a:pt x="4410133" y="4780719"/>
                  <a:pt x="4277863" y="4799231"/>
                </a:cubicBezTo>
                <a:cubicBezTo>
                  <a:pt x="4145593" y="4817743"/>
                  <a:pt x="3967826" y="4756947"/>
                  <a:pt x="3694252" y="4799231"/>
                </a:cubicBezTo>
                <a:cubicBezTo>
                  <a:pt x="3420678" y="4841515"/>
                  <a:pt x="3399722" y="4758452"/>
                  <a:pt x="3303234" y="4799231"/>
                </a:cubicBezTo>
                <a:cubicBezTo>
                  <a:pt x="3206746" y="4840010"/>
                  <a:pt x="3090832" y="4759086"/>
                  <a:pt x="2912215" y="4799231"/>
                </a:cubicBezTo>
                <a:cubicBezTo>
                  <a:pt x="2733598" y="4839376"/>
                  <a:pt x="2545431" y="4783356"/>
                  <a:pt x="2328605" y="4799231"/>
                </a:cubicBezTo>
                <a:cubicBezTo>
                  <a:pt x="2111779" y="4815106"/>
                  <a:pt x="2094420" y="4756811"/>
                  <a:pt x="1873389" y="4799231"/>
                </a:cubicBezTo>
                <a:cubicBezTo>
                  <a:pt x="1652358" y="4841651"/>
                  <a:pt x="1383833" y="4733099"/>
                  <a:pt x="1225581" y="4799231"/>
                </a:cubicBezTo>
                <a:cubicBezTo>
                  <a:pt x="1067329" y="4865363"/>
                  <a:pt x="922279" y="4770572"/>
                  <a:pt x="770365" y="4799231"/>
                </a:cubicBezTo>
                <a:cubicBezTo>
                  <a:pt x="618451" y="4827890"/>
                  <a:pt x="237762" y="4740181"/>
                  <a:pt x="0" y="4799231"/>
                </a:cubicBezTo>
                <a:cubicBezTo>
                  <a:pt x="-3910" y="4652565"/>
                  <a:pt x="50034" y="4474639"/>
                  <a:pt x="0" y="4343304"/>
                </a:cubicBezTo>
                <a:cubicBezTo>
                  <a:pt x="-50034" y="4211969"/>
                  <a:pt x="27292" y="4042642"/>
                  <a:pt x="0" y="3839385"/>
                </a:cubicBezTo>
                <a:cubicBezTo>
                  <a:pt x="-27292" y="3636128"/>
                  <a:pt x="25369" y="3321832"/>
                  <a:pt x="0" y="3191489"/>
                </a:cubicBezTo>
                <a:cubicBezTo>
                  <a:pt x="-25369" y="3061146"/>
                  <a:pt x="43292" y="2639932"/>
                  <a:pt x="0" y="2495600"/>
                </a:cubicBezTo>
                <a:cubicBezTo>
                  <a:pt x="-43292" y="2351268"/>
                  <a:pt x="62263" y="2109205"/>
                  <a:pt x="0" y="1943689"/>
                </a:cubicBezTo>
                <a:cubicBezTo>
                  <a:pt x="-62263" y="1778173"/>
                  <a:pt x="63451" y="1441664"/>
                  <a:pt x="0" y="1247800"/>
                </a:cubicBezTo>
                <a:cubicBezTo>
                  <a:pt x="-63451" y="1053936"/>
                  <a:pt x="21425" y="850787"/>
                  <a:pt x="0" y="743881"/>
                </a:cubicBezTo>
                <a:cubicBezTo>
                  <a:pt x="-21425" y="636975"/>
                  <a:pt x="83953" y="294830"/>
                  <a:pt x="0" y="0"/>
                </a:cubicBezTo>
                <a:close/>
              </a:path>
            </a:pathLst>
          </a:custGeom>
          <a:noFill/>
          <a:ln w="11430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47D28A0E-6BCF-BC79-2021-9C452F28C84B}"/>
              </a:ext>
            </a:extLst>
          </p:cNvPr>
          <p:cNvSpPr txBox="1"/>
          <p:nvPr/>
        </p:nvSpPr>
        <p:spPr>
          <a:xfrm>
            <a:off x="15258" y="4110504"/>
            <a:ext cx="1346886" cy="769441"/>
          </a:xfrm>
          <a:prstGeom prst="rect">
            <a:avLst/>
          </a:prstGeom>
          <a:noFill/>
        </p:spPr>
        <p:txBody>
          <a:bodyPr wrap="square" rtlCol="0">
            <a:spAutoFit/>
          </a:bodyPr>
          <a:lstStyle/>
          <a:p>
            <a:r>
              <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Source de l’image: </a:t>
            </a:r>
            <a:r>
              <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hlinkClick r:id="rId4">
                  <a:extLst>
                    <a:ext uri="{A12FA001-AC4F-418D-AE19-62706E023703}">
                      <ahyp:hlinkClr xmlns:ahyp="http://schemas.microsoft.com/office/drawing/2018/hyperlinkcolor" val="tx"/>
                    </a:ext>
                  </a:extLst>
                </a:hlinkClick>
              </a:rPr>
              <a:t>École branchée (illustré par Marie-Andrée Ouimet)</a:t>
            </a:r>
            <a:endPar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235526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37"/>
        <p:cNvGrpSpPr/>
        <p:nvPr/>
      </p:nvGrpSpPr>
      <p:grpSpPr>
        <a:xfrm>
          <a:off x="0" y="0"/>
          <a:ext cx="0" cy="0"/>
          <a:chOff x="0" y="0"/>
          <a:chExt cx="0" cy="0"/>
        </a:xfrm>
      </p:grpSpPr>
      <p:pic>
        <p:nvPicPr>
          <p:cNvPr id="3" name="Picture 2">
            <a:extLst>
              <a:ext uri="{FF2B5EF4-FFF2-40B4-BE49-F238E27FC236}">
                <a16:creationId xmlns:a16="http://schemas.microsoft.com/office/drawing/2014/main" id="{6D7F46F4-A9E3-574D-8F6F-0438662F7DA4}"/>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artisticPastelsSmooth/>
                    </a14:imgEffect>
                  </a14:imgLayer>
                </a14:imgProps>
              </a:ext>
            </a:extLst>
          </a:blip>
          <a:stretch>
            <a:fillRect/>
          </a:stretch>
        </p:blipFill>
        <p:spPr>
          <a:xfrm>
            <a:off x="1" y="0"/>
            <a:ext cx="9144000" cy="5143499"/>
          </a:xfrm>
          <a:prstGeom prst="rect">
            <a:avLst/>
          </a:prstGeom>
        </p:spPr>
      </p:pic>
      <p:sp>
        <p:nvSpPr>
          <p:cNvPr id="838" name="Google Shape;838;p43"/>
          <p:cNvSpPr txBox="1">
            <a:spLocks noGrp="1"/>
          </p:cNvSpPr>
          <p:nvPr>
            <p:ph type="title" idx="4294967295"/>
          </p:nvPr>
        </p:nvSpPr>
        <p:spPr>
          <a:xfrm>
            <a:off x="1123723" y="1609724"/>
            <a:ext cx="6896554" cy="720725"/>
          </a:xfrm>
          <a:prstGeom prst="rect">
            <a:avLst/>
          </a:prstGeom>
          <a:solidFill>
            <a:schemeClr val="bg1">
              <a:alpha val="65000"/>
            </a:schemeClr>
          </a:solidFill>
        </p:spPr>
        <p:txBody>
          <a:bodyPr spcFirstLastPara="1" wrap="square" lIns="91425" tIns="91425" rIns="91425" bIns="91425" anchor="ctr" anchorCtr="0">
            <a:noAutofit/>
          </a:bodyPr>
          <a:lstStyle/>
          <a:p>
            <a:pPr marL="0" lvl="0" indent="0" algn="ctr" rtl="0">
              <a:spcBef>
                <a:spcPts val="0"/>
              </a:spcBef>
              <a:spcAft>
                <a:spcPts val="0"/>
              </a:spcAft>
              <a:buNone/>
            </a:pPr>
            <a:r>
              <a:rPr lang="fr" sz="3500" dirty="0">
                <a:solidFill>
                  <a:schemeClr val="accent1"/>
                </a:solidFill>
                <a:latin typeface="Century Gothic" panose="020B0502020202020204" pitchFamily="34" charset="0"/>
              </a:rPr>
              <a:t>Mon insécurité en croquis-note</a:t>
            </a:r>
            <a:endParaRPr sz="3500" dirty="0">
              <a:solidFill>
                <a:schemeClr val="accent1"/>
              </a:solidFill>
              <a:latin typeface="Century Gothic" panose="020B0502020202020204" pitchFamily="34" charset="0"/>
            </a:endParaRPr>
          </a:p>
        </p:txBody>
      </p:sp>
      <p:sp>
        <p:nvSpPr>
          <p:cNvPr id="839" name="Google Shape;839;p43"/>
          <p:cNvSpPr txBox="1">
            <a:spLocks noGrp="1"/>
          </p:cNvSpPr>
          <p:nvPr>
            <p:ph type="subTitle" idx="4294967295"/>
          </p:nvPr>
        </p:nvSpPr>
        <p:spPr>
          <a:xfrm>
            <a:off x="292280" y="3940173"/>
            <a:ext cx="2574276" cy="965200"/>
          </a:xfrm>
          <a:prstGeom prst="rect">
            <a:avLst/>
          </a:prstGeom>
          <a:noFill/>
        </p:spPr>
        <p:txBody>
          <a:bodyPr spcFirstLastPara="1" wrap="square" lIns="91425" tIns="91425" rIns="91425" bIns="91425" anchor="ctr" anchorCtr="0">
            <a:noAutofit/>
          </a:bodyPr>
          <a:lstStyle/>
          <a:p>
            <a:pPr marL="0" lvl="0" indent="0" algn="ctr" rtl="0">
              <a:spcBef>
                <a:spcPts val="0"/>
              </a:spcBef>
              <a:spcAft>
                <a:spcPts val="0"/>
              </a:spcAft>
              <a:buNone/>
            </a:pPr>
            <a:r>
              <a:rPr lang="en-CA" sz="2000">
                <a:solidFill>
                  <a:schemeClr val="bg1"/>
                </a:solidFill>
                <a:hlinkClick r:id="rId5">
                  <a:extLst>
                    <a:ext uri="{A12FA001-AC4F-418D-AE19-62706E023703}">
                      <ahyp:hlinkClr xmlns:ahyp="http://schemas.microsoft.com/office/drawing/2018/hyperlinkcolor" val="tx"/>
                    </a:ext>
                  </a:extLst>
                </a:hlinkClick>
              </a:rPr>
              <a:t>Ouvre </a:t>
            </a:r>
            <a:r>
              <a:rPr lang="en-CA" sz="2000" dirty="0">
                <a:solidFill>
                  <a:schemeClr val="bg1"/>
                </a:solidFill>
                <a:hlinkClick r:id="rId5">
                  <a:extLst>
                    <a:ext uri="{A12FA001-AC4F-418D-AE19-62706E023703}">
                      <ahyp:hlinkClr xmlns:ahyp="http://schemas.microsoft.com/office/drawing/2018/hyperlinkcolor" val="tx"/>
                    </a:ext>
                  </a:extLst>
                </a:hlinkClick>
              </a:rPr>
              <a:t>l’application</a:t>
            </a:r>
          </a:p>
          <a:p>
            <a:pPr marL="0" lvl="0" indent="0" algn="ctr" rtl="0">
              <a:spcBef>
                <a:spcPts val="0"/>
              </a:spcBef>
              <a:spcAft>
                <a:spcPts val="0"/>
              </a:spcAft>
              <a:buNone/>
            </a:pPr>
            <a:r>
              <a:rPr lang="en-CA" sz="2000" dirty="0">
                <a:solidFill>
                  <a:schemeClr val="bg1"/>
                </a:solidFill>
                <a:hlinkClick r:id="rId5">
                  <a:extLst>
                    <a:ext uri="{A12FA001-AC4F-418D-AE19-62706E023703}">
                      <ahyp:hlinkClr xmlns:ahyp="http://schemas.microsoft.com/office/drawing/2018/hyperlinkcolor" val="tx"/>
                    </a:ext>
                  </a:extLst>
                </a:hlinkClick>
              </a:rPr>
              <a:t>Sketch.io</a:t>
            </a:r>
            <a:endParaRPr sz="2000" dirty="0">
              <a:solidFill>
                <a:schemeClr val="bg1"/>
              </a:solidFill>
            </a:endParaRPr>
          </a:p>
        </p:txBody>
      </p:sp>
    </p:spTree>
    <p:extLst>
      <p:ext uri="{BB962C8B-B14F-4D97-AF65-F5344CB8AC3E}">
        <p14:creationId xmlns:p14="http://schemas.microsoft.com/office/powerpoint/2010/main" val="343758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657D1-1DCC-1E41-81E2-517027CA12C8}"/>
              </a:ext>
            </a:extLst>
          </p:cNvPr>
          <p:cNvSpPr>
            <a:spLocks noGrp="1"/>
          </p:cNvSpPr>
          <p:nvPr>
            <p:ph type="title"/>
          </p:nvPr>
        </p:nvSpPr>
        <p:spPr>
          <a:xfrm>
            <a:off x="1407474" y="999913"/>
            <a:ext cx="6329052" cy="3143673"/>
          </a:xfrm>
        </p:spPr>
        <p:txBody>
          <a:bodyPr/>
          <a:lstStyle/>
          <a:p>
            <a:pPr marL="342900" indent="-342900" algn="l">
              <a:lnSpc>
                <a:spcPct val="100000"/>
              </a:lnSpc>
              <a:buClr>
                <a:schemeClr val="bg1"/>
              </a:buClr>
              <a:buSzPct val="100000"/>
              <a:buFont typeface="Wingdings" pitchFamily="2" charset="2"/>
              <a:buChar char="ü"/>
            </a:pPr>
            <a:r>
              <a:rPr lang="fr-CA" sz="2400" b="1" dirty="0">
                <a:latin typeface="Lato" panose="020F0502020204030203" pitchFamily="34" charset="0"/>
                <a:ea typeface="Lato" panose="020F0502020204030203" pitchFamily="34" charset="0"/>
                <a:cs typeface="Lato" panose="020F0502020204030203" pitchFamily="34" charset="0"/>
              </a:rPr>
              <a:t>Dans ton croquis-note, tu peux inclure:</a:t>
            </a:r>
            <a:br>
              <a:rPr lang="fr-CA" sz="2400" b="1" dirty="0">
                <a:latin typeface="Lato" panose="020F0502020204030203" pitchFamily="34" charset="0"/>
                <a:ea typeface="Lato" panose="020F0502020204030203" pitchFamily="34" charset="0"/>
                <a:cs typeface="Lato" panose="020F0502020204030203" pitchFamily="34" charset="0"/>
              </a:rPr>
            </a:br>
            <a:br>
              <a:rPr lang="fr-CA" sz="2400" dirty="0">
                <a:latin typeface="Lato" panose="020F0502020204030203" pitchFamily="34" charset="0"/>
                <a:ea typeface="Lato" panose="020F0502020204030203" pitchFamily="34" charset="0"/>
                <a:cs typeface="Lato" panose="020F0502020204030203" pitchFamily="34" charset="0"/>
              </a:rPr>
            </a:br>
            <a:r>
              <a:rPr lang="fr-CA" sz="2400" dirty="0">
                <a:latin typeface="Lato" panose="020F0502020204030203" pitchFamily="34" charset="0"/>
                <a:ea typeface="Lato" panose="020F0502020204030203" pitchFamily="34" charset="0"/>
                <a:cs typeface="Lato" panose="020F0502020204030203" pitchFamily="34" charset="0"/>
              </a:rPr>
              <a:t>. . . tes sentiments, tes expériences, tes idées en lien avec l’insécurité linguistique</a:t>
            </a:r>
            <a:br>
              <a:rPr lang="fr-CA" sz="2400" dirty="0">
                <a:latin typeface="Lato" panose="020F0502020204030203" pitchFamily="34" charset="0"/>
                <a:ea typeface="Lato" panose="020F0502020204030203" pitchFamily="34" charset="0"/>
                <a:cs typeface="Lato" panose="020F0502020204030203" pitchFamily="34" charset="0"/>
              </a:rPr>
            </a:br>
            <a:r>
              <a:rPr lang="fr-CA" sz="2400" dirty="0">
                <a:latin typeface="Lato" panose="020F0502020204030203" pitchFamily="34" charset="0"/>
                <a:ea typeface="Lato" panose="020F0502020204030203" pitchFamily="34" charset="0"/>
                <a:cs typeface="Lato" panose="020F0502020204030203" pitchFamily="34" charset="0"/>
              </a:rPr>
              <a:t>. . . tes réactions aux vidéoclips et tes observations</a:t>
            </a:r>
            <a:br>
              <a:rPr lang="fr-CA" sz="2400" dirty="0">
                <a:latin typeface="Lato" panose="020F0502020204030203" pitchFamily="34" charset="0"/>
                <a:ea typeface="Lato" panose="020F0502020204030203" pitchFamily="34" charset="0"/>
                <a:cs typeface="Lato" panose="020F0502020204030203" pitchFamily="34" charset="0"/>
              </a:rPr>
            </a:br>
            <a:r>
              <a:rPr lang="fr-CA" sz="2400" dirty="0">
                <a:latin typeface="Lato" panose="020F0502020204030203" pitchFamily="34" charset="0"/>
                <a:ea typeface="Lato" panose="020F0502020204030203" pitchFamily="34" charset="0"/>
                <a:cs typeface="Lato" panose="020F0502020204030203" pitchFamily="34" charset="0"/>
              </a:rPr>
              <a:t>. . . dessins, symboles, mots-clés, notes, etc.</a:t>
            </a:r>
          </a:p>
        </p:txBody>
      </p:sp>
    </p:spTree>
    <p:extLst>
      <p:ext uri="{BB962C8B-B14F-4D97-AF65-F5344CB8AC3E}">
        <p14:creationId xmlns:p14="http://schemas.microsoft.com/office/powerpoint/2010/main" val="27698878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Google Shape;639;p36"/>
          <p:cNvSpPr txBox="1">
            <a:spLocks noGrp="1"/>
          </p:cNvSpPr>
          <p:nvPr>
            <p:ph type="title"/>
          </p:nvPr>
        </p:nvSpPr>
        <p:spPr>
          <a:xfrm>
            <a:off x="1447118" y="456697"/>
            <a:ext cx="6273043"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Qu’est-ce qu’on peut faire?</a:t>
            </a:r>
            <a:endParaRPr dirty="0">
              <a:latin typeface="Century Gothic" panose="020B0502020202020204" pitchFamily="34" charset="0"/>
            </a:endParaRPr>
          </a:p>
        </p:txBody>
      </p:sp>
      <p:sp>
        <p:nvSpPr>
          <p:cNvPr id="640" name="Google Shape;640;p36"/>
          <p:cNvSpPr txBox="1">
            <a:spLocks noGrp="1"/>
          </p:cNvSpPr>
          <p:nvPr>
            <p:ph type="title" idx="2"/>
          </p:nvPr>
        </p:nvSpPr>
        <p:spPr>
          <a:xfrm>
            <a:off x="691878" y="3561392"/>
            <a:ext cx="2305500" cy="38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sz="3200" dirty="0">
                <a:latin typeface="Century Gothic" panose="020B0502020202020204" pitchFamily="34" charset="0"/>
              </a:rPr>
              <a:t>Sensibiliser</a:t>
            </a:r>
            <a:endParaRPr sz="3200" dirty="0">
              <a:latin typeface="Century Gothic" panose="020B0502020202020204" pitchFamily="34" charset="0"/>
            </a:endParaRPr>
          </a:p>
        </p:txBody>
      </p:sp>
      <p:sp>
        <p:nvSpPr>
          <p:cNvPr id="642" name="Google Shape;642;p36"/>
          <p:cNvSpPr txBox="1">
            <a:spLocks noGrp="1"/>
          </p:cNvSpPr>
          <p:nvPr>
            <p:ph type="title" idx="3"/>
          </p:nvPr>
        </p:nvSpPr>
        <p:spPr>
          <a:xfrm>
            <a:off x="3414935" y="3558140"/>
            <a:ext cx="2305500" cy="38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sz="3200" dirty="0">
                <a:latin typeface="Century Gothic" panose="020B0502020202020204" pitchFamily="34" charset="0"/>
              </a:rPr>
              <a:t>Soutenir</a:t>
            </a:r>
            <a:endParaRPr sz="3200" dirty="0">
              <a:latin typeface="Century Gothic" panose="020B0502020202020204" pitchFamily="34" charset="0"/>
            </a:endParaRPr>
          </a:p>
        </p:txBody>
      </p:sp>
      <p:sp>
        <p:nvSpPr>
          <p:cNvPr id="644" name="Google Shape;644;p36"/>
          <p:cNvSpPr txBox="1">
            <a:spLocks noGrp="1"/>
          </p:cNvSpPr>
          <p:nvPr>
            <p:ph type="title" idx="5"/>
          </p:nvPr>
        </p:nvSpPr>
        <p:spPr>
          <a:xfrm>
            <a:off x="6146622" y="3558140"/>
            <a:ext cx="2305500" cy="38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sz="3200" dirty="0">
                <a:latin typeface="Century Gothic" panose="020B0502020202020204" pitchFamily="34" charset="0"/>
              </a:rPr>
              <a:t>S’exprimer</a:t>
            </a:r>
            <a:endParaRPr sz="3200" dirty="0">
              <a:latin typeface="Century Gothic" panose="020B0502020202020204" pitchFamily="34" charset="0"/>
            </a:endParaRPr>
          </a:p>
        </p:txBody>
      </p:sp>
      <p:pic>
        <p:nvPicPr>
          <p:cNvPr id="646" name="Google Shape;646;p36"/>
          <p:cNvPicPr preferRelativeResize="0">
            <a:picLocks/>
          </p:cNvPicPr>
          <p:nvPr/>
        </p:nvPicPr>
        <p:blipFill rotWithShape="1">
          <a:blip r:embed="rId3">
            <a:alphaModFix/>
          </a:blip>
          <a:srcRect l="7997" t="6537" r="5068" b="6528"/>
          <a:stretch/>
        </p:blipFill>
        <p:spPr>
          <a:xfrm>
            <a:off x="869730" y="1462711"/>
            <a:ext cx="1872000" cy="1872000"/>
          </a:xfrm>
          <a:prstGeom prst="rect">
            <a:avLst/>
          </a:prstGeom>
          <a:noFill/>
          <a:ln>
            <a:noFill/>
          </a:ln>
        </p:spPr>
      </p:pic>
      <p:pic>
        <p:nvPicPr>
          <p:cNvPr id="647" name="Google Shape;647;p36"/>
          <p:cNvPicPr preferRelativeResize="0">
            <a:picLocks/>
          </p:cNvPicPr>
          <p:nvPr/>
        </p:nvPicPr>
        <p:blipFill rotWithShape="1">
          <a:blip r:embed="rId3">
            <a:alphaModFix/>
          </a:blip>
          <a:srcRect l="7997" t="6537" r="5068" b="6528"/>
          <a:stretch/>
        </p:blipFill>
        <p:spPr>
          <a:xfrm>
            <a:off x="3639974" y="1462723"/>
            <a:ext cx="1872000" cy="1872000"/>
          </a:xfrm>
          <a:prstGeom prst="rect">
            <a:avLst/>
          </a:prstGeom>
          <a:noFill/>
          <a:ln>
            <a:noFill/>
          </a:ln>
        </p:spPr>
      </p:pic>
      <p:pic>
        <p:nvPicPr>
          <p:cNvPr id="648" name="Google Shape;648;p36"/>
          <p:cNvPicPr preferRelativeResize="0"/>
          <p:nvPr/>
        </p:nvPicPr>
        <p:blipFill rotWithShape="1">
          <a:blip r:embed="rId3">
            <a:alphaModFix/>
          </a:blip>
          <a:srcRect l="7997" t="6537" r="5068" b="6528"/>
          <a:stretch/>
        </p:blipFill>
        <p:spPr>
          <a:xfrm>
            <a:off x="6363372" y="1464761"/>
            <a:ext cx="1872000" cy="1872000"/>
          </a:xfrm>
          <a:prstGeom prst="rect">
            <a:avLst/>
          </a:prstGeom>
          <a:noFill/>
          <a:ln>
            <a:noFill/>
          </a:ln>
        </p:spPr>
      </p:pic>
      <p:grpSp>
        <p:nvGrpSpPr>
          <p:cNvPr id="30" name="Google Shape;12004;p71">
            <a:extLst>
              <a:ext uri="{FF2B5EF4-FFF2-40B4-BE49-F238E27FC236}">
                <a16:creationId xmlns:a16="http://schemas.microsoft.com/office/drawing/2014/main" id="{BCF1F3CC-FD81-9241-91C4-1029F410D3A4}"/>
              </a:ext>
            </a:extLst>
          </p:cNvPr>
          <p:cNvGrpSpPr>
            <a:grpSpLocks/>
          </p:cNvGrpSpPr>
          <p:nvPr/>
        </p:nvGrpSpPr>
        <p:grpSpPr>
          <a:xfrm>
            <a:off x="1337480" y="2026155"/>
            <a:ext cx="900000" cy="900000"/>
            <a:chOff x="1367060" y="2422129"/>
            <a:chExt cx="269261" cy="352050"/>
          </a:xfrm>
        </p:grpSpPr>
        <p:sp>
          <p:nvSpPr>
            <p:cNvPr id="31" name="Google Shape;12005;p71">
              <a:extLst>
                <a:ext uri="{FF2B5EF4-FFF2-40B4-BE49-F238E27FC236}">
                  <a16:creationId xmlns:a16="http://schemas.microsoft.com/office/drawing/2014/main" id="{1CAC3B04-5947-854F-8845-F6F04AEAF5B4}"/>
                </a:ext>
              </a:extLst>
            </p:cNvPr>
            <p:cNvSpPr/>
            <p:nvPr/>
          </p:nvSpPr>
          <p:spPr>
            <a:xfrm>
              <a:off x="1392059" y="2651857"/>
              <a:ext cx="129160" cy="122322"/>
            </a:xfrm>
            <a:custGeom>
              <a:avLst/>
              <a:gdLst/>
              <a:ahLst/>
              <a:cxnLst/>
              <a:rect l="l" t="t" r="r" b="b"/>
              <a:pathLst>
                <a:path w="4061" h="3846" extrusionOk="0">
                  <a:moveTo>
                    <a:pt x="167" y="0"/>
                  </a:moveTo>
                  <a:cubicBezTo>
                    <a:pt x="72" y="0"/>
                    <a:pt x="0" y="83"/>
                    <a:pt x="0" y="167"/>
                  </a:cubicBezTo>
                  <a:cubicBezTo>
                    <a:pt x="0" y="262"/>
                    <a:pt x="72" y="333"/>
                    <a:pt x="167" y="333"/>
                  </a:cubicBezTo>
                  <a:lnTo>
                    <a:pt x="357" y="333"/>
                  </a:lnTo>
                  <a:lnTo>
                    <a:pt x="357" y="1691"/>
                  </a:lnTo>
                  <a:cubicBezTo>
                    <a:pt x="357" y="2179"/>
                    <a:pt x="762" y="2584"/>
                    <a:pt x="1250" y="2584"/>
                  </a:cubicBezTo>
                  <a:cubicBezTo>
                    <a:pt x="1286" y="2584"/>
                    <a:pt x="1226" y="2584"/>
                    <a:pt x="2310" y="2405"/>
                  </a:cubicBezTo>
                  <a:lnTo>
                    <a:pt x="2310" y="3453"/>
                  </a:lnTo>
                  <a:cubicBezTo>
                    <a:pt x="2310" y="3667"/>
                    <a:pt x="2489" y="3846"/>
                    <a:pt x="2691" y="3846"/>
                  </a:cubicBezTo>
                  <a:lnTo>
                    <a:pt x="3905" y="3846"/>
                  </a:lnTo>
                  <a:cubicBezTo>
                    <a:pt x="3989" y="3846"/>
                    <a:pt x="4060" y="3774"/>
                    <a:pt x="4060" y="3679"/>
                  </a:cubicBezTo>
                  <a:cubicBezTo>
                    <a:pt x="4060" y="3596"/>
                    <a:pt x="3989" y="3500"/>
                    <a:pt x="3893" y="3500"/>
                  </a:cubicBezTo>
                  <a:lnTo>
                    <a:pt x="2691" y="3500"/>
                  </a:lnTo>
                  <a:cubicBezTo>
                    <a:pt x="2667" y="3500"/>
                    <a:pt x="2631" y="3465"/>
                    <a:pt x="2631" y="3441"/>
                  </a:cubicBezTo>
                  <a:lnTo>
                    <a:pt x="2631" y="2191"/>
                  </a:lnTo>
                  <a:cubicBezTo>
                    <a:pt x="2631" y="2143"/>
                    <a:pt x="2620" y="2107"/>
                    <a:pt x="2572" y="2072"/>
                  </a:cubicBezTo>
                  <a:cubicBezTo>
                    <a:pt x="2555" y="2055"/>
                    <a:pt x="2520" y="2038"/>
                    <a:pt x="2485" y="2038"/>
                  </a:cubicBezTo>
                  <a:cubicBezTo>
                    <a:pt x="2470" y="2038"/>
                    <a:pt x="2455" y="2041"/>
                    <a:pt x="2441" y="2048"/>
                  </a:cubicBezTo>
                  <a:lnTo>
                    <a:pt x="1238" y="2250"/>
                  </a:lnTo>
                  <a:cubicBezTo>
                    <a:pt x="917" y="2250"/>
                    <a:pt x="691" y="2000"/>
                    <a:pt x="691" y="1691"/>
                  </a:cubicBezTo>
                  <a:lnTo>
                    <a:pt x="691" y="167"/>
                  </a:lnTo>
                  <a:cubicBezTo>
                    <a:pt x="691" y="83"/>
                    <a:pt x="607" y="0"/>
                    <a:pt x="52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2006;p71">
              <a:extLst>
                <a:ext uri="{FF2B5EF4-FFF2-40B4-BE49-F238E27FC236}">
                  <a16:creationId xmlns:a16="http://schemas.microsoft.com/office/drawing/2014/main" id="{7B25EABA-5A73-8448-9FE7-BE859811F089}"/>
                </a:ext>
              </a:extLst>
            </p:cNvPr>
            <p:cNvSpPr/>
            <p:nvPr/>
          </p:nvSpPr>
          <p:spPr>
            <a:xfrm>
              <a:off x="1367060" y="2441912"/>
              <a:ext cx="82184" cy="212139"/>
            </a:xfrm>
            <a:custGeom>
              <a:avLst/>
              <a:gdLst/>
              <a:ahLst/>
              <a:cxnLst/>
              <a:rect l="l" t="t" r="r" b="b"/>
              <a:pathLst>
                <a:path w="2584" h="6670" extrusionOk="0">
                  <a:moveTo>
                    <a:pt x="2415" y="1"/>
                  </a:moveTo>
                  <a:cubicBezTo>
                    <a:pt x="2382" y="1"/>
                    <a:pt x="2350" y="10"/>
                    <a:pt x="2322" y="29"/>
                  </a:cubicBezTo>
                  <a:cubicBezTo>
                    <a:pt x="1274" y="731"/>
                    <a:pt x="655" y="1898"/>
                    <a:pt x="655" y="3148"/>
                  </a:cubicBezTo>
                  <a:cubicBezTo>
                    <a:pt x="655" y="3351"/>
                    <a:pt x="667" y="3541"/>
                    <a:pt x="703" y="3732"/>
                  </a:cubicBezTo>
                  <a:cubicBezTo>
                    <a:pt x="48" y="5708"/>
                    <a:pt x="0" y="5696"/>
                    <a:pt x="0" y="5970"/>
                  </a:cubicBezTo>
                  <a:cubicBezTo>
                    <a:pt x="0" y="6208"/>
                    <a:pt x="84" y="6446"/>
                    <a:pt x="262" y="6625"/>
                  </a:cubicBezTo>
                  <a:cubicBezTo>
                    <a:pt x="295" y="6651"/>
                    <a:pt x="342" y="6670"/>
                    <a:pt x="389" y="6670"/>
                  </a:cubicBezTo>
                  <a:cubicBezTo>
                    <a:pt x="429" y="6670"/>
                    <a:pt x="468" y="6657"/>
                    <a:pt x="500" y="6625"/>
                  </a:cubicBezTo>
                  <a:cubicBezTo>
                    <a:pt x="560" y="6565"/>
                    <a:pt x="584" y="6458"/>
                    <a:pt x="500" y="6375"/>
                  </a:cubicBezTo>
                  <a:cubicBezTo>
                    <a:pt x="358" y="6220"/>
                    <a:pt x="298" y="5982"/>
                    <a:pt x="369" y="5756"/>
                  </a:cubicBezTo>
                  <a:lnTo>
                    <a:pt x="1036" y="3791"/>
                  </a:lnTo>
                  <a:cubicBezTo>
                    <a:pt x="1060" y="3767"/>
                    <a:pt x="1060" y="3732"/>
                    <a:pt x="1036" y="3720"/>
                  </a:cubicBezTo>
                  <a:cubicBezTo>
                    <a:pt x="1012" y="3517"/>
                    <a:pt x="1000" y="3327"/>
                    <a:pt x="1000" y="3148"/>
                  </a:cubicBezTo>
                  <a:cubicBezTo>
                    <a:pt x="1000" y="2005"/>
                    <a:pt x="1560" y="934"/>
                    <a:pt x="2513" y="291"/>
                  </a:cubicBezTo>
                  <a:cubicBezTo>
                    <a:pt x="2572" y="255"/>
                    <a:pt x="2584" y="148"/>
                    <a:pt x="2548" y="76"/>
                  </a:cubicBezTo>
                  <a:cubicBezTo>
                    <a:pt x="2519" y="25"/>
                    <a:pt x="2467" y="1"/>
                    <a:pt x="241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2007;p71">
              <a:extLst>
                <a:ext uri="{FF2B5EF4-FFF2-40B4-BE49-F238E27FC236}">
                  <a16:creationId xmlns:a16="http://schemas.microsoft.com/office/drawing/2014/main" id="{86C306A7-3F93-3649-AFA0-2363D215C29A}"/>
                </a:ext>
              </a:extLst>
            </p:cNvPr>
            <p:cNvSpPr/>
            <p:nvPr/>
          </p:nvSpPr>
          <p:spPr>
            <a:xfrm>
              <a:off x="1456051" y="2422129"/>
              <a:ext cx="180271" cy="162937"/>
            </a:xfrm>
            <a:custGeom>
              <a:avLst/>
              <a:gdLst/>
              <a:ahLst/>
              <a:cxnLst/>
              <a:rect l="l" t="t" r="r" b="b"/>
              <a:pathLst>
                <a:path w="5668" h="5123" extrusionOk="0">
                  <a:moveTo>
                    <a:pt x="1621" y="1"/>
                  </a:moveTo>
                  <a:cubicBezTo>
                    <a:pt x="1104" y="1"/>
                    <a:pt x="591" y="107"/>
                    <a:pt x="119" y="317"/>
                  </a:cubicBezTo>
                  <a:cubicBezTo>
                    <a:pt x="24" y="353"/>
                    <a:pt x="0" y="448"/>
                    <a:pt x="24" y="544"/>
                  </a:cubicBezTo>
                  <a:cubicBezTo>
                    <a:pt x="51" y="616"/>
                    <a:pt x="113" y="648"/>
                    <a:pt x="184" y="648"/>
                  </a:cubicBezTo>
                  <a:cubicBezTo>
                    <a:pt x="205" y="648"/>
                    <a:pt x="228" y="645"/>
                    <a:pt x="250" y="639"/>
                  </a:cubicBezTo>
                  <a:cubicBezTo>
                    <a:pt x="965" y="317"/>
                    <a:pt x="1536" y="365"/>
                    <a:pt x="1643" y="353"/>
                  </a:cubicBezTo>
                  <a:cubicBezTo>
                    <a:pt x="3941" y="365"/>
                    <a:pt x="5644" y="2556"/>
                    <a:pt x="4894" y="4901"/>
                  </a:cubicBezTo>
                  <a:cubicBezTo>
                    <a:pt x="4870" y="4997"/>
                    <a:pt x="4906" y="5080"/>
                    <a:pt x="5001" y="5116"/>
                  </a:cubicBezTo>
                  <a:cubicBezTo>
                    <a:pt x="5018" y="5120"/>
                    <a:pt x="5035" y="5123"/>
                    <a:pt x="5052" y="5123"/>
                  </a:cubicBezTo>
                  <a:cubicBezTo>
                    <a:pt x="5119" y="5123"/>
                    <a:pt x="5184" y="5085"/>
                    <a:pt x="5203" y="5009"/>
                  </a:cubicBezTo>
                  <a:cubicBezTo>
                    <a:pt x="5668" y="3508"/>
                    <a:pt x="5239" y="2044"/>
                    <a:pt x="4263" y="1079"/>
                  </a:cubicBezTo>
                  <a:cubicBezTo>
                    <a:pt x="3524" y="356"/>
                    <a:pt x="2566" y="1"/>
                    <a:pt x="162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2008;p71">
              <a:extLst>
                <a:ext uri="{FF2B5EF4-FFF2-40B4-BE49-F238E27FC236}">
                  <a16:creationId xmlns:a16="http://schemas.microsoft.com/office/drawing/2014/main" id="{AC59D776-DEA1-0B4B-BC84-EF3AFD6B2354}"/>
                </a:ext>
              </a:extLst>
            </p:cNvPr>
            <p:cNvSpPr/>
            <p:nvPr/>
          </p:nvSpPr>
          <p:spPr>
            <a:xfrm>
              <a:off x="1532160" y="2593590"/>
              <a:ext cx="81834" cy="180207"/>
            </a:xfrm>
            <a:custGeom>
              <a:avLst/>
              <a:gdLst/>
              <a:ahLst/>
              <a:cxnLst/>
              <a:rect l="l" t="t" r="r" b="b"/>
              <a:pathLst>
                <a:path w="2573" h="5666" extrusionOk="0">
                  <a:moveTo>
                    <a:pt x="2399" y="1"/>
                  </a:moveTo>
                  <a:cubicBezTo>
                    <a:pt x="2340" y="1"/>
                    <a:pt x="2284" y="36"/>
                    <a:pt x="2251" y="94"/>
                  </a:cubicBezTo>
                  <a:cubicBezTo>
                    <a:pt x="2096" y="380"/>
                    <a:pt x="1715" y="856"/>
                    <a:pt x="1715" y="1737"/>
                  </a:cubicBezTo>
                  <a:lnTo>
                    <a:pt x="1715" y="5273"/>
                  </a:lnTo>
                  <a:cubicBezTo>
                    <a:pt x="1715" y="5309"/>
                    <a:pt x="1679" y="5332"/>
                    <a:pt x="1655" y="5332"/>
                  </a:cubicBezTo>
                  <a:lnTo>
                    <a:pt x="167" y="5332"/>
                  </a:lnTo>
                  <a:cubicBezTo>
                    <a:pt x="72" y="5332"/>
                    <a:pt x="0" y="5404"/>
                    <a:pt x="0" y="5499"/>
                  </a:cubicBezTo>
                  <a:cubicBezTo>
                    <a:pt x="0" y="5583"/>
                    <a:pt x="72" y="5666"/>
                    <a:pt x="167" y="5666"/>
                  </a:cubicBezTo>
                  <a:lnTo>
                    <a:pt x="1655" y="5666"/>
                  </a:lnTo>
                  <a:cubicBezTo>
                    <a:pt x="1858" y="5666"/>
                    <a:pt x="2036" y="5487"/>
                    <a:pt x="2036" y="5273"/>
                  </a:cubicBezTo>
                  <a:lnTo>
                    <a:pt x="2036" y="1737"/>
                  </a:lnTo>
                  <a:cubicBezTo>
                    <a:pt x="2036" y="963"/>
                    <a:pt x="2382" y="558"/>
                    <a:pt x="2548" y="249"/>
                  </a:cubicBezTo>
                  <a:cubicBezTo>
                    <a:pt x="2572" y="153"/>
                    <a:pt x="2548" y="70"/>
                    <a:pt x="2477" y="22"/>
                  </a:cubicBezTo>
                  <a:cubicBezTo>
                    <a:pt x="2451" y="8"/>
                    <a:pt x="2425" y="1"/>
                    <a:pt x="239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2009;p71">
              <a:extLst>
                <a:ext uri="{FF2B5EF4-FFF2-40B4-BE49-F238E27FC236}">
                  <a16:creationId xmlns:a16="http://schemas.microsoft.com/office/drawing/2014/main" id="{195FC4C7-8668-1948-96CC-EFEDD43E7972}"/>
                </a:ext>
              </a:extLst>
            </p:cNvPr>
            <p:cNvSpPr/>
            <p:nvPr/>
          </p:nvSpPr>
          <p:spPr>
            <a:xfrm>
              <a:off x="1425359" y="2572313"/>
              <a:ext cx="24267" cy="17843"/>
            </a:xfrm>
            <a:custGeom>
              <a:avLst/>
              <a:gdLst/>
              <a:ahLst/>
              <a:cxnLst/>
              <a:rect l="l" t="t" r="r" b="b"/>
              <a:pathLst>
                <a:path w="763" h="561" extrusionOk="0">
                  <a:moveTo>
                    <a:pt x="583" y="0"/>
                  </a:moveTo>
                  <a:cubicBezTo>
                    <a:pt x="554" y="0"/>
                    <a:pt x="525" y="8"/>
                    <a:pt x="501" y="25"/>
                  </a:cubicBezTo>
                  <a:lnTo>
                    <a:pt x="96" y="239"/>
                  </a:lnTo>
                  <a:cubicBezTo>
                    <a:pt x="25" y="287"/>
                    <a:pt x="1" y="394"/>
                    <a:pt x="37" y="465"/>
                  </a:cubicBezTo>
                  <a:cubicBezTo>
                    <a:pt x="72" y="525"/>
                    <a:pt x="132" y="560"/>
                    <a:pt x="191" y="560"/>
                  </a:cubicBezTo>
                  <a:cubicBezTo>
                    <a:pt x="215" y="560"/>
                    <a:pt x="251" y="560"/>
                    <a:pt x="275" y="537"/>
                  </a:cubicBezTo>
                  <a:lnTo>
                    <a:pt x="680" y="322"/>
                  </a:lnTo>
                  <a:cubicBezTo>
                    <a:pt x="739" y="263"/>
                    <a:pt x="763" y="156"/>
                    <a:pt x="727" y="84"/>
                  </a:cubicBezTo>
                  <a:cubicBezTo>
                    <a:pt x="696" y="29"/>
                    <a:pt x="639" y="0"/>
                    <a:pt x="58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2010;p71">
              <a:extLst>
                <a:ext uri="{FF2B5EF4-FFF2-40B4-BE49-F238E27FC236}">
                  <a16:creationId xmlns:a16="http://schemas.microsoft.com/office/drawing/2014/main" id="{8EAF3618-B2E8-C14F-B67B-6AD35F3B7BA4}"/>
                </a:ext>
              </a:extLst>
            </p:cNvPr>
            <p:cNvSpPr/>
            <p:nvPr/>
          </p:nvSpPr>
          <p:spPr>
            <a:xfrm>
              <a:off x="1562820" y="2573680"/>
              <a:ext cx="26176" cy="17620"/>
            </a:xfrm>
            <a:custGeom>
              <a:avLst/>
              <a:gdLst/>
              <a:ahLst/>
              <a:cxnLst/>
              <a:rect l="l" t="t" r="r" b="b"/>
              <a:pathLst>
                <a:path w="823" h="554" extrusionOk="0">
                  <a:moveTo>
                    <a:pt x="201" y="1"/>
                  </a:moveTo>
                  <a:cubicBezTo>
                    <a:pt x="143" y="1"/>
                    <a:pt x="81" y="28"/>
                    <a:pt x="48" y="77"/>
                  </a:cubicBezTo>
                  <a:cubicBezTo>
                    <a:pt x="1" y="160"/>
                    <a:pt x="37" y="255"/>
                    <a:pt x="108" y="303"/>
                  </a:cubicBezTo>
                  <a:cubicBezTo>
                    <a:pt x="513" y="529"/>
                    <a:pt x="513" y="553"/>
                    <a:pt x="584" y="553"/>
                  </a:cubicBezTo>
                  <a:cubicBezTo>
                    <a:pt x="763" y="541"/>
                    <a:pt x="822" y="315"/>
                    <a:pt x="680" y="244"/>
                  </a:cubicBezTo>
                  <a:lnTo>
                    <a:pt x="275" y="17"/>
                  </a:lnTo>
                  <a:cubicBezTo>
                    <a:pt x="253" y="6"/>
                    <a:pt x="227" y="1"/>
                    <a:pt x="20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2011;p71">
              <a:extLst>
                <a:ext uri="{FF2B5EF4-FFF2-40B4-BE49-F238E27FC236}">
                  <a16:creationId xmlns:a16="http://schemas.microsoft.com/office/drawing/2014/main" id="{2EEEA2EA-991E-7744-88F1-949716FEBB7D}"/>
                </a:ext>
              </a:extLst>
            </p:cNvPr>
            <p:cNvSpPr/>
            <p:nvPr/>
          </p:nvSpPr>
          <p:spPr>
            <a:xfrm>
              <a:off x="1448100" y="2481414"/>
              <a:ext cx="125375" cy="191275"/>
            </a:xfrm>
            <a:custGeom>
              <a:avLst/>
              <a:gdLst/>
              <a:ahLst/>
              <a:cxnLst/>
              <a:rect l="l" t="t" r="r" b="b"/>
              <a:pathLst>
                <a:path w="3942" h="6014" extrusionOk="0">
                  <a:moveTo>
                    <a:pt x="1280" y="1498"/>
                  </a:moveTo>
                  <a:cubicBezTo>
                    <a:pt x="1355" y="1498"/>
                    <a:pt x="1429" y="1543"/>
                    <a:pt x="1429" y="1632"/>
                  </a:cubicBezTo>
                  <a:lnTo>
                    <a:pt x="1429" y="1763"/>
                  </a:lnTo>
                  <a:lnTo>
                    <a:pt x="1262" y="1763"/>
                  </a:lnTo>
                  <a:cubicBezTo>
                    <a:pt x="1191" y="1763"/>
                    <a:pt x="1131" y="1704"/>
                    <a:pt x="1131" y="1632"/>
                  </a:cubicBezTo>
                  <a:cubicBezTo>
                    <a:pt x="1131" y="1543"/>
                    <a:pt x="1206" y="1498"/>
                    <a:pt x="1280" y="1498"/>
                  </a:cubicBezTo>
                  <a:close/>
                  <a:moveTo>
                    <a:pt x="2483" y="1498"/>
                  </a:moveTo>
                  <a:cubicBezTo>
                    <a:pt x="2557" y="1498"/>
                    <a:pt x="2632" y="1543"/>
                    <a:pt x="2632" y="1632"/>
                  </a:cubicBezTo>
                  <a:cubicBezTo>
                    <a:pt x="2632" y="1704"/>
                    <a:pt x="2572" y="1763"/>
                    <a:pt x="2501" y="1763"/>
                  </a:cubicBezTo>
                  <a:lnTo>
                    <a:pt x="2334" y="1763"/>
                  </a:lnTo>
                  <a:lnTo>
                    <a:pt x="2334" y="1632"/>
                  </a:lnTo>
                  <a:cubicBezTo>
                    <a:pt x="2334" y="1543"/>
                    <a:pt x="2408" y="1498"/>
                    <a:pt x="2483" y="1498"/>
                  </a:cubicBezTo>
                  <a:close/>
                  <a:moveTo>
                    <a:pt x="1989" y="2085"/>
                  </a:moveTo>
                  <a:lnTo>
                    <a:pt x="1989" y="3776"/>
                  </a:lnTo>
                  <a:lnTo>
                    <a:pt x="1739" y="3776"/>
                  </a:lnTo>
                  <a:lnTo>
                    <a:pt x="1739" y="2085"/>
                  </a:lnTo>
                  <a:close/>
                  <a:moveTo>
                    <a:pt x="2524" y="4097"/>
                  </a:moveTo>
                  <a:lnTo>
                    <a:pt x="2524" y="4430"/>
                  </a:lnTo>
                  <a:lnTo>
                    <a:pt x="1215" y="4430"/>
                  </a:lnTo>
                  <a:lnTo>
                    <a:pt x="1215" y="4097"/>
                  </a:lnTo>
                  <a:close/>
                  <a:moveTo>
                    <a:pt x="2512" y="4752"/>
                  </a:moveTo>
                  <a:lnTo>
                    <a:pt x="2512" y="4942"/>
                  </a:lnTo>
                  <a:lnTo>
                    <a:pt x="2524" y="4942"/>
                  </a:lnTo>
                  <a:cubicBezTo>
                    <a:pt x="2524" y="5026"/>
                    <a:pt x="2465" y="5085"/>
                    <a:pt x="2393" y="5085"/>
                  </a:cubicBezTo>
                  <a:lnTo>
                    <a:pt x="1334" y="5085"/>
                  </a:lnTo>
                  <a:cubicBezTo>
                    <a:pt x="1262" y="5085"/>
                    <a:pt x="1203" y="5026"/>
                    <a:pt x="1203" y="4942"/>
                  </a:cubicBezTo>
                  <a:lnTo>
                    <a:pt x="1203" y="4752"/>
                  </a:lnTo>
                  <a:close/>
                  <a:moveTo>
                    <a:pt x="2227" y="5395"/>
                  </a:moveTo>
                  <a:cubicBezTo>
                    <a:pt x="2203" y="5561"/>
                    <a:pt x="2048" y="5681"/>
                    <a:pt x="1870" y="5681"/>
                  </a:cubicBezTo>
                  <a:cubicBezTo>
                    <a:pt x="1691" y="5681"/>
                    <a:pt x="1548" y="5561"/>
                    <a:pt x="1500" y="5395"/>
                  </a:cubicBezTo>
                  <a:close/>
                  <a:moveTo>
                    <a:pt x="1874" y="1"/>
                  </a:moveTo>
                  <a:cubicBezTo>
                    <a:pt x="834" y="1"/>
                    <a:pt x="0" y="837"/>
                    <a:pt x="0" y="1882"/>
                  </a:cubicBezTo>
                  <a:cubicBezTo>
                    <a:pt x="0" y="2406"/>
                    <a:pt x="215" y="2906"/>
                    <a:pt x="607" y="3264"/>
                  </a:cubicBezTo>
                  <a:cubicBezTo>
                    <a:pt x="786" y="3418"/>
                    <a:pt x="869" y="3656"/>
                    <a:pt x="869" y="3895"/>
                  </a:cubicBezTo>
                  <a:lnTo>
                    <a:pt x="869" y="4942"/>
                  </a:lnTo>
                  <a:cubicBezTo>
                    <a:pt x="869" y="5145"/>
                    <a:pt x="988" y="5300"/>
                    <a:pt x="1155" y="5359"/>
                  </a:cubicBezTo>
                  <a:cubicBezTo>
                    <a:pt x="1191" y="5716"/>
                    <a:pt x="1489" y="6014"/>
                    <a:pt x="1858" y="6014"/>
                  </a:cubicBezTo>
                  <a:cubicBezTo>
                    <a:pt x="2227" y="6014"/>
                    <a:pt x="2524" y="5740"/>
                    <a:pt x="2560" y="5359"/>
                  </a:cubicBezTo>
                  <a:cubicBezTo>
                    <a:pt x="2715" y="5288"/>
                    <a:pt x="2834" y="5121"/>
                    <a:pt x="2834" y="4942"/>
                  </a:cubicBezTo>
                  <a:lnTo>
                    <a:pt x="2834" y="3871"/>
                  </a:lnTo>
                  <a:cubicBezTo>
                    <a:pt x="2834" y="3811"/>
                    <a:pt x="2834" y="3752"/>
                    <a:pt x="2858" y="3692"/>
                  </a:cubicBezTo>
                  <a:cubicBezTo>
                    <a:pt x="2870" y="3609"/>
                    <a:pt x="2822" y="3514"/>
                    <a:pt x="2727" y="3502"/>
                  </a:cubicBezTo>
                  <a:cubicBezTo>
                    <a:pt x="2718" y="3500"/>
                    <a:pt x="2710" y="3500"/>
                    <a:pt x="2701" y="3500"/>
                  </a:cubicBezTo>
                  <a:cubicBezTo>
                    <a:pt x="2627" y="3500"/>
                    <a:pt x="2558" y="3546"/>
                    <a:pt x="2536" y="3621"/>
                  </a:cubicBezTo>
                  <a:cubicBezTo>
                    <a:pt x="2524" y="3668"/>
                    <a:pt x="2524" y="3728"/>
                    <a:pt x="2512" y="3776"/>
                  </a:cubicBezTo>
                  <a:lnTo>
                    <a:pt x="2298" y="3776"/>
                  </a:lnTo>
                  <a:lnTo>
                    <a:pt x="2298" y="2085"/>
                  </a:lnTo>
                  <a:lnTo>
                    <a:pt x="2465" y="2085"/>
                  </a:lnTo>
                  <a:cubicBezTo>
                    <a:pt x="2715" y="2085"/>
                    <a:pt x="2929" y="1882"/>
                    <a:pt x="2929" y="1632"/>
                  </a:cubicBezTo>
                  <a:cubicBezTo>
                    <a:pt x="2929" y="1370"/>
                    <a:pt x="2715" y="1168"/>
                    <a:pt x="2465" y="1168"/>
                  </a:cubicBezTo>
                  <a:lnTo>
                    <a:pt x="2441" y="1168"/>
                  </a:lnTo>
                  <a:cubicBezTo>
                    <a:pt x="2179" y="1168"/>
                    <a:pt x="1977" y="1370"/>
                    <a:pt x="1977" y="1632"/>
                  </a:cubicBezTo>
                  <a:lnTo>
                    <a:pt x="1977" y="1763"/>
                  </a:lnTo>
                  <a:lnTo>
                    <a:pt x="1727" y="1763"/>
                  </a:lnTo>
                  <a:lnTo>
                    <a:pt x="1727" y="1632"/>
                  </a:lnTo>
                  <a:cubicBezTo>
                    <a:pt x="1727" y="1370"/>
                    <a:pt x="1512" y="1168"/>
                    <a:pt x="1262" y="1168"/>
                  </a:cubicBezTo>
                  <a:lnTo>
                    <a:pt x="1227" y="1168"/>
                  </a:lnTo>
                  <a:cubicBezTo>
                    <a:pt x="977" y="1168"/>
                    <a:pt x="774" y="1370"/>
                    <a:pt x="774" y="1632"/>
                  </a:cubicBezTo>
                  <a:cubicBezTo>
                    <a:pt x="774" y="1882"/>
                    <a:pt x="977" y="2085"/>
                    <a:pt x="1227" y="2085"/>
                  </a:cubicBezTo>
                  <a:lnTo>
                    <a:pt x="1393" y="2085"/>
                  </a:lnTo>
                  <a:lnTo>
                    <a:pt x="1393" y="3776"/>
                  </a:lnTo>
                  <a:lnTo>
                    <a:pt x="1191" y="3776"/>
                  </a:lnTo>
                  <a:cubicBezTo>
                    <a:pt x="1155" y="3478"/>
                    <a:pt x="1024" y="3204"/>
                    <a:pt x="810" y="3014"/>
                  </a:cubicBezTo>
                  <a:cubicBezTo>
                    <a:pt x="488" y="2716"/>
                    <a:pt x="310" y="2299"/>
                    <a:pt x="310" y="1871"/>
                  </a:cubicBezTo>
                  <a:cubicBezTo>
                    <a:pt x="310" y="1013"/>
                    <a:pt x="988" y="323"/>
                    <a:pt x="1858" y="323"/>
                  </a:cubicBezTo>
                  <a:lnTo>
                    <a:pt x="1905" y="323"/>
                  </a:lnTo>
                  <a:cubicBezTo>
                    <a:pt x="2715" y="335"/>
                    <a:pt x="3394" y="1013"/>
                    <a:pt x="3405" y="1835"/>
                  </a:cubicBezTo>
                  <a:lnTo>
                    <a:pt x="3405" y="1847"/>
                  </a:lnTo>
                  <a:cubicBezTo>
                    <a:pt x="3405" y="2287"/>
                    <a:pt x="3239" y="2668"/>
                    <a:pt x="2929" y="2966"/>
                  </a:cubicBezTo>
                  <a:cubicBezTo>
                    <a:pt x="2870" y="3025"/>
                    <a:pt x="2858" y="3133"/>
                    <a:pt x="2929" y="3204"/>
                  </a:cubicBezTo>
                  <a:cubicBezTo>
                    <a:pt x="2965" y="3240"/>
                    <a:pt x="3007" y="3258"/>
                    <a:pt x="3048" y="3258"/>
                  </a:cubicBezTo>
                  <a:cubicBezTo>
                    <a:pt x="3090" y="3258"/>
                    <a:pt x="3132" y="3240"/>
                    <a:pt x="3167" y="3204"/>
                  </a:cubicBezTo>
                  <a:cubicBezTo>
                    <a:pt x="3906" y="2502"/>
                    <a:pt x="3941" y="1299"/>
                    <a:pt x="3191" y="561"/>
                  </a:cubicBezTo>
                  <a:cubicBezTo>
                    <a:pt x="2858" y="216"/>
                    <a:pt x="2393" y="1"/>
                    <a:pt x="1917" y="1"/>
                  </a:cubicBezTo>
                  <a:cubicBezTo>
                    <a:pt x="1903" y="1"/>
                    <a:pt x="1888" y="1"/>
                    <a:pt x="187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2012;p71">
              <a:extLst>
                <a:ext uri="{FF2B5EF4-FFF2-40B4-BE49-F238E27FC236}">
                  <a16:creationId xmlns:a16="http://schemas.microsoft.com/office/drawing/2014/main" id="{BB044894-CA78-AC42-8A2F-62ECF8FF42E3}"/>
                </a:ext>
              </a:extLst>
            </p:cNvPr>
            <p:cNvSpPr/>
            <p:nvPr/>
          </p:nvSpPr>
          <p:spPr>
            <a:xfrm>
              <a:off x="1502232" y="2449259"/>
              <a:ext cx="10655" cy="25380"/>
            </a:xfrm>
            <a:custGeom>
              <a:avLst/>
              <a:gdLst/>
              <a:ahLst/>
              <a:cxnLst/>
              <a:rect l="l" t="t" r="r" b="b"/>
              <a:pathLst>
                <a:path w="335" h="798" extrusionOk="0">
                  <a:moveTo>
                    <a:pt x="168" y="0"/>
                  </a:moveTo>
                  <a:cubicBezTo>
                    <a:pt x="84" y="0"/>
                    <a:pt x="1" y="84"/>
                    <a:pt x="1" y="167"/>
                  </a:cubicBezTo>
                  <a:lnTo>
                    <a:pt x="1" y="631"/>
                  </a:lnTo>
                  <a:cubicBezTo>
                    <a:pt x="1" y="715"/>
                    <a:pt x="84" y="798"/>
                    <a:pt x="168" y="798"/>
                  </a:cubicBezTo>
                  <a:cubicBezTo>
                    <a:pt x="263" y="798"/>
                    <a:pt x="334" y="715"/>
                    <a:pt x="334" y="631"/>
                  </a:cubicBezTo>
                  <a:lnTo>
                    <a:pt x="334" y="167"/>
                  </a:lnTo>
                  <a:cubicBezTo>
                    <a:pt x="334" y="84"/>
                    <a:pt x="263" y="0"/>
                    <a:pt x="16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2013;p71">
              <a:extLst>
                <a:ext uri="{FF2B5EF4-FFF2-40B4-BE49-F238E27FC236}">
                  <a16:creationId xmlns:a16="http://schemas.microsoft.com/office/drawing/2014/main" id="{EB6A4368-A29F-E84B-8AD7-2726EDF544D3}"/>
                </a:ext>
              </a:extLst>
            </p:cNvPr>
            <p:cNvSpPr/>
            <p:nvPr/>
          </p:nvSpPr>
          <p:spPr>
            <a:xfrm>
              <a:off x="1458309" y="2460582"/>
              <a:ext cx="18988" cy="23090"/>
            </a:xfrm>
            <a:custGeom>
              <a:avLst/>
              <a:gdLst/>
              <a:ahLst/>
              <a:cxnLst/>
              <a:rect l="l" t="t" r="r" b="b"/>
              <a:pathLst>
                <a:path w="597" h="726" extrusionOk="0">
                  <a:moveTo>
                    <a:pt x="190" y="1"/>
                  </a:moveTo>
                  <a:cubicBezTo>
                    <a:pt x="161" y="1"/>
                    <a:pt x="132" y="9"/>
                    <a:pt x="108" y="25"/>
                  </a:cubicBezTo>
                  <a:cubicBezTo>
                    <a:pt x="25" y="61"/>
                    <a:pt x="1" y="168"/>
                    <a:pt x="48" y="240"/>
                  </a:cubicBezTo>
                  <a:lnTo>
                    <a:pt x="275" y="644"/>
                  </a:lnTo>
                  <a:cubicBezTo>
                    <a:pt x="299" y="693"/>
                    <a:pt x="357" y="726"/>
                    <a:pt x="414" y="726"/>
                  </a:cubicBezTo>
                  <a:cubicBezTo>
                    <a:pt x="441" y="726"/>
                    <a:pt x="466" y="719"/>
                    <a:pt x="489" y="704"/>
                  </a:cubicBezTo>
                  <a:cubicBezTo>
                    <a:pt x="572" y="656"/>
                    <a:pt x="596" y="573"/>
                    <a:pt x="548" y="478"/>
                  </a:cubicBezTo>
                  <a:lnTo>
                    <a:pt x="322" y="85"/>
                  </a:lnTo>
                  <a:cubicBezTo>
                    <a:pt x="299" y="30"/>
                    <a:pt x="244" y="1"/>
                    <a:pt x="19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2014;p71">
              <a:extLst>
                <a:ext uri="{FF2B5EF4-FFF2-40B4-BE49-F238E27FC236}">
                  <a16:creationId xmlns:a16="http://schemas.microsoft.com/office/drawing/2014/main" id="{89C130E0-4457-954B-BBA5-E51455BF0511}"/>
                </a:ext>
              </a:extLst>
            </p:cNvPr>
            <p:cNvSpPr/>
            <p:nvPr/>
          </p:nvSpPr>
          <p:spPr>
            <a:xfrm>
              <a:off x="1425741" y="2492768"/>
              <a:ext cx="25031" cy="17874"/>
            </a:xfrm>
            <a:custGeom>
              <a:avLst/>
              <a:gdLst/>
              <a:ahLst/>
              <a:cxnLst/>
              <a:rect l="l" t="t" r="r" b="b"/>
              <a:pathLst>
                <a:path w="787" h="562" extrusionOk="0">
                  <a:moveTo>
                    <a:pt x="181" y="1"/>
                  </a:moveTo>
                  <a:cubicBezTo>
                    <a:pt x="126" y="1"/>
                    <a:pt x="72" y="30"/>
                    <a:pt x="48" y="85"/>
                  </a:cubicBezTo>
                  <a:cubicBezTo>
                    <a:pt x="1" y="156"/>
                    <a:pt x="25" y="263"/>
                    <a:pt x="108" y="299"/>
                  </a:cubicBezTo>
                  <a:cubicBezTo>
                    <a:pt x="501" y="525"/>
                    <a:pt x="501" y="561"/>
                    <a:pt x="584" y="561"/>
                  </a:cubicBezTo>
                  <a:cubicBezTo>
                    <a:pt x="632" y="561"/>
                    <a:pt x="703" y="525"/>
                    <a:pt x="727" y="466"/>
                  </a:cubicBezTo>
                  <a:cubicBezTo>
                    <a:pt x="787" y="394"/>
                    <a:pt x="751" y="287"/>
                    <a:pt x="668" y="240"/>
                  </a:cubicBezTo>
                  <a:lnTo>
                    <a:pt x="263" y="25"/>
                  </a:lnTo>
                  <a:cubicBezTo>
                    <a:pt x="238" y="9"/>
                    <a:pt x="209" y="1"/>
                    <a:pt x="181"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2015;p71">
              <a:extLst>
                <a:ext uri="{FF2B5EF4-FFF2-40B4-BE49-F238E27FC236}">
                  <a16:creationId xmlns:a16="http://schemas.microsoft.com/office/drawing/2014/main" id="{A27474D3-07CA-584D-85A0-9C585A8EFEC5}"/>
                </a:ext>
              </a:extLst>
            </p:cNvPr>
            <p:cNvSpPr/>
            <p:nvPr/>
          </p:nvSpPr>
          <p:spPr>
            <a:xfrm>
              <a:off x="1414768" y="2535959"/>
              <a:ext cx="25031" cy="10655"/>
            </a:xfrm>
            <a:custGeom>
              <a:avLst/>
              <a:gdLst/>
              <a:ahLst/>
              <a:cxnLst/>
              <a:rect l="l" t="t" r="r" b="b"/>
              <a:pathLst>
                <a:path w="787" h="335" extrusionOk="0">
                  <a:moveTo>
                    <a:pt x="167" y="1"/>
                  </a:moveTo>
                  <a:cubicBezTo>
                    <a:pt x="72" y="1"/>
                    <a:pt x="1" y="72"/>
                    <a:pt x="1" y="167"/>
                  </a:cubicBezTo>
                  <a:cubicBezTo>
                    <a:pt x="1" y="251"/>
                    <a:pt x="72" y="334"/>
                    <a:pt x="167" y="334"/>
                  </a:cubicBezTo>
                  <a:lnTo>
                    <a:pt x="632" y="334"/>
                  </a:lnTo>
                  <a:cubicBezTo>
                    <a:pt x="715" y="334"/>
                    <a:pt x="786" y="251"/>
                    <a:pt x="786" y="167"/>
                  </a:cubicBezTo>
                  <a:cubicBezTo>
                    <a:pt x="786" y="72"/>
                    <a:pt x="715" y="1"/>
                    <a:pt x="63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2016;p71">
              <a:extLst>
                <a:ext uri="{FF2B5EF4-FFF2-40B4-BE49-F238E27FC236}">
                  <a16:creationId xmlns:a16="http://schemas.microsoft.com/office/drawing/2014/main" id="{A33A7C83-5C42-C044-98E4-E6AF41285F9B}"/>
                </a:ext>
              </a:extLst>
            </p:cNvPr>
            <p:cNvSpPr/>
            <p:nvPr/>
          </p:nvSpPr>
          <p:spPr>
            <a:xfrm>
              <a:off x="1573825" y="2537104"/>
              <a:ext cx="24999" cy="10241"/>
            </a:xfrm>
            <a:custGeom>
              <a:avLst/>
              <a:gdLst/>
              <a:ahLst/>
              <a:cxnLst/>
              <a:rect l="l" t="t" r="r" b="b"/>
              <a:pathLst>
                <a:path w="786" h="322" extrusionOk="0">
                  <a:moveTo>
                    <a:pt x="167" y="0"/>
                  </a:moveTo>
                  <a:cubicBezTo>
                    <a:pt x="72" y="0"/>
                    <a:pt x="0" y="72"/>
                    <a:pt x="0" y="155"/>
                  </a:cubicBezTo>
                  <a:cubicBezTo>
                    <a:pt x="0" y="251"/>
                    <a:pt x="72" y="322"/>
                    <a:pt x="167" y="322"/>
                  </a:cubicBezTo>
                  <a:lnTo>
                    <a:pt x="631" y="322"/>
                  </a:lnTo>
                  <a:cubicBezTo>
                    <a:pt x="715" y="322"/>
                    <a:pt x="786" y="251"/>
                    <a:pt x="786" y="155"/>
                  </a:cubicBezTo>
                  <a:cubicBezTo>
                    <a:pt x="786" y="72"/>
                    <a:pt x="715" y="0"/>
                    <a:pt x="63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2017;p71">
              <a:extLst>
                <a:ext uri="{FF2B5EF4-FFF2-40B4-BE49-F238E27FC236}">
                  <a16:creationId xmlns:a16="http://schemas.microsoft.com/office/drawing/2014/main" id="{BA4F1A9A-AA5D-0744-A1FB-08267E169F2C}"/>
                </a:ext>
              </a:extLst>
            </p:cNvPr>
            <p:cNvSpPr/>
            <p:nvPr/>
          </p:nvSpPr>
          <p:spPr>
            <a:xfrm>
              <a:off x="1563965" y="2493627"/>
              <a:ext cx="24649" cy="17525"/>
            </a:xfrm>
            <a:custGeom>
              <a:avLst/>
              <a:gdLst/>
              <a:ahLst/>
              <a:cxnLst/>
              <a:rect l="l" t="t" r="r" b="b"/>
              <a:pathLst>
                <a:path w="775" h="551" extrusionOk="0">
                  <a:moveTo>
                    <a:pt x="576" y="0"/>
                  </a:moveTo>
                  <a:cubicBezTo>
                    <a:pt x="549" y="0"/>
                    <a:pt x="523" y="7"/>
                    <a:pt x="501" y="22"/>
                  </a:cubicBezTo>
                  <a:lnTo>
                    <a:pt x="108" y="248"/>
                  </a:lnTo>
                  <a:cubicBezTo>
                    <a:pt x="24" y="296"/>
                    <a:pt x="1" y="391"/>
                    <a:pt x="48" y="475"/>
                  </a:cubicBezTo>
                  <a:cubicBezTo>
                    <a:pt x="73" y="524"/>
                    <a:pt x="132" y="550"/>
                    <a:pt x="189" y="550"/>
                  </a:cubicBezTo>
                  <a:cubicBezTo>
                    <a:pt x="215" y="550"/>
                    <a:pt x="240" y="545"/>
                    <a:pt x="263" y="534"/>
                  </a:cubicBezTo>
                  <a:lnTo>
                    <a:pt x="667" y="308"/>
                  </a:lnTo>
                  <a:cubicBezTo>
                    <a:pt x="739" y="260"/>
                    <a:pt x="774" y="153"/>
                    <a:pt x="727" y="82"/>
                  </a:cubicBezTo>
                  <a:cubicBezTo>
                    <a:pt x="694" y="33"/>
                    <a:pt x="633" y="0"/>
                    <a:pt x="57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2018;p71">
              <a:extLst>
                <a:ext uri="{FF2B5EF4-FFF2-40B4-BE49-F238E27FC236}">
                  <a16:creationId xmlns:a16="http://schemas.microsoft.com/office/drawing/2014/main" id="{C593879F-AE0B-EC4A-9854-DDDB8A59FDE5}"/>
                </a:ext>
              </a:extLst>
            </p:cNvPr>
            <p:cNvSpPr/>
            <p:nvPr/>
          </p:nvSpPr>
          <p:spPr>
            <a:xfrm>
              <a:off x="1537853" y="2461440"/>
              <a:ext cx="18956" cy="23090"/>
            </a:xfrm>
            <a:custGeom>
              <a:avLst/>
              <a:gdLst/>
              <a:ahLst/>
              <a:cxnLst/>
              <a:rect l="l" t="t" r="r" b="b"/>
              <a:pathLst>
                <a:path w="596" h="726" extrusionOk="0">
                  <a:moveTo>
                    <a:pt x="414" y="0"/>
                  </a:moveTo>
                  <a:cubicBezTo>
                    <a:pt x="357" y="0"/>
                    <a:pt x="298" y="33"/>
                    <a:pt x="274" y="82"/>
                  </a:cubicBezTo>
                  <a:lnTo>
                    <a:pt x="48" y="486"/>
                  </a:lnTo>
                  <a:cubicBezTo>
                    <a:pt x="0" y="558"/>
                    <a:pt x="36" y="665"/>
                    <a:pt x="107" y="701"/>
                  </a:cubicBezTo>
                  <a:cubicBezTo>
                    <a:pt x="132" y="718"/>
                    <a:pt x="162" y="725"/>
                    <a:pt x="192" y="725"/>
                  </a:cubicBezTo>
                  <a:cubicBezTo>
                    <a:pt x="247" y="725"/>
                    <a:pt x="303" y="699"/>
                    <a:pt x="333" y="653"/>
                  </a:cubicBezTo>
                  <a:lnTo>
                    <a:pt x="548" y="248"/>
                  </a:lnTo>
                  <a:cubicBezTo>
                    <a:pt x="595" y="177"/>
                    <a:pt x="572" y="70"/>
                    <a:pt x="488" y="22"/>
                  </a:cubicBezTo>
                  <a:cubicBezTo>
                    <a:pt x="466" y="7"/>
                    <a:pt x="440" y="0"/>
                    <a:pt x="41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 name="Google Shape;11244;p70">
            <a:extLst>
              <a:ext uri="{FF2B5EF4-FFF2-40B4-BE49-F238E27FC236}">
                <a16:creationId xmlns:a16="http://schemas.microsoft.com/office/drawing/2014/main" id="{CA8E6312-0A2E-1044-A856-9CB4C88F19CD}"/>
              </a:ext>
            </a:extLst>
          </p:cNvPr>
          <p:cNvGrpSpPr/>
          <p:nvPr/>
        </p:nvGrpSpPr>
        <p:grpSpPr>
          <a:xfrm>
            <a:off x="4127774" y="2072251"/>
            <a:ext cx="896400" cy="896400"/>
            <a:chOff x="871254" y="3360146"/>
            <a:chExt cx="285183" cy="347023"/>
          </a:xfrm>
        </p:grpSpPr>
        <p:sp>
          <p:nvSpPr>
            <p:cNvPr id="46" name="Google Shape;11245;p70">
              <a:extLst>
                <a:ext uri="{FF2B5EF4-FFF2-40B4-BE49-F238E27FC236}">
                  <a16:creationId xmlns:a16="http://schemas.microsoft.com/office/drawing/2014/main" id="{340F1779-26CB-EC4D-9B86-3844D78AD297}"/>
                </a:ext>
              </a:extLst>
            </p:cNvPr>
            <p:cNvSpPr/>
            <p:nvPr/>
          </p:nvSpPr>
          <p:spPr>
            <a:xfrm>
              <a:off x="871254" y="3360146"/>
              <a:ext cx="135052" cy="164863"/>
            </a:xfrm>
            <a:custGeom>
              <a:avLst/>
              <a:gdLst/>
              <a:ahLst/>
              <a:cxnLst/>
              <a:rect l="l" t="t" r="r" b="b"/>
              <a:pathLst>
                <a:path w="4263" h="5204" extrusionOk="0">
                  <a:moveTo>
                    <a:pt x="4084" y="0"/>
                  </a:moveTo>
                  <a:cubicBezTo>
                    <a:pt x="2965" y="107"/>
                    <a:pt x="1941" y="619"/>
                    <a:pt x="1179" y="1453"/>
                  </a:cubicBezTo>
                  <a:cubicBezTo>
                    <a:pt x="417" y="2286"/>
                    <a:pt x="0" y="3358"/>
                    <a:pt x="0" y="4489"/>
                  </a:cubicBezTo>
                  <a:cubicBezTo>
                    <a:pt x="0" y="4679"/>
                    <a:pt x="12" y="4870"/>
                    <a:pt x="36" y="5060"/>
                  </a:cubicBezTo>
                  <a:cubicBezTo>
                    <a:pt x="48" y="5144"/>
                    <a:pt x="107" y="5203"/>
                    <a:pt x="191" y="5203"/>
                  </a:cubicBezTo>
                  <a:lnTo>
                    <a:pt x="214" y="5203"/>
                  </a:lnTo>
                  <a:cubicBezTo>
                    <a:pt x="298" y="5179"/>
                    <a:pt x="357" y="5108"/>
                    <a:pt x="345" y="5025"/>
                  </a:cubicBezTo>
                  <a:cubicBezTo>
                    <a:pt x="310" y="4834"/>
                    <a:pt x="310" y="4667"/>
                    <a:pt x="310" y="4477"/>
                  </a:cubicBezTo>
                  <a:cubicBezTo>
                    <a:pt x="310" y="2310"/>
                    <a:pt x="1941" y="524"/>
                    <a:pt x="4096" y="310"/>
                  </a:cubicBezTo>
                  <a:cubicBezTo>
                    <a:pt x="4107" y="312"/>
                    <a:pt x="4118" y="313"/>
                    <a:pt x="4128" y="313"/>
                  </a:cubicBezTo>
                  <a:cubicBezTo>
                    <a:pt x="4215" y="313"/>
                    <a:pt x="4263" y="229"/>
                    <a:pt x="4263" y="155"/>
                  </a:cubicBezTo>
                  <a:cubicBezTo>
                    <a:pt x="4239" y="60"/>
                    <a:pt x="4167" y="0"/>
                    <a:pt x="408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1246;p70">
              <a:extLst>
                <a:ext uri="{FF2B5EF4-FFF2-40B4-BE49-F238E27FC236}">
                  <a16:creationId xmlns:a16="http://schemas.microsoft.com/office/drawing/2014/main" id="{624D0D57-3765-7842-8685-0294C9A4C2C2}"/>
                </a:ext>
              </a:extLst>
            </p:cNvPr>
            <p:cNvSpPr/>
            <p:nvPr/>
          </p:nvSpPr>
          <p:spPr>
            <a:xfrm>
              <a:off x="876132" y="3360146"/>
              <a:ext cx="280305" cy="347023"/>
            </a:xfrm>
            <a:custGeom>
              <a:avLst/>
              <a:gdLst/>
              <a:ahLst/>
              <a:cxnLst/>
              <a:rect l="l" t="t" r="r" b="b"/>
              <a:pathLst>
                <a:path w="8848" h="10954" extrusionOk="0">
                  <a:moveTo>
                    <a:pt x="4585" y="0"/>
                  </a:moveTo>
                  <a:cubicBezTo>
                    <a:pt x="4490" y="0"/>
                    <a:pt x="4418" y="60"/>
                    <a:pt x="4418" y="155"/>
                  </a:cubicBezTo>
                  <a:cubicBezTo>
                    <a:pt x="4418" y="238"/>
                    <a:pt x="4478" y="322"/>
                    <a:pt x="4561" y="322"/>
                  </a:cubicBezTo>
                  <a:cubicBezTo>
                    <a:pt x="6787" y="441"/>
                    <a:pt x="8526" y="2262"/>
                    <a:pt x="8526" y="4489"/>
                  </a:cubicBezTo>
                  <a:cubicBezTo>
                    <a:pt x="8526" y="6298"/>
                    <a:pt x="7359" y="7906"/>
                    <a:pt x="5621" y="8454"/>
                  </a:cubicBezTo>
                  <a:cubicBezTo>
                    <a:pt x="5597" y="8477"/>
                    <a:pt x="5549" y="8489"/>
                    <a:pt x="5537" y="8537"/>
                  </a:cubicBezTo>
                  <a:lnTo>
                    <a:pt x="4347" y="10501"/>
                  </a:lnTo>
                  <a:lnTo>
                    <a:pt x="3156" y="8537"/>
                  </a:lnTo>
                  <a:cubicBezTo>
                    <a:pt x="3132" y="8501"/>
                    <a:pt x="3108" y="8477"/>
                    <a:pt x="3061" y="8454"/>
                  </a:cubicBezTo>
                  <a:cubicBezTo>
                    <a:pt x="1727" y="8025"/>
                    <a:pt x="715" y="6965"/>
                    <a:pt x="322" y="5632"/>
                  </a:cubicBezTo>
                  <a:cubicBezTo>
                    <a:pt x="303" y="5556"/>
                    <a:pt x="238" y="5517"/>
                    <a:pt x="177" y="5517"/>
                  </a:cubicBezTo>
                  <a:cubicBezTo>
                    <a:pt x="161" y="5517"/>
                    <a:pt x="146" y="5520"/>
                    <a:pt x="132" y="5525"/>
                  </a:cubicBezTo>
                  <a:cubicBezTo>
                    <a:pt x="37" y="5560"/>
                    <a:pt x="1" y="5644"/>
                    <a:pt x="25" y="5715"/>
                  </a:cubicBezTo>
                  <a:cubicBezTo>
                    <a:pt x="239" y="6429"/>
                    <a:pt x="608" y="7084"/>
                    <a:pt x="1132" y="7608"/>
                  </a:cubicBezTo>
                  <a:cubicBezTo>
                    <a:pt x="1632" y="8132"/>
                    <a:pt x="2239" y="8513"/>
                    <a:pt x="2930" y="8739"/>
                  </a:cubicBezTo>
                  <a:lnTo>
                    <a:pt x="4228" y="10882"/>
                  </a:lnTo>
                  <a:cubicBezTo>
                    <a:pt x="4251" y="10930"/>
                    <a:pt x="4299" y="10954"/>
                    <a:pt x="4359" y="10954"/>
                  </a:cubicBezTo>
                  <a:cubicBezTo>
                    <a:pt x="4418" y="10954"/>
                    <a:pt x="4466" y="10930"/>
                    <a:pt x="4490" y="10882"/>
                  </a:cubicBezTo>
                  <a:lnTo>
                    <a:pt x="5787" y="8739"/>
                  </a:lnTo>
                  <a:cubicBezTo>
                    <a:pt x="6668" y="8442"/>
                    <a:pt x="7407" y="7894"/>
                    <a:pt x="7978" y="7144"/>
                  </a:cubicBezTo>
                  <a:cubicBezTo>
                    <a:pt x="8550" y="6370"/>
                    <a:pt x="8847" y="5441"/>
                    <a:pt x="8847" y="4465"/>
                  </a:cubicBezTo>
                  <a:cubicBezTo>
                    <a:pt x="8847" y="2107"/>
                    <a:pt x="6978" y="119"/>
                    <a:pt x="458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1247;p70">
              <a:extLst>
                <a:ext uri="{FF2B5EF4-FFF2-40B4-BE49-F238E27FC236}">
                  <a16:creationId xmlns:a16="http://schemas.microsoft.com/office/drawing/2014/main" id="{26600214-7D30-CE4F-9A16-251908527C92}"/>
                </a:ext>
              </a:extLst>
            </p:cNvPr>
            <p:cNvSpPr/>
            <p:nvPr/>
          </p:nvSpPr>
          <p:spPr>
            <a:xfrm>
              <a:off x="950073" y="3450656"/>
              <a:ext cx="792" cy="1172"/>
            </a:xfrm>
            <a:custGeom>
              <a:avLst/>
              <a:gdLst/>
              <a:ahLst/>
              <a:cxnLst/>
              <a:rect l="l" t="t" r="r" b="b"/>
              <a:pathLst>
                <a:path w="25" h="37" extrusionOk="0">
                  <a:moveTo>
                    <a:pt x="24" y="1"/>
                  </a:moveTo>
                  <a:lnTo>
                    <a:pt x="12" y="24"/>
                  </a:lnTo>
                  <a:cubicBezTo>
                    <a:pt x="12" y="24"/>
                    <a:pt x="0" y="24"/>
                    <a:pt x="0" y="36"/>
                  </a:cubicBezTo>
                  <a:cubicBezTo>
                    <a:pt x="12" y="24"/>
                    <a:pt x="24" y="24"/>
                    <a:pt x="2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1248;p70">
              <a:extLst>
                <a:ext uri="{FF2B5EF4-FFF2-40B4-BE49-F238E27FC236}">
                  <a16:creationId xmlns:a16="http://schemas.microsoft.com/office/drawing/2014/main" id="{EA546077-345B-AE4B-B15B-88249F469E1E}"/>
                </a:ext>
              </a:extLst>
            </p:cNvPr>
            <p:cNvSpPr/>
            <p:nvPr/>
          </p:nvSpPr>
          <p:spPr>
            <a:xfrm>
              <a:off x="923304" y="3434784"/>
              <a:ext cx="178042" cy="156594"/>
            </a:xfrm>
            <a:custGeom>
              <a:avLst/>
              <a:gdLst/>
              <a:ahLst/>
              <a:cxnLst/>
              <a:rect l="l" t="t" r="r" b="b"/>
              <a:pathLst>
                <a:path w="5620" h="4943" extrusionOk="0">
                  <a:moveTo>
                    <a:pt x="845" y="549"/>
                  </a:moveTo>
                  <a:cubicBezTo>
                    <a:pt x="844" y="550"/>
                    <a:pt x="842" y="552"/>
                    <a:pt x="841" y="553"/>
                  </a:cubicBezTo>
                  <a:lnTo>
                    <a:pt x="841" y="553"/>
                  </a:lnTo>
                  <a:cubicBezTo>
                    <a:pt x="842" y="552"/>
                    <a:pt x="844" y="550"/>
                    <a:pt x="845" y="549"/>
                  </a:cubicBezTo>
                  <a:close/>
                  <a:moveTo>
                    <a:pt x="4548" y="2561"/>
                  </a:moveTo>
                  <a:lnTo>
                    <a:pt x="4548" y="3145"/>
                  </a:lnTo>
                  <a:cubicBezTo>
                    <a:pt x="4548" y="3228"/>
                    <a:pt x="4620" y="3300"/>
                    <a:pt x="4715" y="3300"/>
                  </a:cubicBezTo>
                  <a:lnTo>
                    <a:pt x="5298" y="3300"/>
                  </a:lnTo>
                  <a:lnTo>
                    <a:pt x="5298" y="3871"/>
                  </a:lnTo>
                  <a:lnTo>
                    <a:pt x="4715" y="3871"/>
                  </a:lnTo>
                  <a:cubicBezTo>
                    <a:pt x="4620" y="3871"/>
                    <a:pt x="4548" y="3942"/>
                    <a:pt x="4548" y="4038"/>
                  </a:cubicBezTo>
                  <a:lnTo>
                    <a:pt x="4548" y="4609"/>
                  </a:lnTo>
                  <a:lnTo>
                    <a:pt x="3989" y="4609"/>
                  </a:lnTo>
                  <a:lnTo>
                    <a:pt x="3989" y="4038"/>
                  </a:lnTo>
                  <a:cubicBezTo>
                    <a:pt x="3989" y="3942"/>
                    <a:pt x="3905" y="3871"/>
                    <a:pt x="3822" y="3871"/>
                  </a:cubicBezTo>
                  <a:lnTo>
                    <a:pt x="3239" y="3871"/>
                  </a:lnTo>
                  <a:lnTo>
                    <a:pt x="3239" y="3300"/>
                  </a:lnTo>
                  <a:lnTo>
                    <a:pt x="3822" y="3300"/>
                  </a:lnTo>
                  <a:cubicBezTo>
                    <a:pt x="3905" y="3300"/>
                    <a:pt x="3989" y="3228"/>
                    <a:pt x="3989" y="3145"/>
                  </a:cubicBezTo>
                  <a:lnTo>
                    <a:pt x="3989" y="2561"/>
                  </a:lnTo>
                  <a:close/>
                  <a:moveTo>
                    <a:pt x="1441" y="0"/>
                  </a:moveTo>
                  <a:cubicBezTo>
                    <a:pt x="1159" y="0"/>
                    <a:pt x="895" y="90"/>
                    <a:pt x="667" y="263"/>
                  </a:cubicBezTo>
                  <a:cubicBezTo>
                    <a:pt x="0" y="787"/>
                    <a:pt x="0" y="1716"/>
                    <a:pt x="274" y="2347"/>
                  </a:cubicBezTo>
                  <a:cubicBezTo>
                    <a:pt x="441" y="2704"/>
                    <a:pt x="679" y="3038"/>
                    <a:pt x="988" y="3371"/>
                  </a:cubicBezTo>
                  <a:cubicBezTo>
                    <a:pt x="1441" y="3859"/>
                    <a:pt x="1941" y="4228"/>
                    <a:pt x="2405" y="4585"/>
                  </a:cubicBezTo>
                  <a:cubicBezTo>
                    <a:pt x="2441" y="4597"/>
                    <a:pt x="2465" y="4609"/>
                    <a:pt x="2500" y="4609"/>
                  </a:cubicBezTo>
                  <a:cubicBezTo>
                    <a:pt x="2524" y="4609"/>
                    <a:pt x="2560" y="4597"/>
                    <a:pt x="2584" y="4585"/>
                  </a:cubicBezTo>
                  <a:cubicBezTo>
                    <a:pt x="2798" y="4454"/>
                    <a:pt x="2977" y="4312"/>
                    <a:pt x="3131" y="4193"/>
                  </a:cubicBezTo>
                  <a:lnTo>
                    <a:pt x="3667" y="4193"/>
                  </a:lnTo>
                  <a:lnTo>
                    <a:pt x="3667" y="4776"/>
                  </a:lnTo>
                  <a:cubicBezTo>
                    <a:pt x="3667" y="4859"/>
                    <a:pt x="3739" y="4943"/>
                    <a:pt x="3834" y="4943"/>
                  </a:cubicBezTo>
                  <a:lnTo>
                    <a:pt x="4715" y="4943"/>
                  </a:lnTo>
                  <a:cubicBezTo>
                    <a:pt x="4798" y="4943"/>
                    <a:pt x="4870" y="4859"/>
                    <a:pt x="4870" y="4776"/>
                  </a:cubicBezTo>
                  <a:lnTo>
                    <a:pt x="4870" y="4193"/>
                  </a:lnTo>
                  <a:lnTo>
                    <a:pt x="5453" y="4193"/>
                  </a:lnTo>
                  <a:cubicBezTo>
                    <a:pt x="5548" y="4193"/>
                    <a:pt x="5620" y="4121"/>
                    <a:pt x="5620" y="4026"/>
                  </a:cubicBezTo>
                  <a:lnTo>
                    <a:pt x="5620" y="3157"/>
                  </a:lnTo>
                  <a:cubicBezTo>
                    <a:pt x="5620" y="3050"/>
                    <a:pt x="5548" y="2978"/>
                    <a:pt x="5453" y="2978"/>
                  </a:cubicBezTo>
                  <a:lnTo>
                    <a:pt x="4882" y="2978"/>
                  </a:lnTo>
                  <a:lnTo>
                    <a:pt x="4882" y="2395"/>
                  </a:lnTo>
                  <a:cubicBezTo>
                    <a:pt x="4882" y="2323"/>
                    <a:pt x="4834" y="2276"/>
                    <a:pt x="4775" y="2252"/>
                  </a:cubicBezTo>
                  <a:cubicBezTo>
                    <a:pt x="4798" y="2157"/>
                    <a:pt x="4834" y="2073"/>
                    <a:pt x="4858" y="1966"/>
                  </a:cubicBezTo>
                  <a:cubicBezTo>
                    <a:pt x="4882" y="1871"/>
                    <a:pt x="4834" y="1787"/>
                    <a:pt x="4739" y="1776"/>
                  </a:cubicBezTo>
                  <a:cubicBezTo>
                    <a:pt x="4725" y="1771"/>
                    <a:pt x="4710" y="1769"/>
                    <a:pt x="4695" y="1769"/>
                  </a:cubicBezTo>
                  <a:cubicBezTo>
                    <a:pt x="4625" y="1769"/>
                    <a:pt x="4558" y="1816"/>
                    <a:pt x="4548" y="1895"/>
                  </a:cubicBezTo>
                  <a:cubicBezTo>
                    <a:pt x="4525" y="2014"/>
                    <a:pt x="4489" y="2109"/>
                    <a:pt x="4429" y="2228"/>
                  </a:cubicBezTo>
                  <a:lnTo>
                    <a:pt x="3834" y="2228"/>
                  </a:lnTo>
                  <a:cubicBezTo>
                    <a:pt x="3739" y="2228"/>
                    <a:pt x="3667" y="2311"/>
                    <a:pt x="3667" y="2395"/>
                  </a:cubicBezTo>
                  <a:lnTo>
                    <a:pt x="3667" y="2978"/>
                  </a:lnTo>
                  <a:lnTo>
                    <a:pt x="3096" y="2978"/>
                  </a:lnTo>
                  <a:cubicBezTo>
                    <a:pt x="3001" y="2978"/>
                    <a:pt x="2929" y="3050"/>
                    <a:pt x="2929" y="3145"/>
                  </a:cubicBezTo>
                  <a:lnTo>
                    <a:pt x="2929" y="3942"/>
                  </a:lnTo>
                  <a:cubicBezTo>
                    <a:pt x="2798" y="4050"/>
                    <a:pt x="2655" y="4157"/>
                    <a:pt x="2500" y="4252"/>
                  </a:cubicBezTo>
                  <a:cubicBezTo>
                    <a:pt x="2060" y="3942"/>
                    <a:pt x="1619" y="3585"/>
                    <a:pt x="1215" y="3169"/>
                  </a:cubicBezTo>
                  <a:cubicBezTo>
                    <a:pt x="917" y="2859"/>
                    <a:pt x="715" y="2549"/>
                    <a:pt x="560" y="2228"/>
                  </a:cubicBezTo>
                  <a:cubicBezTo>
                    <a:pt x="322" y="1718"/>
                    <a:pt x="322" y="970"/>
                    <a:pt x="841" y="553"/>
                  </a:cubicBezTo>
                  <a:lnTo>
                    <a:pt x="841" y="553"/>
                  </a:lnTo>
                  <a:cubicBezTo>
                    <a:pt x="770" y="610"/>
                    <a:pt x="665" y="692"/>
                    <a:pt x="665" y="692"/>
                  </a:cubicBezTo>
                  <a:cubicBezTo>
                    <a:pt x="664" y="692"/>
                    <a:pt x="713" y="653"/>
                    <a:pt x="857" y="537"/>
                  </a:cubicBezTo>
                  <a:cubicBezTo>
                    <a:pt x="887" y="514"/>
                    <a:pt x="899" y="505"/>
                    <a:pt x="899" y="505"/>
                  </a:cubicBezTo>
                  <a:lnTo>
                    <a:pt x="899" y="505"/>
                  </a:lnTo>
                  <a:cubicBezTo>
                    <a:pt x="899" y="505"/>
                    <a:pt x="887" y="514"/>
                    <a:pt x="869" y="525"/>
                  </a:cubicBezTo>
                  <a:cubicBezTo>
                    <a:pt x="1045" y="396"/>
                    <a:pt x="1250" y="331"/>
                    <a:pt x="1461" y="331"/>
                  </a:cubicBezTo>
                  <a:cubicBezTo>
                    <a:pt x="1521" y="331"/>
                    <a:pt x="1582" y="336"/>
                    <a:pt x="1643" y="347"/>
                  </a:cubicBezTo>
                  <a:cubicBezTo>
                    <a:pt x="1941" y="406"/>
                    <a:pt x="2191" y="561"/>
                    <a:pt x="2358" y="799"/>
                  </a:cubicBezTo>
                  <a:cubicBezTo>
                    <a:pt x="2396" y="866"/>
                    <a:pt x="2445" y="893"/>
                    <a:pt x="2495" y="893"/>
                  </a:cubicBezTo>
                  <a:cubicBezTo>
                    <a:pt x="2552" y="893"/>
                    <a:pt x="2611" y="857"/>
                    <a:pt x="2655" y="799"/>
                  </a:cubicBezTo>
                  <a:cubicBezTo>
                    <a:pt x="2903" y="497"/>
                    <a:pt x="3171" y="342"/>
                    <a:pt x="3440" y="342"/>
                  </a:cubicBezTo>
                  <a:cubicBezTo>
                    <a:pt x="3468" y="342"/>
                    <a:pt x="3496" y="343"/>
                    <a:pt x="3524" y="347"/>
                  </a:cubicBezTo>
                  <a:lnTo>
                    <a:pt x="3536" y="347"/>
                  </a:lnTo>
                  <a:cubicBezTo>
                    <a:pt x="3763" y="347"/>
                    <a:pt x="3929" y="383"/>
                    <a:pt x="4072" y="478"/>
                  </a:cubicBezTo>
                  <a:cubicBezTo>
                    <a:pt x="4227" y="561"/>
                    <a:pt x="4358" y="716"/>
                    <a:pt x="4441" y="894"/>
                  </a:cubicBezTo>
                  <a:cubicBezTo>
                    <a:pt x="4501" y="1014"/>
                    <a:pt x="4548" y="1133"/>
                    <a:pt x="4560" y="1264"/>
                  </a:cubicBezTo>
                  <a:cubicBezTo>
                    <a:pt x="4584" y="1335"/>
                    <a:pt x="4644" y="1395"/>
                    <a:pt x="4727" y="1395"/>
                  </a:cubicBezTo>
                  <a:lnTo>
                    <a:pt x="4763" y="1395"/>
                  </a:lnTo>
                  <a:cubicBezTo>
                    <a:pt x="4846" y="1383"/>
                    <a:pt x="4906" y="1287"/>
                    <a:pt x="4894" y="1204"/>
                  </a:cubicBezTo>
                  <a:cubicBezTo>
                    <a:pt x="4858" y="1037"/>
                    <a:pt x="4822" y="883"/>
                    <a:pt x="4739" y="740"/>
                  </a:cubicBezTo>
                  <a:cubicBezTo>
                    <a:pt x="4620" y="525"/>
                    <a:pt x="4465" y="323"/>
                    <a:pt x="4251" y="192"/>
                  </a:cubicBezTo>
                  <a:cubicBezTo>
                    <a:pt x="4060" y="73"/>
                    <a:pt x="3834" y="13"/>
                    <a:pt x="3548" y="13"/>
                  </a:cubicBezTo>
                  <a:cubicBezTo>
                    <a:pt x="3514" y="10"/>
                    <a:pt x="3479" y="8"/>
                    <a:pt x="3445" y="8"/>
                  </a:cubicBezTo>
                  <a:cubicBezTo>
                    <a:pt x="3115" y="8"/>
                    <a:pt x="2805" y="165"/>
                    <a:pt x="2524" y="478"/>
                  </a:cubicBezTo>
                  <a:cubicBezTo>
                    <a:pt x="2322" y="240"/>
                    <a:pt x="2036" y="85"/>
                    <a:pt x="1703" y="25"/>
                  </a:cubicBezTo>
                  <a:cubicBezTo>
                    <a:pt x="1614" y="9"/>
                    <a:pt x="1527" y="0"/>
                    <a:pt x="144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oogle Shape;11692;p70">
            <a:extLst>
              <a:ext uri="{FF2B5EF4-FFF2-40B4-BE49-F238E27FC236}">
                <a16:creationId xmlns:a16="http://schemas.microsoft.com/office/drawing/2014/main" id="{BF6C88EB-37CC-E547-83D9-0A96AA3D0BB8}"/>
              </a:ext>
            </a:extLst>
          </p:cNvPr>
          <p:cNvGrpSpPr/>
          <p:nvPr/>
        </p:nvGrpSpPr>
        <p:grpSpPr>
          <a:xfrm>
            <a:off x="6851172" y="2016287"/>
            <a:ext cx="896400" cy="896400"/>
            <a:chOff x="3530425" y="1508747"/>
            <a:chExt cx="368175" cy="344594"/>
          </a:xfrm>
        </p:grpSpPr>
        <p:sp>
          <p:nvSpPr>
            <p:cNvPr id="51" name="Google Shape;11693;p70">
              <a:extLst>
                <a:ext uri="{FF2B5EF4-FFF2-40B4-BE49-F238E27FC236}">
                  <a16:creationId xmlns:a16="http://schemas.microsoft.com/office/drawing/2014/main" id="{232A670B-0AAB-3D45-A375-CA52B66DE0D4}"/>
                </a:ext>
              </a:extLst>
            </p:cNvPr>
            <p:cNvSpPr/>
            <p:nvPr/>
          </p:nvSpPr>
          <p:spPr>
            <a:xfrm>
              <a:off x="3530425" y="1508747"/>
              <a:ext cx="316765" cy="344594"/>
            </a:xfrm>
            <a:custGeom>
              <a:avLst/>
              <a:gdLst/>
              <a:ahLst/>
              <a:cxnLst/>
              <a:rect l="l" t="t" r="r" b="b"/>
              <a:pathLst>
                <a:path w="7848" h="8538" extrusionOk="0">
                  <a:moveTo>
                    <a:pt x="6835" y="3406"/>
                  </a:moveTo>
                  <a:cubicBezTo>
                    <a:pt x="7252" y="3466"/>
                    <a:pt x="7561" y="3823"/>
                    <a:pt x="7561" y="4251"/>
                  </a:cubicBezTo>
                  <a:cubicBezTo>
                    <a:pt x="7573" y="4704"/>
                    <a:pt x="7264" y="5061"/>
                    <a:pt x="6835" y="5121"/>
                  </a:cubicBezTo>
                  <a:lnTo>
                    <a:pt x="6835" y="3406"/>
                  </a:lnTo>
                  <a:close/>
                  <a:moveTo>
                    <a:pt x="2144" y="3263"/>
                  </a:moveTo>
                  <a:lnTo>
                    <a:pt x="2144" y="5263"/>
                  </a:lnTo>
                  <a:lnTo>
                    <a:pt x="1263" y="5263"/>
                  </a:lnTo>
                  <a:lnTo>
                    <a:pt x="1263" y="3263"/>
                  </a:lnTo>
                  <a:close/>
                  <a:moveTo>
                    <a:pt x="1013" y="3275"/>
                  </a:moveTo>
                  <a:lnTo>
                    <a:pt x="1013" y="5287"/>
                  </a:lnTo>
                  <a:lnTo>
                    <a:pt x="715" y="5287"/>
                  </a:lnTo>
                  <a:cubicBezTo>
                    <a:pt x="477" y="5287"/>
                    <a:pt x="287" y="5085"/>
                    <a:pt x="287" y="4847"/>
                  </a:cubicBezTo>
                  <a:lnTo>
                    <a:pt x="287" y="3704"/>
                  </a:lnTo>
                  <a:cubicBezTo>
                    <a:pt x="287" y="3466"/>
                    <a:pt x="477" y="3275"/>
                    <a:pt x="715" y="3275"/>
                  </a:cubicBezTo>
                  <a:close/>
                  <a:moveTo>
                    <a:pt x="2287" y="6252"/>
                  </a:moveTo>
                  <a:lnTo>
                    <a:pt x="2287" y="6847"/>
                  </a:lnTo>
                  <a:lnTo>
                    <a:pt x="2037" y="6847"/>
                  </a:lnTo>
                  <a:lnTo>
                    <a:pt x="2204" y="6252"/>
                  </a:lnTo>
                  <a:close/>
                  <a:moveTo>
                    <a:pt x="2108" y="5549"/>
                  </a:moveTo>
                  <a:lnTo>
                    <a:pt x="1608" y="7407"/>
                  </a:lnTo>
                  <a:lnTo>
                    <a:pt x="1275" y="7407"/>
                  </a:lnTo>
                  <a:lnTo>
                    <a:pt x="1275" y="5549"/>
                  </a:lnTo>
                  <a:close/>
                  <a:moveTo>
                    <a:pt x="6561" y="263"/>
                  </a:moveTo>
                  <a:lnTo>
                    <a:pt x="6561" y="8276"/>
                  </a:lnTo>
                  <a:lnTo>
                    <a:pt x="5966" y="8276"/>
                  </a:lnTo>
                  <a:lnTo>
                    <a:pt x="5966" y="2632"/>
                  </a:lnTo>
                  <a:cubicBezTo>
                    <a:pt x="5966" y="2561"/>
                    <a:pt x="5906" y="2501"/>
                    <a:pt x="5835" y="2501"/>
                  </a:cubicBezTo>
                  <a:cubicBezTo>
                    <a:pt x="5764" y="2501"/>
                    <a:pt x="5704" y="2561"/>
                    <a:pt x="5704" y="2632"/>
                  </a:cubicBezTo>
                  <a:lnTo>
                    <a:pt x="5704" y="7395"/>
                  </a:lnTo>
                  <a:cubicBezTo>
                    <a:pt x="5537" y="7157"/>
                    <a:pt x="5264" y="6847"/>
                    <a:pt x="4942" y="6537"/>
                  </a:cubicBezTo>
                  <a:cubicBezTo>
                    <a:pt x="4573" y="6180"/>
                    <a:pt x="4180" y="5883"/>
                    <a:pt x="3775" y="5668"/>
                  </a:cubicBezTo>
                  <a:cubicBezTo>
                    <a:pt x="3323" y="5430"/>
                    <a:pt x="2858" y="5299"/>
                    <a:pt x="2394" y="5287"/>
                  </a:cubicBezTo>
                  <a:lnTo>
                    <a:pt x="2394" y="3263"/>
                  </a:lnTo>
                  <a:cubicBezTo>
                    <a:pt x="2858" y="3239"/>
                    <a:pt x="3335" y="3108"/>
                    <a:pt x="3775" y="2870"/>
                  </a:cubicBezTo>
                  <a:cubicBezTo>
                    <a:pt x="4180" y="2668"/>
                    <a:pt x="4573" y="2382"/>
                    <a:pt x="4942" y="2001"/>
                  </a:cubicBezTo>
                  <a:cubicBezTo>
                    <a:pt x="5264" y="1692"/>
                    <a:pt x="5525" y="1370"/>
                    <a:pt x="5704" y="1144"/>
                  </a:cubicBezTo>
                  <a:lnTo>
                    <a:pt x="5704" y="1989"/>
                  </a:lnTo>
                  <a:cubicBezTo>
                    <a:pt x="5704" y="2061"/>
                    <a:pt x="5764" y="2120"/>
                    <a:pt x="5835" y="2120"/>
                  </a:cubicBezTo>
                  <a:cubicBezTo>
                    <a:pt x="5906" y="2120"/>
                    <a:pt x="5966" y="2061"/>
                    <a:pt x="5966" y="1989"/>
                  </a:cubicBezTo>
                  <a:lnTo>
                    <a:pt x="5966" y="263"/>
                  </a:lnTo>
                  <a:close/>
                  <a:moveTo>
                    <a:pt x="5847" y="1"/>
                  </a:moveTo>
                  <a:cubicBezTo>
                    <a:pt x="5776" y="1"/>
                    <a:pt x="5716" y="60"/>
                    <a:pt x="5716" y="132"/>
                  </a:cubicBezTo>
                  <a:lnTo>
                    <a:pt x="5716" y="668"/>
                  </a:lnTo>
                  <a:cubicBezTo>
                    <a:pt x="5645" y="799"/>
                    <a:pt x="5299" y="1311"/>
                    <a:pt x="4763" y="1834"/>
                  </a:cubicBezTo>
                  <a:cubicBezTo>
                    <a:pt x="4216" y="2370"/>
                    <a:pt x="3335" y="3001"/>
                    <a:pt x="2275" y="3001"/>
                  </a:cubicBezTo>
                  <a:lnTo>
                    <a:pt x="703" y="3001"/>
                  </a:lnTo>
                  <a:cubicBezTo>
                    <a:pt x="311" y="3001"/>
                    <a:pt x="1" y="3323"/>
                    <a:pt x="1" y="3704"/>
                  </a:cubicBezTo>
                  <a:lnTo>
                    <a:pt x="1" y="4847"/>
                  </a:lnTo>
                  <a:cubicBezTo>
                    <a:pt x="1" y="5240"/>
                    <a:pt x="311" y="5549"/>
                    <a:pt x="703" y="5549"/>
                  </a:cubicBezTo>
                  <a:lnTo>
                    <a:pt x="1001" y="5549"/>
                  </a:lnTo>
                  <a:lnTo>
                    <a:pt x="1001" y="7561"/>
                  </a:lnTo>
                  <a:cubicBezTo>
                    <a:pt x="1001" y="7633"/>
                    <a:pt x="1061" y="7692"/>
                    <a:pt x="1132" y="7692"/>
                  </a:cubicBezTo>
                  <a:lnTo>
                    <a:pt x="1692" y="7692"/>
                  </a:lnTo>
                  <a:cubicBezTo>
                    <a:pt x="1751" y="7692"/>
                    <a:pt x="1811" y="7645"/>
                    <a:pt x="1823" y="7585"/>
                  </a:cubicBezTo>
                  <a:lnTo>
                    <a:pt x="1942" y="7109"/>
                  </a:lnTo>
                  <a:lnTo>
                    <a:pt x="2406" y="7109"/>
                  </a:lnTo>
                  <a:cubicBezTo>
                    <a:pt x="2477" y="7109"/>
                    <a:pt x="2537" y="7049"/>
                    <a:pt x="2537" y="6978"/>
                  </a:cubicBezTo>
                  <a:lnTo>
                    <a:pt x="2537" y="6121"/>
                  </a:lnTo>
                  <a:cubicBezTo>
                    <a:pt x="2537" y="6037"/>
                    <a:pt x="2477" y="5978"/>
                    <a:pt x="2406" y="5978"/>
                  </a:cubicBezTo>
                  <a:lnTo>
                    <a:pt x="2239" y="5978"/>
                  </a:lnTo>
                  <a:lnTo>
                    <a:pt x="2358" y="5537"/>
                  </a:lnTo>
                  <a:cubicBezTo>
                    <a:pt x="3370" y="5585"/>
                    <a:pt x="4228" y="6192"/>
                    <a:pt x="4740" y="6716"/>
                  </a:cubicBezTo>
                  <a:cubicBezTo>
                    <a:pt x="5264" y="7216"/>
                    <a:pt x="5609" y="7740"/>
                    <a:pt x="5692" y="7871"/>
                  </a:cubicBezTo>
                  <a:lnTo>
                    <a:pt x="5692" y="8407"/>
                  </a:lnTo>
                  <a:cubicBezTo>
                    <a:pt x="5692" y="8478"/>
                    <a:pt x="5752" y="8538"/>
                    <a:pt x="5835" y="8538"/>
                  </a:cubicBezTo>
                  <a:lnTo>
                    <a:pt x="6692" y="8538"/>
                  </a:lnTo>
                  <a:cubicBezTo>
                    <a:pt x="6764" y="8538"/>
                    <a:pt x="6823" y="8478"/>
                    <a:pt x="6823" y="8407"/>
                  </a:cubicBezTo>
                  <a:lnTo>
                    <a:pt x="6823" y="5406"/>
                  </a:lnTo>
                  <a:cubicBezTo>
                    <a:pt x="7395" y="5323"/>
                    <a:pt x="7823" y="4847"/>
                    <a:pt x="7823" y="4275"/>
                  </a:cubicBezTo>
                  <a:cubicBezTo>
                    <a:pt x="7847" y="3692"/>
                    <a:pt x="7407" y="3216"/>
                    <a:pt x="6835" y="3144"/>
                  </a:cubicBezTo>
                  <a:lnTo>
                    <a:pt x="6835" y="132"/>
                  </a:lnTo>
                  <a:cubicBezTo>
                    <a:pt x="6835" y="60"/>
                    <a:pt x="6776" y="1"/>
                    <a:pt x="669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1694;p70">
              <a:extLst>
                <a:ext uri="{FF2B5EF4-FFF2-40B4-BE49-F238E27FC236}">
                  <a16:creationId xmlns:a16="http://schemas.microsoft.com/office/drawing/2014/main" id="{DE41F5FB-C23B-E64E-A3C7-3B57C8E81220}"/>
                </a:ext>
              </a:extLst>
            </p:cNvPr>
            <p:cNvSpPr/>
            <p:nvPr/>
          </p:nvSpPr>
          <p:spPr>
            <a:xfrm>
              <a:off x="3870185" y="1675515"/>
              <a:ext cx="28415" cy="11099"/>
            </a:xfrm>
            <a:custGeom>
              <a:avLst/>
              <a:gdLst/>
              <a:ahLst/>
              <a:cxnLst/>
              <a:rect l="l" t="t" r="r" b="b"/>
              <a:pathLst>
                <a:path w="704" h="275" extrusionOk="0">
                  <a:moveTo>
                    <a:pt x="144" y="0"/>
                  </a:moveTo>
                  <a:cubicBezTo>
                    <a:pt x="60" y="0"/>
                    <a:pt x="1" y="60"/>
                    <a:pt x="1" y="143"/>
                  </a:cubicBezTo>
                  <a:cubicBezTo>
                    <a:pt x="1" y="215"/>
                    <a:pt x="60" y="274"/>
                    <a:pt x="144" y="274"/>
                  </a:cubicBezTo>
                  <a:lnTo>
                    <a:pt x="572" y="274"/>
                  </a:lnTo>
                  <a:cubicBezTo>
                    <a:pt x="644" y="274"/>
                    <a:pt x="703" y="215"/>
                    <a:pt x="703" y="143"/>
                  </a:cubicBezTo>
                  <a:cubicBezTo>
                    <a:pt x="703" y="60"/>
                    <a:pt x="644" y="0"/>
                    <a:pt x="57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1695;p70">
              <a:extLst>
                <a:ext uri="{FF2B5EF4-FFF2-40B4-BE49-F238E27FC236}">
                  <a16:creationId xmlns:a16="http://schemas.microsoft.com/office/drawing/2014/main" id="{EA4EB43F-53F8-CD40-8E2C-D6EE2E8B917D}"/>
                </a:ext>
              </a:extLst>
            </p:cNvPr>
            <p:cNvSpPr/>
            <p:nvPr/>
          </p:nvSpPr>
          <p:spPr>
            <a:xfrm>
              <a:off x="3846170" y="1610293"/>
              <a:ext cx="25993" cy="22965"/>
            </a:xfrm>
            <a:custGeom>
              <a:avLst/>
              <a:gdLst/>
              <a:ahLst/>
              <a:cxnLst/>
              <a:rect l="l" t="t" r="r" b="b"/>
              <a:pathLst>
                <a:path w="644" h="569" extrusionOk="0">
                  <a:moveTo>
                    <a:pt x="489" y="0"/>
                  </a:moveTo>
                  <a:cubicBezTo>
                    <a:pt x="456" y="0"/>
                    <a:pt x="423" y="15"/>
                    <a:pt x="393" y="45"/>
                  </a:cubicBezTo>
                  <a:lnTo>
                    <a:pt x="96" y="342"/>
                  </a:lnTo>
                  <a:cubicBezTo>
                    <a:pt x="0" y="426"/>
                    <a:pt x="60" y="569"/>
                    <a:pt x="179" y="569"/>
                  </a:cubicBezTo>
                  <a:cubicBezTo>
                    <a:pt x="215" y="569"/>
                    <a:pt x="262" y="545"/>
                    <a:pt x="274" y="521"/>
                  </a:cubicBezTo>
                  <a:lnTo>
                    <a:pt x="572" y="223"/>
                  </a:lnTo>
                  <a:cubicBezTo>
                    <a:pt x="643" y="176"/>
                    <a:pt x="643" y="104"/>
                    <a:pt x="584" y="45"/>
                  </a:cubicBezTo>
                  <a:cubicBezTo>
                    <a:pt x="554" y="15"/>
                    <a:pt x="521" y="0"/>
                    <a:pt x="48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1696;p70">
              <a:extLst>
                <a:ext uri="{FF2B5EF4-FFF2-40B4-BE49-F238E27FC236}">
                  <a16:creationId xmlns:a16="http://schemas.microsoft.com/office/drawing/2014/main" id="{DF0F84D2-9A45-404B-8D91-4970437A0930}"/>
                </a:ext>
              </a:extLst>
            </p:cNvPr>
            <p:cNvSpPr/>
            <p:nvPr/>
          </p:nvSpPr>
          <p:spPr>
            <a:xfrm>
              <a:off x="3847623" y="1728508"/>
              <a:ext cx="24540" cy="23086"/>
            </a:xfrm>
            <a:custGeom>
              <a:avLst/>
              <a:gdLst/>
              <a:ahLst/>
              <a:cxnLst/>
              <a:rect l="l" t="t" r="r" b="b"/>
              <a:pathLst>
                <a:path w="608" h="572" extrusionOk="0">
                  <a:moveTo>
                    <a:pt x="155" y="0"/>
                  </a:moveTo>
                  <a:cubicBezTo>
                    <a:pt x="122" y="0"/>
                    <a:pt x="89" y="15"/>
                    <a:pt x="60" y="45"/>
                  </a:cubicBezTo>
                  <a:cubicBezTo>
                    <a:pt x="0" y="104"/>
                    <a:pt x="0" y="176"/>
                    <a:pt x="60" y="235"/>
                  </a:cubicBezTo>
                  <a:lnTo>
                    <a:pt x="357" y="533"/>
                  </a:lnTo>
                  <a:cubicBezTo>
                    <a:pt x="384" y="560"/>
                    <a:pt x="416" y="572"/>
                    <a:pt x="447" y="572"/>
                  </a:cubicBezTo>
                  <a:cubicBezTo>
                    <a:pt x="485" y="572"/>
                    <a:pt x="522" y="554"/>
                    <a:pt x="548" y="521"/>
                  </a:cubicBezTo>
                  <a:cubicBezTo>
                    <a:pt x="607" y="473"/>
                    <a:pt x="607" y="390"/>
                    <a:pt x="548" y="342"/>
                  </a:cubicBezTo>
                  <a:lnTo>
                    <a:pt x="250" y="45"/>
                  </a:lnTo>
                  <a:cubicBezTo>
                    <a:pt x="220" y="15"/>
                    <a:pt x="188" y="0"/>
                    <a:pt x="15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32"/>
          <p:cNvSpPr txBox="1">
            <a:spLocks noGrp="1"/>
          </p:cNvSpPr>
          <p:nvPr>
            <p:ph type="title"/>
          </p:nvPr>
        </p:nvSpPr>
        <p:spPr>
          <a:xfrm>
            <a:off x="0" y="2083016"/>
            <a:ext cx="2859760" cy="977468"/>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fr" dirty="0">
                <a:latin typeface="Century Gothic" panose="020B0502020202020204" pitchFamily="34" charset="0"/>
              </a:rPr>
              <a:t>Exprime-toi!</a:t>
            </a:r>
            <a:endParaRPr dirty="0">
              <a:latin typeface="Century Gothic" panose="020B0502020202020204" pitchFamily="34" charset="0"/>
            </a:endParaRPr>
          </a:p>
        </p:txBody>
      </p:sp>
      <p:pic>
        <p:nvPicPr>
          <p:cNvPr id="5" name="Picture 4" descr="Smiling faces of three children with heads side-by-side, head in center appears upside-down">
            <a:extLst>
              <a:ext uri="{FF2B5EF4-FFF2-40B4-BE49-F238E27FC236}">
                <a16:creationId xmlns:a16="http://schemas.microsoft.com/office/drawing/2014/main" id="{85355FFF-0B40-3D44-A39F-3D071F709233}"/>
              </a:ext>
            </a:extLst>
          </p:cNvPr>
          <p:cNvPicPr>
            <a:picLocks noChangeAspect="1"/>
          </p:cNvPicPr>
          <p:nvPr/>
        </p:nvPicPr>
        <p:blipFill>
          <a:blip r:embed="rId3"/>
          <a:srcRect/>
          <a:stretch/>
        </p:blipFill>
        <p:spPr>
          <a:xfrm>
            <a:off x="3002336" y="691118"/>
            <a:ext cx="5641896" cy="3761264"/>
          </a:xfrm>
          <a:prstGeom prst="rect">
            <a:avLst/>
          </a:prstGeom>
          <a:effectLst>
            <a:glow rad="317500">
              <a:schemeClr val="tx1">
                <a:lumMod val="20000"/>
                <a:lumOff val="80000"/>
                <a:alpha val="40000"/>
              </a:schemeClr>
            </a:glow>
          </a:effectLst>
        </p:spPr>
      </p:pic>
      <p:sp>
        <p:nvSpPr>
          <p:cNvPr id="2" name="TextBox 1">
            <a:extLst>
              <a:ext uri="{FF2B5EF4-FFF2-40B4-BE49-F238E27FC236}">
                <a16:creationId xmlns:a16="http://schemas.microsoft.com/office/drawing/2014/main" id="{7D8FE2E8-8111-0346-AC46-B3F0374226C6}"/>
              </a:ext>
            </a:extLst>
          </p:cNvPr>
          <p:cNvSpPr txBox="1"/>
          <p:nvPr/>
        </p:nvSpPr>
        <p:spPr>
          <a:xfrm>
            <a:off x="1008656" y="2864503"/>
            <a:ext cx="1851104" cy="1015663"/>
          </a:xfrm>
          <a:prstGeom prst="rect">
            <a:avLst/>
          </a:prstGeom>
          <a:noFill/>
        </p:spPr>
        <p:txBody>
          <a:bodyPr wrap="square" rtlCol="0">
            <a:spAutoFit/>
          </a:bodyPr>
          <a:lstStyle/>
          <a:p>
            <a:pPr algn="r"/>
            <a:r>
              <a:rPr lang="fr-CA" sz="2000" dirty="0">
                <a:solidFill>
                  <a:schemeClr val="bg1"/>
                </a:solidFill>
                <a:latin typeface="Lato" panose="020F0502020204030203" pitchFamily="34" charset="0"/>
                <a:ea typeface="Lato" panose="020F0502020204030203" pitchFamily="34" charset="0"/>
                <a:cs typeface="Lato" panose="020F0502020204030203" pitchFamily="34" charset="0"/>
              </a:rPr>
              <a:t>...et tes élèves s’exprimeront à leur tour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05"/>
        <p:cNvGrpSpPr/>
        <p:nvPr/>
      </p:nvGrpSpPr>
      <p:grpSpPr>
        <a:xfrm>
          <a:off x="0" y="0"/>
          <a:ext cx="0" cy="0"/>
          <a:chOff x="0" y="0"/>
          <a:chExt cx="0" cy="0"/>
        </a:xfrm>
      </p:grpSpPr>
      <p:sp>
        <p:nvSpPr>
          <p:cNvPr id="1006" name="Google Shape;1006;p50"/>
          <p:cNvSpPr txBox="1">
            <a:spLocks noGrp="1"/>
          </p:cNvSpPr>
          <p:nvPr>
            <p:ph type="subTitle" idx="13"/>
          </p:nvPr>
        </p:nvSpPr>
        <p:spPr>
          <a:xfrm>
            <a:off x="6073308" y="1552674"/>
            <a:ext cx="2154881" cy="105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sz="1300" dirty="0"/>
              <a:t>Parle à une seule personne pour débuter. Fais face à ta peur et essaie graduellement de t’exprimer en public.</a:t>
            </a:r>
            <a:endParaRPr sz="1300" dirty="0"/>
          </a:p>
        </p:txBody>
      </p:sp>
      <p:sp>
        <p:nvSpPr>
          <p:cNvPr id="1007" name="Google Shape;1007;p50"/>
          <p:cNvSpPr txBox="1">
            <a:spLocks noGrp="1"/>
          </p:cNvSpPr>
          <p:nvPr>
            <p:ph type="subTitle" idx="15"/>
          </p:nvPr>
        </p:nvSpPr>
        <p:spPr>
          <a:xfrm>
            <a:off x="6161189" y="3176567"/>
            <a:ext cx="2067000" cy="1527616"/>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sz="1300" dirty="0"/>
              <a:t>Jugerais-tu négativement une personne qui ne comprend pas bien l’anglais mais essaie de communiquer avec toi? Non! Célèbre et apprécie la richesse du français!</a:t>
            </a:r>
            <a:endParaRPr sz="1300" dirty="0"/>
          </a:p>
        </p:txBody>
      </p:sp>
      <p:sp>
        <p:nvSpPr>
          <p:cNvPr id="1008" name="Google Shape;1008;p50"/>
          <p:cNvSpPr txBox="1">
            <a:spLocks noGrp="1"/>
          </p:cNvSpPr>
          <p:nvPr>
            <p:ph type="title" idx="9"/>
          </p:nvPr>
        </p:nvSpPr>
        <p:spPr>
          <a:xfrm>
            <a:off x="6073308" y="1171074"/>
            <a:ext cx="2067000" cy="38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Initie</a:t>
            </a:r>
            <a:endParaRPr dirty="0">
              <a:latin typeface="Century Gothic" panose="020B0502020202020204" pitchFamily="34" charset="0"/>
            </a:endParaRPr>
          </a:p>
        </p:txBody>
      </p:sp>
      <p:sp>
        <p:nvSpPr>
          <p:cNvPr id="1009" name="Google Shape;1009;p50"/>
          <p:cNvSpPr txBox="1">
            <a:spLocks noGrp="1"/>
          </p:cNvSpPr>
          <p:nvPr>
            <p:ph type="title" idx="14"/>
          </p:nvPr>
        </p:nvSpPr>
        <p:spPr>
          <a:xfrm>
            <a:off x="6117249" y="2794967"/>
            <a:ext cx="2067000" cy="38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Célèbre</a:t>
            </a:r>
            <a:endParaRPr dirty="0">
              <a:latin typeface="Century Gothic" panose="020B0502020202020204" pitchFamily="34" charset="0"/>
            </a:endParaRPr>
          </a:p>
        </p:txBody>
      </p:sp>
      <p:sp>
        <p:nvSpPr>
          <p:cNvPr id="1010" name="Google Shape;1010;p50"/>
          <p:cNvSpPr txBox="1">
            <a:spLocks noGrp="1"/>
          </p:cNvSpPr>
          <p:nvPr>
            <p:ph type="title"/>
          </p:nvPr>
        </p:nvSpPr>
        <p:spPr>
          <a:xfrm>
            <a:off x="2567953" y="452250"/>
            <a:ext cx="4008086"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Prendre sa place</a:t>
            </a:r>
            <a:endParaRPr dirty="0">
              <a:latin typeface="Century Gothic" panose="020B0502020202020204" pitchFamily="34" charset="0"/>
            </a:endParaRPr>
          </a:p>
        </p:txBody>
      </p:sp>
      <p:sp>
        <p:nvSpPr>
          <p:cNvPr id="1011" name="Google Shape;1011;p50"/>
          <p:cNvSpPr txBox="1">
            <a:spLocks noGrp="1"/>
          </p:cNvSpPr>
          <p:nvPr>
            <p:ph type="title" idx="2"/>
          </p:nvPr>
        </p:nvSpPr>
        <p:spPr>
          <a:xfrm>
            <a:off x="959751" y="1171074"/>
            <a:ext cx="2067000" cy="38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Examine</a:t>
            </a:r>
            <a:endParaRPr dirty="0">
              <a:latin typeface="Century Gothic" panose="020B0502020202020204" pitchFamily="34" charset="0"/>
            </a:endParaRPr>
          </a:p>
        </p:txBody>
      </p:sp>
      <p:sp>
        <p:nvSpPr>
          <p:cNvPr id="1012" name="Google Shape;1012;p50"/>
          <p:cNvSpPr txBox="1">
            <a:spLocks noGrp="1"/>
          </p:cNvSpPr>
          <p:nvPr>
            <p:ph type="subTitle" idx="1"/>
          </p:nvPr>
        </p:nvSpPr>
        <p:spPr>
          <a:xfrm>
            <a:off x="959751" y="1552674"/>
            <a:ext cx="2067000" cy="1051801"/>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t>De quoi ai-je peur? Pourquoi suis-je </a:t>
            </a:r>
            <a:r>
              <a:rPr lang="fr" dirty="0" err="1"/>
              <a:t>gêné.e</a:t>
            </a:r>
            <a:r>
              <a:rPr lang="fr" dirty="0"/>
              <a:t>? Quel est la pire chose qui pourrait arriver? Et après? </a:t>
            </a:r>
            <a:endParaRPr dirty="0"/>
          </a:p>
        </p:txBody>
      </p:sp>
      <p:sp>
        <p:nvSpPr>
          <p:cNvPr id="1013" name="Google Shape;1013;p50"/>
          <p:cNvSpPr txBox="1">
            <a:spLocks noGrp="1"/>
          </p:cNvSpPr>
          <p:nvPr>
            <p:ph type="title" idx="3"/>
          </p:nvPr>
        </p:nvSpPr>
        <p:spPr>
          <a:xfrm>
            <a:off x="3538496" y="1171074"/>
            <a:ext cx="2067000" cy="38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Identifie</a:t>
            </a:r>
            <a:endParaRPr dirty="0">
              <a:latin typeface="Century Gothic" panose="020B0502020202020204" pitchFamily="34" charset="0"/>
            </a:endParaRPr>
          </a:p>
        </p:txBody>
      </p:sp>
      <p:sp>
        <p:nvSpPr>
          <p:cNvPr id="1014" name="Google Shape;1014;p50"/>
          <p:cNvSpPr txBox="1">
            <a:spLocks noGrp="1"/>
          </p:cNvSpPr>
          <p:nvPr>
            <p:ph type="subTitle" idx="4"/>
          </p:nvPr>
        </p:nvSpPr>
        <p:spPr>
          <a:xfrm>
            <a:off x="3538496" y="1519950"/>
            <a:ext cx="2067000" cy="105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t>Qu’est-ce qui est le plus difficile? Pratique </a:t>
            </a:r>
            <a:r>
              <a:rPr lang="fr" dirty="0" err="1"/>
              <a:t>seul.e</a:t>
            </a:r>
            <a:r>
              <a:rPr lang="fr" dirty="0"/>
              <a:t>, devant miroir, avec des proches. Prends des risques! </a:t>
            </a:r>
            <a:endParaRPr dirty="0"/>
          </a:p>
        </p:txBody>
      </p:sp>
      <p:sp>
        <p:nvSpPr>
          <p:cNvPr id="1015" name="Google Shape;1015;p50"/>
          <p:cNvSpPr txBox="1">
            <a:spLocks noGrp="1"/>
          </p:cNvSpPr>
          <p:nvPr>
            <p:ph type="title" idx="5"/>
          </p:nvPr>
        </p:nvSpPr>
        <p:spPr>
          <a:xfrm>
            <a:off x="959751" y="2795275"/>
            <a:ext cx="2067000" cy="38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Participe</a:t>
            </a:r>
            <a:endParaRPr dirty="0">
              <a:latin typeface="Century Gothic" panose="020B0502020202020204" pitchFamily="34" charset="0"/>
            </a:endParaRPr>
          </a:p>
        </p:txBody>
      </p:sp>
      <p:sp>
        <p:nvSpPr>
          <p:cNvPr id="1016" name="Google Shape;1016;p50"/>
          <p:cNvSpPr txBox="1">
            <a:spLocks noGrp="1"/>
          </p:cNvSpPr>
          <p:nvPr>
            <p:ph type="subTitle" idx="6"/>
          </p:nvPr>
        </p:nvSpPr>
        <p:spPr>
          <a:xfrm>
            <a:off x="959751" y="3157946"/>
            <a:ext cx="2067000" cy="154623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sz="1300" dirty="0"/>
              <a:t>Joins un club de lecture, renoue les liens d’amitié, écoute la musique francophone, découvre les activités offertes par ta communauté acadienne locale! </a:t>
            </a:r>
            <a:endParaRPr sz="1300" dirty="0"/>
          </a:p>
        </p:txBody>
      </p:sp>
      <p:sp>
        <p:nvSpPr>
          <p:cNvPr id="1017" name="Google Shape;1017;p50"/>
          <p:cNvSpPr txBox="1">
            <a:spLocks noGrp="1"/>
          </p:cNvSpPr>
          <p:nvPr>
            <p:ph type="title" idx="7"/>
          </p:nvPr>
        </p:nvSpPr>
        <p:spPr>
          <a:xfrm>
            <a:off x="3538496" y="2794967"/>
            <a:ext cx="2067000" cy="381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Focalise</a:t>
            </a:r>
            <a:endParaRPr dirty="0">
              <a:latin typeface="Century Gothic" panose="020B0502020202020204" pitchFamily="34" charset="0"/>
            </a:endParaRPr>
          </a:p>
        </p:txBody>
      </p:sp>
      <p:sp>
        <p:nvSpPr>
          <p:cNvPr id="1018" name="Google Shape;1018;p50"/>
          <p:cNvSpPr txBox="1">
            <a:spLocks noGrp="1"/>
          </p:cNvSpPr>
          <p:nvPr>
            <p:ph type="subTitle" idx="8"/>
          </p:nvPr>
        </p:nvSpPr>
        <p:spPr>
          <a:xfrm>
            <a:off x="3538496" y="3176567"/>
            <a:ext cx="2067000" cy="143353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t>Mets l’emphase sur les parties non-verbales de la communication en français: ton de voix, gestes, expression, sourire, posture!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12">
                                            <p:txEl>
                                              <p:pRg st="0" end="0"/>
                                            </p:txEl>
                                          </p:spTgt>
                                        </p:tgtEl>
                                        <p:attrNameLst>
                                          <p:attrName>style.visibility</p:attrName>
                                        </p:attrNameLst>
                                      </p:cBhvr>
                                      <p:to>
                                        <p:strVal val="visible"/>
                                      </p:to>
                                    </p:set>
                                    <p:animEffect transition="in" filter="wedge">
                                      <p:cBhvr>
                                        <p:cTn id="7" dur="2000"/>
                                        <p:tgtEl>
                                          <p:spTgt spid="10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14">
                                            <p:txEl>
                                              <p:pRg st="0" end="0"/>
                                            </p:txEl>
                                          </p:spTgt>
                                        </p:tgtEl>
                                        <p:attrNameLst>
                                          <p:attrName>style.visibility</p:attrName>
                                        </p:attrNameLst>
                                      </p:cBhvr>
                                      <p:to>
                                        <p:strVal val="visible"/>
                                      </p:to>
                                    </p:set>
                                    <p:animEffect transition="in" filter="wedge">
                                      <p:cBhvr>
                                        <p:cTn id="12" dur="2000"/>
                                        <p:tgtEl>
                                          <p:spTgt spid="10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6">
                                            <p:txEl>
                                              <p:pRg st="0" end="0"/>
                                            </p:txEl>
                                          </p:spTgt>
                                        </p:tgtEl>
                                        <p:attrNameLst>
                                          <p:attrName>style.visibility</p:attrName>
                                        </p:attrNameLst>
                                      </p:cBhvr>
                                      <p:to>
                                        <p:strVal val="visible"/>
                                      </p:to>
                                    </p:set>
                                    <p:animEffect transition="in" filter="wedge">
                                      <p:cBhvr>
                                        <p:cTn id="17" dur="2000"/>
                                        <p:tgtEl>
                                          <p:spTgt spid="100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016">
                                            <p:txEl>
                                              <p:pRg st="0" end="0"/>
                                            </p:txEl>
                                          </p:spTgt>
                                        </p:tgtEl>
                                        <p:attrNameLst>
                                          <p:attrName>style.visibility</p:attrName>
                                        </p:attrNameLst>
                                      </p:cBhvr>
                                      <p:to>
                                        <p:strVal val="visible"/>
                                      </p:to>
                                    </p:set>
                                    <p:animEffect transition="in" filter="wedge">
                                      <p:cBhvr>
                                        <p:cTn id="22" dur="2000"/>
                                        <p:tgtEl>
                                          <p:spTgt spid="101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018">
                                            <p:txEl>
                                              <p:pRg st="0" end="0"/>
                                            </p:txEl>
                                          </p:spTgt>
                                        </p:tgtEl>
                                        <p:attrNameLst>
                                          <p:attrName>style.visibility</p:attrName>
                                        </p:attrNameLst>
                                      </p:cBhvr>
                                      <p:to>
                                        <p:strVal val="visible"/>
                                      </p:to>
                                    </p:set>
                                    <p:animEffect transition="in" filter="wedge">
                                      <p:cBhvr>
                                        <p:cTn id="27" dur="2000"/>
                                        <p:tgtEl>
                                          <p:spTgt spid="101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007">
                                            <p:txEl>
                                              <p:pRg st="0" end="0"/>
                                            </p:txEl>
                                          </p:spTgt>
                                        </p:tgtEl>
                                        <p:attrNameLst>
                                          <p:attrName>style.visibility</p:attrName>
                                        </p:attrNameLst>
                                      </p:cBhvr>
                                      <p:to>
                                        <p:strVal val="visible"/>
                                      </p:to>
                                    </p:set>
                                    <p:animEffect transition="in" filter="wedge">
                                      <p:cBhvr>
                                        <p:cTn id="32" dur="2000"/>
                                        <p:tgtEl>
                                          <p:spTgt spid="10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6" grpId="0" build="p"/>
      <p:bldP spid="1007" grpId="0" build="p"/>
      <p:bldP spid="1012" grpId="0" build="p"/>
      <p:bldP spid="1014" grpId="0" build="p"/>
      <p:bldP spid="1016" grpId="0" build="p"/>
      <p:bldP spid="101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33"/>
        <p:cNvGrpSpPr/>
        <p:nvPr/>
      </p:nvGrpSpPr>
      <p:grpSpPr>
        <a:xfrm>
          <a:off x="0" y="0"/>
          <a:ext cx="0" cy="0"/>
          <a:chOff x="0" y="0"/>
          <a:chExt cx="0" cy="0"/>
        </a:xfrm>
      </p:grpSpPr>
      <p:sp>
        <p:nvSpPr>
          <p:cNvPr id="1034" name="Google Shape;1034;p52"/>
          <p:cNvSpPr txBox="1">
            <a:spLocks noGrp="1"/>
          </p:cNvSpPr>
          <p:nvPr>
            <p:ph type="title"/>
          </p:nvPr>
        </p:nvSpPr>
        <p:spPr>
          <a:xfrm flipH="1">
            <a:off x="6272103" y="1820083"/>
            <a:ext cx="2584817" cy="150333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CA" dirty="0">
                <a:latin typeface="Century Gothic" panose="020B0502020202020204" pitchFamily="34" charset="0"/>
              </a:rPr>
              <a:t>Le français créatif!</a:t>
            </a:r>
          </a:p>
        </p:txBody>
      </p:sp>
      <p:grpSp>
        <p:nvGrpSpPr>
          <p:cNvPr id="1036" name="Google Shape;1036;p52"/>
          <p:cNvGrpSpPr/>
          <p:nvPr/>
        </p:nvGrpSpPr>
        <p:grpSpPr>
          <a:xfrm>
            <a:off x="756730" y="603383"/>
            <a:ext cx="5218362" cy="3936733"/>
            <a:chOff x="710800" y="1178248"/>
            <a:chExt cx="3852000" cy="2787000"/>
          </a:xfrm>
        </p:grpSpPr>
        <p:sp>
          <p:nvSpPr>
            <p:cNvPr id="1037" name="Google Shape;1037;p52"/>
            <p:cNvSpPr/>
            <p:nvPr/>
          </p:nvSpPr>
          <p:spPr>
            <a:xfrm>
              <a:off x="710800" y="1178248"/>
              <a:ext cx="3852000" cy="2787000"/>
            </a:xfrm>
            <a:prstGeom prst="roundRect">
              <a:avLst>
                <a:gd name="adj" fmla="val 429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8" name="Google Shape;1038;p52"/>
            <p:cNvGrpSpPr/>
            <p:nvPr/>
          </p:nvGrpSpPr>
          <p:grpSpPr>
            <a:xfrm>
              <a:off x="981043" y="3512097"/>
              <a:ext cx="3311448" cy="326519"/>
              <a:chOff x="4841943" y="3886997"/>
              <a:chExt cx="3311448" cy="326519"/>
            </a:xfrm>
          </p:grpSpPr>
          <p:grpSp>
            <p:nvGrpSpPr>
              <p:cNvPr id="1039" name="Google Shape;1039;p52"/>
              <p:cNvGrpSpPr/>
              <p:nvPr/>
            </p:nvGrpSpPr>
            <p:grpSpPr>
              <a:xfrm>
                <a:off x="4841949" y="3886997"/>
                <a:ext cx="3311442" cy="95507"/>
                <a:chOff x="5238562" y="4064338"/>
                <a:chExt cx="2868043" cy="82719"/>
              </a:xfrm>
            </p:grpSpPr>
            <p:sp>
              <p:nvSpPr>
                <p:cNvPr id="1040" name="Google Shape;1040;p52"/>
                <p:cNvSpPr/>
                <p:nvPr/>
              </p:nvSpPr>
              <p:spPr>
                <a:xfrm>
                  <a:off x="5238825" y="4091082"/>
                  <a:ext cx="2867780" cy="29230"/>
                </a:xfrm>
                <a:custGeom>
                  <a:avLst/>
                  <a:gdLst/>
                  <a:ahLst/>
                  <a:cxnLst/>
                  <a:rect l="l" t="t" r="r" b="b"/>
                  <a:pathLst>
                    <a:path w="214976" h="1150" extrusionOk="0">
                      <a:moveTo>
                        <a:pt x="0" y="1"/>
                      </a:moveTo>
                      <a:lnTo>
                        <a:pt x="0" y="1149"/>
                      </a:lnTo>
                      <a:lnTo>
                        <a:pt x="214975" y="1149"/>
                      </a:lnTo>
                      <a:lnTo>
                        <a:pt x="21497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52"/>
                <p:cNvSpPr/>
                <p:nvPr/>
              </p:nvSpPr>
              <p:spPr>
                <a:xfrm>
                  <a:off x="5238562" y="4091092"/>
                  <a:ext cx="1052366" cy="29216"/>
                </a:xfrm>
                <a:custGeom>
                  <a:avLst/>
                  <a:gdLst/>
                  <a:ahLst/>
                  <a:cxnLst/>
                  <a:rect l="l" t="t" r="r" b="b"/>
                  <a:pathLst>
                    <a:path w="109110" h="1150" extrusionOk="0">
                      <a:moveTo>
                        <a:pt x="0" y="1"/>
                      </a:moveTo>
                      <a:lnTo>
                        <a:pt x="0" y="1149"/>
                      </a:lnTo>
                      <a:lnTo>
                        <a:pt x="109109" y="1149"/>
                      </a:lnTo>
                      <a:lnTo>
                        <a:pt x="109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52"/>
                <p:cNvSpPr/>
                <p:nvPr/>
              </p:nvSpPr>
              <p:spPr>
                <a:xfrm>
                  <a:off x="6244244" y="4064338"/>
                  <a:ext cx="82693" cy="82719"/>
                </a:xfrm>
                <a:custGeom>
                  <a:avLst/>
                  <a:gdLst/>
                  <a:ahLst/>
                  <a:cxnLst/>
                  <a:rect l="l" t="t" r="r" b="b"/>
                  <a:pathLst>
                    <a:path w="3255" h="3256" extrusionOk="0">
                      <a:moveTo>
                        <a:pt x="1625" y="1"/>
                      </a:moveTo>
                      <a:cubicBezTo>
                        <a:pt x="728" y="1"/>
                        <a:pt x="1" y="729"/>
                        <a:pt x="1" y="1626"/>
                      </a:cubicBezTo>
                      <a:cubicBezTo>
                        <a:pt x="1" y="2527"/>
                        <a:pt x="728" y="3255"/>
                        <a:pt x="1625" y="3255"/>
                      </a:cubicBezTo>
                      <a:cubicBezTo>
                        <a:pt x="2527" y="3255"/>
                        <a:pt x="3254" y="2527"/>
                        <a:pt x="3254" y="1626"/>
                      </a:cubicBezTo>
                      <a:cubicBezTo>
                        <a:pt x="3254" y="729"/>
                        <a:pt x="2527" y="1"/>
                        <a:pt x="16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3" name="Google Shape;1043;p52"/>
              <p:cNvGrpSpPr/>
              <p:nvPr/>
            </p:nvGrpSpPr>
            <p:grpSpPr>
              <a:xfrm>
                <a:off x="4841943" y="4088524"/>
                <a:ext cx="1580463" cy="119299"/>
                <a:chOff x="950116" y="4374618"/>
                <a:chExt cx="1885769" cy="142345"/>
              </a:xfrm>
            </p:grpSpPr>
            <p:sp>
              <p:nvSpPr>
                <p:cNvPr id="1044" name="Google Shape;1044;p52"/>
                <p:cNvSpPr/>
                <p:nvPr/>
              </p:nvSpPr>
              <p:spPr>
                <a:xfrm>
                  <a:off x="950116" y="4382213"/>
                  <a:ext cx="127190" cy="127190"/>
                </a:xfrm>
                <a:custGeom>
                  <a:avLst/>
                  <a:gdLst/>
                  <a:ahLst/>
                  <a:cxnLst/>
                  <a:rect l="l" t="t" r="r" b="b"/>
                  <a:pathLst>
                    <a:path w="3634" h="3634" extrusionOk="0">
                      <a:moveTo>
                        <a:pt x="1" y="1"/>
                      </a:moveTo>
                      <a:lnTo>
                        <a:pt x="1" y="3633"/>
                      </a:lnTo>
                      <a:lnTo>
                        <a:pt x="3634" y="1815"/>
                      </a:lnTo>
                      <a:lnTo>
                        <a:pt x="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52"/>
                <p:cNvSpPr/>
                <p:nvPr/>
              </p:nvSpPr>
              <p:spPr>
                <a:xfrm>
                  <a:off x="1239222" y="4399819"/>
                  <a:ext cx="91980" cy="91945"/>
                </a:xfrm>
                <a:custGeom>
                  <a:avLst/>
                  <a:gdLst/>
                  <a:ahLst/>
                  <a:cxnLst/>
                  <a:rect l="l" t="t" r="r" b="b"/>
                  <a:pathLst>
                    <a:path w="2628" h="2627" extrusionOk="0">
                      <a:moveTo>
                        <a:pt x="1" y="0"/>
                      </a:moveTo>
                      <a:lnTo>
                        <a:pt x="1" y="2627"/>
                      </a:lnTo>
                      <a:lnTo>
                        <a:pt x="2628" y="1312"/>
                      </a:lnTo>
                      <a:lnTo>
                        <a:pt x="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52"/>
                <p:cNvSpPr/>
                <p:nvPr/>
              </p:nvSpPr>
              <p:spPr>
                <a:xfrm>
                  <a:off x="1335509" y="4399819"/>
                  <a:ext cx="11830" cy="91945"/>
                </a:xfrm>
                <a:custGeom>
                  <a:avLst/>
                  <a:gdLst/>
                  <a:ahLst/>
                  <a:cxnLst/>
                  <a:rect l="l" t="t" r="r" b="b"/>
                  <a:pathLst>
                    <a:path w="338" h="2627" extrusionOk="0">
                      <a:moveTo>
                        <a:pt x="0" y="0"/>
                      </a:moveTo>
                      <a:lnTo>
                        <a:pt x="0" y="2627"/>
                      </a:lnTo>
                      <a:lnTo>
                        <a:pt x="337" y="2627"/>
                      </a:lnTo>
                      <a:lnTo>
                        <a:pt x="33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52"/>
                <p:cNvSpPr/>
                <p:nvPr/>
              </p:nvSpPr>
              <p:spPr>
                <a:xfrm>
                  <a:off x="1509218" y="4374618"/>
                  <a:ext cx="96355" cy="142345"/>
                </a:xfrm>
                <a:custGeom>
                  <a:avLst/>
                  <a:gdLst/>
                  <a:ahLst/>
                  <a:cxnLst/>
                  <a:rect l="l" t="t" r="r" b="b"/>
                  <a:pathLst>
                    <a:path w="2753" h="4067" extrusionOk="0">
                      <a:moveTo>
                        <a:pt x="2752" y="1"/>
                      </a:moveTo>
                      <a:lnTo>
                        <a:pt x="1" y="2032"/>
                      </a:lnTo>
                      <a:lnTo>
                        <a:pt x="2752" y="4066"/>
                      </a:lnTo>
                      <a:lnTo>
                        <a:pt x="27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52"/>
                <p:cNvSpPr/>
                <p:nvPr/>
              </p:nvSpPr>
              <p:spPr>
                <a:xfrm>
                  <a:off x="1509218" y="4410494"/>
                  <a:ext cx="48545" cy="70455"/>
                </a:xfrm>
                <a:custGeom>
                  <a:avLst/>
                  <a:gdLst/>
                  <a:ahLst/>
                  <a:cxnLst/>
                  <a:rect l="l" t="t" r="r" b="b"/>
                  <a:pathLst>
                    <a:path w="1387" h="2013" extrusionOk="0">
                      <a:moveTo>
                        <a:pt x="1" y="1"/>
                      </a:moveTo>
                      <a:lnTo>
                        <a:pt x="1" y="2013"/>
                      </a:lnTo>
                      <a:lnTo>
                        <a:pt x="1386" y="2013"/>
                      </a:lnTo>
                      <a:lnTo>
                        <a:pt x="138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52"/>
                <p:cNvSpPr/>
                <p:nvPr/>
              </p:nvSpPr>
              <p:spPr>
                <a:xfrm>
                  <a:off x="1619855" y="4378013"/>
                  <a:ext cx="54880" cy="135450"/>
                </a:xfrm>
                <a:custGeom>
                  <a:avLst/>
                  <a:gdLst/>
                  <a:ahLst/>
                  <a:cxnLst/>
                  <a:rect l="l" t="t" r="r" b="b"/>
                  <a:pathLst>
                    <a:path w="1568" h="3870" extrusionOk="0">
                      <a:moveTo>
                        <a:pt x="1" y="0"/>
                      </a:moveTo>
                      <a:lnTo>
                        <a:pt x="1" y="426"/>
                      </a:lnTo>
                      <a:cubicBezTo>
                        <a:pt x="666" y="604"/>
                        <a:pt x="1161" y="1212"/>
                        <a:pt x="1161" y="1935"/>
                      </a:cubicBezTo>
                      <a:cubicBezTo>
                        <a:pt x="1161" y="2658"/>
                        <a:pt x="666" y="3266"/>
                        <a:pt x="1" y="3448"/>
                      </a:cubicBezTo>
                      <a:lnTo>
                        <a:pt x="1" y="3869"/>
                      </a:lnTo>
                      <a:cubicBezTo>
                        <a:pt x="895" y="3680"/>
                        <a:pt x="1568" y="2887"/>
                        <a:pt x="1568" y="1935"/>
                      </a:cubicBezTo>
                      <a:cubicBezTo>
                        <a:pt x="1568" y="983"/>
                        <a:pt x="895" y="190"/>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52"/>
                <p:cNvSpPr/>
                <p:nvPr/>
              </p:nvSpPr>
              <p:spPr>
                <a:xfrm>
                  <a:off x="1619855" y="4411859"/>
                  <a:ext cx="27545" cy="67725"/>
                </a:xfrm>
                <a:custGeom>
                  <a:avLst/>
                  <a:gdLst/>
                  <a:ahLst/>
                  <a:cxnLst/>
                  <a:rect l="l" t="t" r="r" b="b"/>
                  <a:pathLst>
                    <a:path w="787" h="1935" extrusionOk="0">
                      <a:moveTo>
                        <a:pt x="1" y="1"/>
                      </a:moveTo>
                      <a:lnTo>
                        <a:pt x="1" y="1935"/>
                      </a:lnTo>
                      <a:cubicBezTo>
                        <a:pt x="450" y="1842"/>
                        <a:pt x="786" y="1444"/>
                        <a:pt x="786" y="968"/>
                      </a:cubicBezTo>
                      <a:cubicBezTo>
                        <a:pt x="786" y="492"/>
                        <a:pt x="450" y="97"/>
                        <a:pt x="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52"/>
                <p:cNvSpPr/>
                <p:nvPr/>
              </p:nvSpPr>
              <p:spPr>
                <a:xfrm>
                  <a:off x="1708302" y="4429849"/>
                  <a:ext cx="397845" cy="31745"/>
                </a:xfrm>
                <a:custGeom>
                  <a:avLst/>
                  <a:gdLst/>
                  <a:ahLst/>
                  <a:cxnLst/>
                  <a:rect l="l" t="t" r="r" b="b"/>
                  <a:pathLst>
                    <a:path w="11367" h="907" extrusionOk="0">
                      <a:moveTo>
                        <a:pt x="0" y="1"/>
                      </a:moveTo>
                      <a:lnTo>
                        <a:pt x="0" y="906"/>
                      </a:lnTo>
                      <a:lnTo>
                        <a:pt x="11367" y="906"/>
                      </a:lnTo>
                      <a:lnTo>
                        <a:pt x="1136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52"/>
                <p:cNvSpPr/>
                <p:nvPr/>
              </p:nvSpPr>
              <p:spPr>
                <a:xfrm>
                  <a:off x="2061320" y="4400904"/>
                  <a:ext cx="89670" cy="89670"/>
                </a:xfrm>
                <a:custGeom>
                  <a:avLst/>
                  <a:gdLst/>
                  <a:ahLst/>
                  <a:cxnLst/>
                  <a:rect l="l" t="t" r="r" b="b"/>
                  <a:pathLst>
                    <a:path w="2562" h="2562" extrusionOk="0">
                      <a:moveTo>
                        <a:pt x="1281" y="1"/>
                      </a:moveTo>
                      <a:cubicBezTo>
                        <a:pt x="573" y="1"/>
                        <a:pt x="1" y="576"/>
                        <a:pt x="1" y="1281"/>
                      </a:cubicBezTo>
                      <a:cubicBezTo>
                        <a:pt x="1" y="1989"/>
                        <a:pt x="573" y="2562"/>
                        <a:pt x="1281" y="2562"/>
                      </a:cubicBezTo>
                      <a:cubicBezTo>
                        <a:pt x="1989" y="2562"/>
                        <a:pt x="2561" y="1989"/>
                        <a:pt x="2561" y="1281"/>
                      </a:cubicBezTo>
                      <a:cubicBezTo>
                        <a:pt x="2561" y="576"/>
                        <a:pt x="1989" y="1"/>
                        <a:pt x="12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52"/>
                <p:cNvSpPr/>
                <p:nvPr/>
              </p:nvSpPr>
              <p:spPr>
                <a:xfrm>
                  <a:off x="2317245" y="4405769"/>
                  <a:ext cx="54740" cy="83300"/>
                </a:xfrm>
                <a:custGeom>
                  <a:avLst/>
                  <a:gdLst/>
                  <a:ahLst/>
                  <a:cxnLst/>
                  <a:rect l="l" t="t" r="r" b="b"/>
                  <a:pathLst>
                    <a:path w="1564" h="2380" extrusionOk="0">
                      <a:moveTo>
                        <a:pt x="786" y="241"/>
                      </a:moveTo>
                      <a:cubicBezTo>
                        <a:pt x="1107" y="241"/>
                        <a:pt x="1250" y="616"/>
                        <a:pt x="1250" y="1180"/>
                      </a:cubicBezTo>
                      <a:cubicBezTo>
                        <a:pt x="1250" y="1769"/>
                        <a:pt x="1099" y="2140"/>
                        <a:pt x="782" y="2140"/>
                      </a:cubicBezTo>
                      <a:cubicBezTo>
                        <a:pt x="496" y="2140"/>
                        <a:pt x="314" y="1799"/>
                        <a:pt x="314" y="1200"/>
                      </a:cubicBezTo>
                      <a:cubicBezTo>
                        <a:pt x="314" y="573"/>
                        <a:pt x="511" y="241"/>
                        <a:pt x="786" y="241"/>
                      </a:cubicBezTo>
                      <a:close/>
                      <a:moveTo>
                        <a:pt x="801" y="1"/>
                      </a:moveTo>
                      <a:cubicBezTo>
                        <a:pt x="333" y="1"/>
                        <a:pt x="1" y="426"/>
                        <a:pt x="1" y="1196"/>
                      </a:cubicBezTo>
                      <a:cubicBezTo>
                        <a:pt x="8" y="1958"/>
                        <a:pt x="314" y="2380"/>
                        <a:pt x="763" y="2380"/>
                      </a:cubicBezTo>
                      <a:cubicBezTo>
                        <a:pt x="1274" y="2380"/>
                        <a:pt x="1563" y="1946"/>
                        <a:pt x="1563" y="1165"/>
                      </a:cubicBezTo>
                      <a:cubicBezTo>
                        <a:pt x="1563" y="434"/>
                        <a:pt x="1285" y="1"/>
                        <a:pt x="8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52"/>
                <p:cNvSpPr/>
                <p:nvPr/>
              </p:nvSpPr>
              <p:spPr>
                <a:xfrm>
                  <a:off x="2382767" y="4429849"/>
                  <a:ext cx="14840" cy="59220"/>
                </a:xfrm>
                <a:custGeom>
                  <a:avLst/>
                  <a:gdLst/>
                  <a:ahLst/>
                  <a:cxnLst/>
                  <a:rect l="l" t="t" r="r" b="b"/>
                  <a:pathLst>
                    <a:path w="424" h="1692" extrusionOk="0">
                      <a:moveTo>
                        <a:pt x="214" y="1"/>
                      </a:moveTo>
                      <a:cubicBezTo>
                        <a:pt x="90" y="1"/>
                        <a:pt x="1" y="94"/>
                        <a:pt x="1" y="222"/>
                      </a:cubicBezTo>
                      <a:cubicBezTo>
                        <a:pt x="1" y="345"/>
                        <a:pt x="86" y="442"/>
                        <a:pt x="209" y="442"/>
                      </a:cubicBezTo>
                      <a:cubicBezTo>
                        <a:pt x="341" y="442"/>
                        <a:pt x="423" y="345"/>
                        <a:pt x="423" y="222"/>
                      </a:cubicBezTo>
                      <a:cubicBezTo>
                        <a:pt x="418" y="94"/>
                        <a:pt x="338" y="1"/>
                        <a:pt x="214" y="1"/>
                      </a:cubicBezTo>
                      <a:close/>
                      <a:moveTo>
                        <a:pt x="214" y="1251"/>
                      </a:moveTo>
                      <a:cubicBezTo>
                        <a:pt x="90" y="1251"/>
                        <a:pt x="1" y="1340"/>
                        <a:pt x="1" y="1472"/>
                      </a:cubicBezTo>
                      <a:cubicBezTo>
                        <a:pt x="1" y="1595"/>
                        <a:pt x="86" y="1692"/>
                        <a:pt x="209" y="1692"/>
                      </a:cubicBezTo>
                      <a:cubicBezTo>
                        <a:pt x="341" y="1692"/>
                        <a:pt x="423" y="1595"/>
                        <a:pt x="423" y="1472"/>
                      </a:cubicBezTo>
                      <a:cubicBezTo>
                        <a:pt x="418" y="1340"/>
                        <a:pt x="338" y="1251"/>
                        <a:pt x="214" y="125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52"/>
                <p:cNvSpPr/>
                <p:nvPr/>
              </p:nvSpPr>
              <p:spPr>
                <a:xfrm>
                  <a:off x="2407127" y="4407134"/>
                  <a:ext cx="50155" cy="81935"/>
                </a:xfrm>
                <a:custGeom>
                  <a:avLst/>
                  <a:gdLst/>
                  <a:ahLst/>
                  <a:cxnLst/>
                  <a:rect l="l" t="t" r="r" b="b"/>
                  <a:pathLst>
                    <a:path w="1433" h="2341" extrusionOk="0">
                      <a:moveTo>
                        <a:pt x="288" y="0"/>
                      </a:moveTo>
                      <a:lnTo>
                        <a:pt x="136" y="1107"/>
                      </a:lnTo>
                      <a:cubicBezTo>
                        <a:pt x="222" y="1095"/>
                        <a:pt x="326" y="1080"/>
                        <a:pt x="458" y="1080"/>
                      </a:cubicBezTo>
                      <a:cubicBezTo>
                        <a:pt x="915" y="1080"/>
                        <a:pt x="1115" y="1293"/>
                        <a:pt x="1120" y="1591"/>
                      </a:cubicBezTo>
                      <a:cubicBezTo>
                        <a:pt x="1120" y="1900"/>
                        <a:pt x="868" y="2089"/>
                        <a:pt x="574" y="2089"/>
                      </a:cubicBezTo>
                      <a:cubicBezTo>
                        <a:pt x="365" y="2089"/>
                        <a:pt x="175" y="2020"/>
                        <a:pt x="83" y="1962"/>
                      </a:cubicBezTo>
                      <a:lnTo>
                        <a:pt x="1" y="2198"/>
                      </a:lnTo>
                      <a:cubicBezTo>
                        <a:pt x="113" y="2271"/>
                        <a:pt x="326" y="2341"/>
                        <a:pt x="578" y="2341"/>
                      </a:cubicBezTo>
                      <a:cubicBezTo>
                        <a:pt x="1077" y="2341"/>
                        <a:pt x="1433" y="2005"/>
                        <a:pt x="1433" y="1555"/>
                      </a:cubicBezTo>
                      <a:cubicBezTo>
                        <a:pt x="1433" y="1266"/>
                        <a:pt x="1286" y="1068"/>
                        <a:pt x="1104" y="964"/>
                      </a:cubicBezTo>
                      <a:cubicBezTo>
                        <a:pt x="961" y="878"/>
                        <a:pt x="786" y="839"/>
                        <a:pt x="609" y="839"/>
                      </a:cubicBezTo>
                      <a:cubicBezTo>
                        <a:pt x="524" y="839"/>
                        <a:pt x="474" y="848"/>
                        <a:pt x="419" y="855"/>
                      </a:cubicBezTo>
                      <a:lnTo>
                        <a:pt x="508" y="264"/>
                      </a:lnTo>
                      <a:lnTo>
                        <a:pt x="1386" y="264"/>
                      </a:lnTo>
                      <a:lnTo>
                        <a:pt x="13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52"/>
                <p:cNvSpPr/>
                <p:nvPr/>
              </p:nvSpPr>
              <p:spPr>
                <a:xfrm>
                  <a:off x="2469988" y="4405769"/>
                  <a:ext cx="54740" cy="83300"/>
                </a:xfrm>
                <a:custGeom>
                  <a:avLst/>
                  <a:gdLst/>
                  <a:ahLst/>
                  <a:cxnLst/>
                  <a:rect l="l" t="t" r="r" b="b"/>
                  <a:pathLst>
                    <a:path w="1564" h="2380" extrusionOk="0">
                      <a:moveTo>
                        <a:pt x="782" y="241"/>
                      </a:moveTo>
                      <a:cubicBezTo>
                        <a:pt x="1107" y="241"/>
                        <a:pt x="1250" y="616"/>
                        <a:pt x="1250" y="1180"/>
                      </a:cubicBezTo>
                      <a:cubicBezTo>
                        <a:pt x="1250" y="1769"/>
                        <a:pt x="1099" y="2140"/>
                        <a:pt x="778" y="2140"/>
                      </a:cubicBezTo>
                      <a:cubicBezTo>
                        <a:pt x="496" y="2140"/>
                        <a:pt x="314" y="1799"/>
                        <a:pt x="314" y="1200"/>
                      </a:cubicBezTo>
                      <a:cubicBezTo>
                        <a:pt x="314" y="573"/>
                        <a:pt x="511" y="241"/>
                        <a:pt x="782" y="241"/>
                      </a:cubicBezTo>
                      <a:close/>
                      <a:moveTo>
                        <a:pt x="801" y="1"/>
                      </a:moveTo>
                      <a:cubicBezTo>
                        <a:pt x="333" y="1"/>
                        <a:pt x="1" y="426"/>
                        <a:pt x="1" y="1196"/>
                      </a:cubicBezTo>
                      <a:cubicBezTo>
                        <a:pt x="8" y="1958"/>
                        <a:pt x="314" y="2380"/>
                        <a:pt x="763" y="2380"/>
                      </a:cubicBezTo>
                      <a:cubicBezTo>
                        <a:pt x="1274" y="2380"/>
                        <a:pt x="1563" y="1946"/>
                        <a:pt x="1563" y="1165"/>
                      </a:cubicBezTo>
                      <a:cubicBezTo>
                        <a:pt x="1563" y="434"/>
                        <a:pt x="1285" y="1"/>
                        <a:pt x="8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52"/>
                <p:cNvSpPr/>
                <p:nvPr/>
              </p:nvSpPr>
              <p:spPr>
                <a:xfrm>
                  <a:off x="2555180" y="4402794"/>
                  <a:ext cx="43085" cy="89950"/>
                </a:xfrm>
                <a:custGeom>
                  <a:avLst/>
                  <a:gdLst/>
                  <a:ahLst/>
                  <a:cxnLst/>
                  <a:rect l="l" t="t" r="r" b="b"/>
                  <a:pathLst>
                    <a:path w="1231" h="2570" extrusionOk="0">
                      <a:moveTo>
                        <a:pt x="990" y="1"/>
                      </a:moveTo>
                      <a:lnTo>
                        <a:pt x="0" y="2570"/>
                      </a:lnTo>
                      <a:lnTo>
                        <a:pt x="240" y="2570"/>
                      </a:lnTo>
                      <a:lnTo>
                        <a:pt x="123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52"/>
                <p:cNvSpPr/>
                <p:nvPr/>
              </p:nvSpPr>
              <p:spPr>
                <a:xfrm>
                  <a:off x="2629627" y="4405769"/>
                  <a:ext cx="51520" cy="81935"/>
                </a:xfrm>
                <a:custGeom>
                  <a:avLst/>
                  <a:gdLst/>
                  <a:ahLst/>
                  <a:cxnLst/>
                  <a:rect l="l" t="t" r="r" b="b"/>
                  <a:pathLst>
                    <a:path w="1472" h="2341" extrusionOk="0">
                      <a:moveTo>
                        <a:pt x="709" y="1"/>
                      </a:moveTo>
                      <a:cubicBezTo>
                        <a:pt x="445" y="1"/>
                        <a:pt x="218" y="101"/>
                        <a:pt x="59" y="237"/>
                      </a:cubicBezTo>
                      <a:lnTo>
                        <a:pt x="156" y="453"/>
                      </a:lnTo>
                      <a:cubicBezTo>
                        <a:pt x="264" y="364"/>
                        <a:pt x="438" y="260"/>
                        <a:pt x="647" y="260"/>
                      </a:cubicBezTo>
                      <a:cubicBezTo>
                        <a:pt x="988" y="260"/>
                        <a:pt x="1104" y="476"/>
                        <a:pt x="1104" y="708"/>
                      </a:cubicBezTo>
                      <a:cubicBezTo>
                        <a:pt x="1100" y="1057"/>
                        <a:pt x="833" y="1355"/>
                        <a:pt x="245" y="1912"/>
                      </a:cubicBezTo>
                      <a:lnTo>
                        <a:pt x="1" y="2151"/>
                      </a:lnTo>
                      <a:lnTo>
                        <a:pt x="1" y="2341"/>
                      </a:lnTo>
                      <a:lnTo>
                        <a:pt x="1471" y="2341"/>
                      </a:lnTo>
                      <a:lnTo>
                        <a:pt x="1471" y="2082"/>
                      </a:lnTo>
                      <a:lnTo>
                        <a:pt x="438" y="2082"/>
                      </a:lnTo>
                      <a:lnTo>
                        <a:pt x="438" y="2074"/>
                      </a:lnTo>
                      <a:lnTo>
                        <a:pt x="620" y="1904"/>
                      </a:lnTo>
                      <a:cubicBezTo>
                        <a:pt x="1107" y="1440"/>
                        <a:pt x="1413" y="1096"/>
                        <a:pt x="1413" y="669"/>
                      </a:cubicBezTo>
                      <a:cubicBezTo>
                        <a:pt x="1413" y="341"/>
                        <a:pt x="1204" y="1"/>
                        <a:pt x="7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52"/>
                <p:cNvSpPr/>
                <p:nvPr/>
              </p:nvSpPr>
              <p:spPr>
                <a:xfrm>
                  <a:off x="2694098" y="4429849"/>
                  <a:ext cx="14805" cy="59220"/>
                </a:xfrm>
                <a:custGeom>
                  <a:avLst/>
                  <a:gdLst/>
                  <a:ahLst/>
                  <a:cxnLst/>
                  <a:rect l="l" t="t" r="r" b="b"/>
                  <a:pathLst>
                    <a:path w="423" h="1692" extrusionOk="0">
                      <a:moveTo>
                        <a:pt x="213" y="1"/>
                      </a:moveTo>
                      <a:cubicBezTo>
                        <a:pt x="89" y="1"/>
                        <a:pt x="1" y="94"/>
                        <a:pt x="1" y="222"/>
                      </a:cubicBezTo>
                      <a:cubicBezTo>
                        <a:pt x="1" y="345"/>
                        <a:pt x="85" y="442"/>
                        <a:pt x="210" y="442"/>
                      </a:cubicBezTo>
                      <a:cubicBezTo>
                        <a:pt x="341" y="442"/>
                        <a:pt x="422" y="345"/>
                        <a:pt x="422" y="222"/>
                      </a:cubicBezTo>
                      <a:cubicBezTo>
                        <a:pt x="419" y="94"/>
                        <a:pt x="337" y="1"/>
                        <a:pt x="213" y="1"/>
                      </a:cubicBezTo>
                      <a:close/>
                      <a:moveTo>
                        <a:pt x="213" y="1251"/>
                      </a:moveTo>
                      <a:cubicBezTo>
                        <a:pt x="89" y="1251"/>
                        <a:pt x="1" y="1340"/>
                        <a:pt x="1" y="1472"/>
                      </a:cubicBezTo>
                      <a:cubicBezTo>
                        <a:pt x="1" y="1595"/>
                        <a:pt x="85" y="1692"/>
                        <a:pt x="210" y="1692"/>
                      </a:cubicBezTo>
                      <a:cubicBezTo>
                        <a:pt x="341" y="1692"/>
                        <a:pt x="422" y="1595"/>
                        <a:pt x="422" y="1472"/>
                      </a:cubicBezTo>
                      <a:cubicBezTo>
                        <a:pt x="419" y="1340"/>
                        <a:pt x="337" y="1251"/>
                        <a:pt x="213" y="125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52"/>
                <p:cNvSpPr/>
                <p:nvPr/>
              </p:nvSpPr>
              <p:spPr>
                <a:xfrm>
                  <a:off x="2718494" y="4407134"/>
                  <a:ext cx="50085" cy="81935"/>
                </a:xfrm>
                <a:custGeom>
                  <a:avLst/>
                  <a:gdLst/>
                  <a:ahLst/>
                  <a:cxnLst/>
                  <a:rect l="l" t="t" r="r" b="b"/>
                  <a:pathLst>
                    <a:path w="1431" h="2341" extrusionOk="0">
                      <a:moveTo>
                        <a:pt x="282" y="0"/>
                      </a:moveTo>
                      <a:lnTo>
                        <a:pt x="135" y="1107"/>
                      </a:lnTo>
                      <a:cubicBezTo>
                        <a:pt x="220" y="1095"/>
                        <a:pt x="320" y="1080"/>
                        <a:pt x="452" y="1080"/>
                      </a:cubicBezTo>
                      <a:cubicBezTo>
                        <a:pt x="913" y="1080"/>
                        <a:pt x="1110" y="1293"/>
                        <a:pt x="1114" y="1591"/>
                      </a:cubicBezTo>
                      <a:cubicBezTo>
                        <a:pt x="1114" y="1900"/>
                        <a:pt x="863" y="2089"/>
                        <a:pt x="568" y="2089"/>
                      </a:cubicBezTo>
                      <a:cubicBezTo>
                        <a:pt x="359" y="2089"/>
                        <a:pt x="174" y="2020"/>
                        <a:pt x="77" y="1962"/>
                      </a:cubicBezTo>
                      <a:lnTo>
                        <a:pt x="0" y="2198"/>
                      </a:lnTo>
                      <a:cubicBezTo>
                        <a:pt x="108" y="2271"/>
                        <a:pt x="320" y="2341"/>
                        <a:pt x="572" y="2341"/>
                      </a:cubicBezTo>
                      <a:cubicBezTo>
                        <a:pt x="1072" y="2341"/>
                        <a:pt x="1431" y="2005"/>
                        <a:pt x="1431" y="1555"/>
                      </a:cubicBezTo>
                      <a:cubicBezTo>
                        <a:pt x="1431" y="1266"/>
                        <a:pt x="1281" y="1068"/>
                        <a:pt x="1099" y="964"/>
                      </a:cubicBezTo>
                      <a:cubicBezTo>
                        <a:pt x="959" y="878"/>
                        <a:pt x="781" y="839"/>
                        <a:pt x="604" y="839"/>
                      </a:cubicBezTo>
                      <a:cubicBezTo>
                        <a:pt x="518" y="839"/>
                        <a:pt x="472" y="848"/>
                        <a:pt x="418" y="855"/>
                      </a:cubicBezTo>
                      <a:lnTo>
                        <a:pt x="506" y="264"/>
                      </a:lnTo>
                      <a:lnTo>
                        <a:pt x="1385" y="264"/>
                      </a:lnTo>
                      <a:lnTo>
                        <a:pt x="138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52"/>
                <p:cNvSpPr/>
                <p:nvPr/>
              </p:nvSpPr>
              <p:spPr>
                <a:xfrm>
                  <a:off x="2781285" y="4405769"/>
                  <a:ext cx="54600" cy="83300"/>
                </a:xfrm>
                <a:custGeom>
                  <a:avLst/>
                  <a:gdLst/>
                  <a:ahLst/>
                  <a:cxnLst/>
                  <a:rect l="l" t="t" r="r" b="b"/>
                  <a:pathLst>
                    <a:path w="1560" h="2380" extrusionOk="0">
                      <a:moveTo>
                        <a:pt x="783" y="241"/>
                      </a:moveTo>
                      <a:cubicBezTo>
                        <a:pt x="1103" y="241"/>
                        <a:pt x="1251" y="616"/>
                        <a:pt x="1251" y="1180"/>
                      </a:cubicBezTo>
                      <a:cubicBezTo>
                        <a:pt x="1251" y="1769"/>
                        <a:pt x="1096" y="2140"/>
                        <a:pt x="778" y="2140"/>
                      </a:cubicBezTo>
                      <a:cubicBezTo>
                        <a:pt x="496" y="2140"/>
                        <a:pt x="310" y="1799"/>
                        <a:pt x="310" y="1200"/>
                      </a:cubicBezTo>
                      <a:cubicBezTo>
                        <a:pt x="310" y="573"/>
                        <a:pt x="508" y="241"/>
                        <a:pt x="783" y="241"/>
                      </a:cubicBezTo>
                      <a:close/>
                      <a:moveTo>
                        <a:pt x="798" y="1"/>
                      </a:moveTo>
                      <a:cubicBezTo>
                        <a:pt x="333" y="1"/>
                        <a:pt x="1" y="426"/>
                        <a:pt x="1" y="1196"/>
                      </a:cubicBezTo>
                      <a:cubicBezTo>
                        <a:pt x="8" y="1958"/>
                        <a:pt x="310" y="2380"/>
                        <a:pt x="760" y="2380"/>
                      </a:cubicBezTo>
                      <a:cubicBezTo>
                        <a:pt x="1270" y="2380"/>
                        <a:pt x="1560" y="1946"/>
                        <a:pt x="1560" y="1165"/>
                      </a:cubicBezTo>
                      <a:cubicBezTo>
                        <a:pt x="1560" y="434"/>
                        <a:pt x="1285" y="1"/>
                        <a:pt x="7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2" name="Google Shape;1062;p52"/>
              <p:cNvGrpSpPr/>
              <p:nvPr/>
            </p:nvGrpSpPr>
            <p:grpSpPr>
              <a:xfrm>
                <a:off x="6740408" y="4082745"/>
                <a:ext cx="1412936" cy="130770"/>
                <a:chOff x="2935989" y="4367723"/>
                <a:chExt cx="1685879" cy="156032"/>
              </a:xfrm>
            </p:grpSpPr>
            <p:sp>
              <p:nvSpPr>
                <p:cNvPr id="1063" name="Google Shape;1063;p52"/>
                <p:cNvSpPr/>
                <p:nvPr/>
              </p:nvSpPr>
              <p:spPr>
                <a:xfrm>
                  <a:off x="2935989" y="4376368"/>
                  <a:ext cx="179165" cy="138705"/>
                </a:xfrm>
                <a:custGeom>
                  <a:avLst/>
                  <a:gdLst/>
                  <a:ahLst/>
                  <a:cxnLst/>
                  <a:rect l="l" t="t" r="r" b="b"/>
                  <a:pathLst>
                    <a:path w="5119" h="3963" extrusionOk="0">
                      <a:moveTo>
                        <a:pt x="1323" y="1761"/>
                      </a:moveTo>
                      <a:lnTo>
                        <a:pt x="1323" y="2202"/>
                      </a:lnTo>
                      <a:lnTo>
                        <a:pt x="495" y="2202"/>
                      </a:lnTo>
                      <a:lnTo>
                        <a:pt x="495" y="1761"/>
                      </a:lnTo>
                      <a:close/>
                      <a:moveTo>
                        <a:pt x="4515" y="1761"/>
                      </a:moveTo>
                      <a:lnTo>
                        <a:pt x="4515" y="2202"/>
                      </a:lnTo>
                      <a:lnTo>
                        <a:pt x="1872" y="2202"/>
                      </a:lnTo>
                      <a:lnTo>
                        <a:pt x="1872" y="1761"/>
                      </a:lnTo>
                      <a:close/>
                      <a:moveTo>
                        <a:pt x="3191" y="2698"/>
                      </a:moveTo>
                      <a:lnTo>
                        <a:pt x="3191" y="3139"/>
                      </a:lnTo>
                      <a:lnTo>
                        <a:pt x="549" y="3139"/>
                      </a:lnTo>
                      <a:lnTo>
                        <a:pt x="549" y="2698"/>
                      </a:lnTo>
                      <a:close/>
                      <a:moveTo>
                        <a:pt x="4569" y="2698"/>
                      </a:moveTo>
                      <a:lnTo>
                        <a:pt x="4569" y="3139"/>
                      </a:lnTo>
                      <a:lnTo>
                        <a:pt x="3745" y="3139"/>
                      </a:lnTo>
                      <a:lnTo>
                        <a:pt x="3745" y="2698"/>
                      </a:lnTo>
                      <a:close/>
                      <a:moveTo>
                        <a:pt x="538" y="1"/>
                      </a:moveTo>
                      <a:cubicBezTo>
                        <a:pt x="240" y="1"/>
                        <a:pt x="0" y="241"/>
                        <a:pt x="0" y="539"/>
                      </a:cubicBezTo>
                      <a:lnTo>
                        <a:pt x="0" y="3429"/>
                      </a:lnTo>
                      <a:cubicBezTo>
                        <a:pt x="0" y="3723"/>
                        <a:pt x="240" y="3963"/>
                        <a:pt x="538" y="3963"/>
                      </a:cubicBezTo>
                      <a:lnTo>
                        <a:pt x="4584" y="3963"/>
                      </a:lnTo>
                      <a:cubicBezTo>
                        <a:pt x="4878" y="3963"/>
                        <a:pt x="5118" y="3723"/>
                        <a:pt x="5118" y="3429"/>
                      </a:cubicBezTo>
                      <a:lnTo>
                        <a:pt x="5118" y="539"/>
                      </a:lnTo>
                      <a:cubicBezTo>
                        <a:pt x="5118" y="241"/>
                        <a:pt x="4878" y="1"/>
                        <a:pt x="458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52"/>
                <p:cNvSpPr/>
                <p:nvPr/>
              </p:nvSpPr>
              <p:spPr>
                <a:xfrm>
                  <a:off x="3835089" y="4383858"/>
                  <a:ext cx="196525" cy="123760"/>
                </a:xfrm>
                <a:custGeom>
                  <a:avLst/>
                  <a:gdLst/>
                  <a:ahLst/>
                  <a:cxnLst/>
                  <a:rect l="l" t="t" r="r" b="b"/>
                  <a:pathLst>
                    <a:path w="5615" h="3536" extrusionOk="0">
                      <a:moveTo>
                        <a:pt x="5119" y="495"/>
                      </a:moveTo>
                      <a:lnTo>
                        <a:pt x="5119" y="3041"/>
                      </a:lnTo>
                      <a:lnTo>
                        <a:pt x="496" y="3041"/>
                      </a:lnTo>
                      <a:lnTo>
                        <a:pt x="496" y="495"/>
                      </a:lnTo>
                      <a:close/>
                      <a:moveTo>
                        <a:pt x="248" y="0"/>
                      </a:moveTo>
                      <a:cubicBezTo>
                        <a:pt x="109" y="0"/>
                        <a:pt x="0" y="112"/>
                        <a:pt x="0" y="247"/>
                      </a:cubicBezTo>
                      <a:lnTo>
                        <a:pt x="0" y="3288"/>
                      </a:lnTo>
                      <a:cubicBezTo>
                        <a:pt x="0" y="3424"/>
                        <a:pt x="109" y="3536"/>
                        <a:pt x="248" y="3536"/>
                      </a:cubicBezTo>
                      <a:lnTo>
                        <a:pt x="5367" y="3536"/>
                      </a:lnTo>
                      <a:cubicBezTo>
                        <a:pt x="5502" y="3536"/>
                        <a:pt x="5614" y="3424"/>
                        <a:pt x="5614" y="3288"/>
                      </a:cubicBezTo>
                      <a:lnTo>
                        <a:pt x="5614" y="247"/>
                      </a:lnTo>
                      <a:cubicBezTo>
                        <a:pt x="5614" y="112"/>
                        <a:pt x="5502" y="0"/>
                        <a:pt x="536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52"/>
                <p:cNvSpPr/>
                <p:nvPr/>
              </p:nvSpPr>
              <p:spPr>
                <a:xfrm>
                  <a:off x="3239271" y="4379378"/>
                  <a:ext cx="129115" cy="132720"/>
                </a:xfrm>
                <a:custGeom>
                  <a:avLst/>
                  <a:gdLst/>
                  <a:ahLst/>
                  <a:cxnLst/>
                  <a:rect l="l" t="t" r="r" b="b"/>
                  <a:pathLst>
                    <a:path w="3689" h="3792" extrusionOk="0">
                      <a:moveTo>
                        <a:pt x="1847" y="1173"/>
                      </a:moveTo>
                      <a:cubicBezTo>
                        <a:pt x="2245" y="1173"/>
                        <a:pt x="2570" y="1498"/>
                        <a:pt x="2570" y="1896"/>
                      </a:cubicBezTo>
                      <a:cubicBezTo>
                        <a:pt x="2570" y="2298"/>
                        <a:pt x="2245" y="2619"/>
                        <a:pt x="1847" y="2619"/>
                      </a:cubicBezTo>
                      <a:cubicBezTo>
                        <a:pt x="1444" y="2619"/>
                        <a:pt x="1119" y="2298"/>
                        <a:pt x="1119" y="1896"/>
                      </a:cubicBezTo>
                      <a:cubicBezTo>
                        <a:pt x="1119" y="1498"/>
                        <a:pt x="1444" y="1173"/>
                        <a:pt x="1847" y="1173"/>
                      </a:cubicBezTo>
                      <a:close/>
                      <a:moveTo>
                        <a:pt x="1336" y="0"/>
                      </a:moveTo>
                      <a:lnTo>
                        <a:pt x="1258" y="766"/>
                      </a:lnTo>
                      <a:lnTo>
                        <a:pt x="589" y="391"/>
                      </a:lnTo>
                      <a:lnTo>
                        <a:pt x="1" y="1223"/>
                      </a:lnTo>
                      <a:lnTo>
                        <a:pt x="783" y="1896"/>
                      </a:lnTo>
                      <a:lnTo>
                        <a:pt x="1" y="2569"/>
                      </a:lnTo>
                      <a:lnTo>
                        <a:pt x="589" y="3405"/>
                      </a:lnTo>
                      <a:lnTo>
                        <a:pt x="1258" y="3025"/>
                      </a:lnTo>
                      <a:lnTo>
                        <a:pt x="1336" y="3791"/>
                      </a:lnTo>
                      <a:lnTo>
                        <a:pt x="2353" y="3791"/>
                      </a:lnTo>
                      <a:lnTo>
                        <a:pt x="2431" y="3025"/>
                      </a:lnTo>
                      <a:lnTo>
                        <a:pt x="3100" y="3405"/>
                      </a:lnTo>
                      <a:lnTo>
                        <a:pt x="3688" y="2569"/>
                      </a:lnTo>
                      <a:lnTo>
                        <a:pt x="2910" y="1896"/>
                      </a:lnTo>
                      <a:lnTo>
                        <a:pt x="3688" y="1223"/>
                      </a:lnTo>
                      <a:lnTo>
                        <a:pt x="3100" y="391"/>
                      </a:lnTo>
                      <a:lnTo>
                        <a:pt x="2431" y="766"/>
                      </a:lnTo>
                      <a:lnTo>
                        <a:pt x="235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52"/>
                <p:cNvSpPr/>
                <p:nvPr/>
              </p:nvSpPr>
              <p:spPr>
                <a:xfrm>
                  <a:off x="3313227" y="4379378"/>
                  <a:ext cx="82880" cy="58660"/>
                </a:xfrm>
                <a:custGeom>
                  <a:avLst/>
                  <a:gdLst/>
                  <a:ahLst/>
                  <a:cxnLst/>
                  <a:rect l="l" t="t" r="r" b="b"/>
                  <a:pathLst>
                    <a:path w="2368" h="1676" extrusionOk="0">
                      <a:moveTo>
                        <a:pt x="0" y="0"/>
                      </a:moveTo>
                      <a:lnTo>
                        <a:pt x="0" y="1675"/>
                      </a:lnTo>
                      <a:lnTo>
                        <a:pt x="2368" y="1675"/>
                      </a:lnTo>
                      <a:lnTo>
                        <a:pt x="236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52"/>
                <p:cNvSpPr/>
                <p:nvPr/>
              </p:nvSpPr>
              <p:spPr>
                <a:xfrm>
                  <a:off x="3329468" y="4393588"/>
                  <a:ext cx="24535" cy="32935"/>
                </a:xfrm>
                <a:custGeom>
                  <a:avLst/>
                  <a:gdLst/>
                  <a:ahLst/>
                  <a:cxnLst/>
                  <a:rect l="l" t="t" r="r" b="b"/>
                  <a:pathLst>
                    <a:path w="701" h="941" extrusionOk="0">
                      <a:moveTo>
                        <a:pt x="1" y="1"/>
                      </a:moveTo>
                      <a:lnTo>
                        <a:pt x="1" y="940"/>
                      </a:lnTo>
                      <a:lnTo>
                        <a:pt x="124" y="940"/>
                      </a:lnTo>
                      <a:lnTo>
                        <a:pt x="124" y="499"/>
                      </a:lnTo>
                      <a:lnTo>
                        <a:pt x="577" y="499"/>
                      </a:lnTo>
                      <a:lnTo>
                        <a:pt x="577" y="940"/>
                      </a:lnTo>
                      <a:lnTo>
                        <a:pt x="701" y="940"/>
                      </a:lnTo>
                      <a:lnTo>
                        <a:pt x="701" y="1"/>
                      </a:lnTo>
                      <a:lnTo>
                        <a:pt x="577" y="1"/>
                      </a:lnTo>
                      <a:lnTo>
                        <a:pt x="577" y="395"/>
                      </a:lnTo>
                      <a:lnTo>
                        <a:pt x="124" y="395"/>
                      </a:lnTo>
                      <a:lnTo>
                        <a:pt x="12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52"/>
                <p:cNvSpPr/>
                <p:nvPr/>
              </p:nvSpPr>
              <p:spPr>
                <a:xfrm>
                  <a:off x="3361283" y="4393308"/>
                  <a:ext cx="26985" cy="33460"/>
                </a:xfrm>
                <a:custGeom>
                  <a:avLst/>
                  <a:gdLst/>
                  <a:ahLst/>
                  <a:cxnLst/>
                  <a:rect l="l" t="t" r="r" b="b"/>
                  <a:pathLst>
                    <a:path w="771" h="956" extrusionOk="0">
                      <a:moveTo>
                        <a:pt x="264" y="97"/>
                      </a:moveTo>
                      <a:cubicBezTo>
                        <a:pt x="520" y="97"/>
                        <a:pt x="647" y="241"/>
                        <a:pt x="647" y="461"/>
                      </a:cubicBezTo>
                      <a:cubicBezTo>
                        <a:pt x="647" y="713"/>
                        <a:pt x="504" y="859"/>
                        <a:pt x="245" y="859"/>
                      </a:cubicBezTo>
                      <a:cubicBezTo>
                        <a:pt x="198" y="859"/>
                        <a:pt x="152" y="856"/>
                        <a:pt x="120" y="852"/>
                      </a:cubicBezTo>
                      <a:lnTo>
                        <a:pt x="120" y="109"/>
                      </a:lnTo>
                      <a:cubicBezTo>
                        <a:pt x="156" y="105"/>
                        <a:pt x="202" y="97"/>
                        <a:pt x="264" y="97"/>
                      </a:cubicBezTo>
                      <a:close/>
                      <a:moveTo>
                        <a:pt x="260" y="0"/>
                      </a:moveTo>
                      <a:cubicBezTo>
                        <a:pt x="163" y="0"/>
                        <a:pt x="74" y="9"/>
                        <a:pt x="1" y="20"/>
                      </a:cubicBezTo>
                      <a:lnTo>
                        <a:pt x="1" y="945"/>
                      </a:lnTo>
                      <a:cubicBezTo>
                        <a:pt x="63" y="952"/>
                        <a:pt x="136" y="956"/>
                        <a:pt x="222" y="956"/>
                      </a:cubicBezTo>
                      <a:cubicBezTo>
                        <a:pt x="404" y="956"/>
                        <a:pt x="550" y="909"/>
                        <a:pt x="636" y="821"/>
                      </a:cubicBezTo>
                      <a:cubicBezTo>
                        <a:pt x="724" y="736"/>
                        <a:pt x="770" y="608"/>
                        <a:pt x="770" y="457"/>
                      </a:cubicBezTo>
                      <a:cubicBezTo>
                        <a:pt x="770" y="302"/>
                        <a:pt x="724" y="194"/>
                        <a:pt x="639" y="120"/>
                      </a:cubicBezTo>
                      <a:cubicBezTo>
                        <a:pt x="558" y="43"/>
                        <a:pt x="434" y="0"/>
                        <a:pt x="2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52"/>
                <p:cNvSpPr/>
                <p:nvPr/>
              </p:nvSpPr>
              <p:spPr>
                <a:xfrm>
                  <a:off x="3520257" y="4370558"/>
                  <a:ext cx="190715" cy="150325"/>
                </a:xfrm>
                <a:custGeom>
                  <a:avLst/>
                  <a:gdLst/>
                  <a:ahLst/>
                  <a:cxnLst/>
                  <a:rect l="l" t="t" r="r" b="b"/>
                  <a:pathLst>
                    <a:path w="5449" h="4295" extrusionOk="0">
                      <a:moveTo>
                        <a:pt x="4747" y="334"/>
                      </a:moveTo>
                      <a:cubicBezTo>
                        <a:pt x="4953" y="334"/>
                        <a:pt x="5119" y="500"/>
                        <a:pt x="5119" y="705"/>
                      </a:cubicBezTo>
                      <a:lnTo>
                        <a:pt x="5119" y="3595"/>
                      </a:lnTo>
                      <a:cubicBezTo>
                        <a:pt x="5119" y="3800"/>
                        <a:pt x="4953" y="3966"/>
                        <a:pt x="4747" y="3966"/>
                      </a:cubicBezTo>
                      <a:lnTo>
                        <a:pt x="701" y="3966"/>
                      </a:lnTo>
                      <a:cubicBezTo>
                        <a:pt x="496" y="3966"/>
                        <a:pt x="330" y="3800"/>
                        <a:pt x="330" y="3595"/>
                      </a:cubicBezTo>
                      <a:lnTo>
                        <a:pt x="330" y="705"/>
                      </a:lnTo>
                      <a:cubicBezTo>
                        <a:pt x="330" y="500"/>
                        <a:pt x="496" y="334"/>
                        <a:pt x="701" y="334"/>
                      </a:cubicBezTo>
                      <a:close/>
                      <a:moveTo>
                        <a:pt x="701" y="0"/>
                      </a:moveTo>
                      <a:cubicBezTo>
                        <a:pt x="314" y="0"/>
                        <a:pt x="1" y="318"/>
                        <a:pt x="1" y="705"/>
                      </a:cubicBezTo>
                      <a:lnTo>
                        <a:pt x="1" y="3595"/>
                      </a:lnTo>
                      <a:cubicBezTo>
                        <a:pt x="1" y="3982"/>
                        <a:pt x="314" y="4295"/>
                        <a:pt x="701" y="4295"/>
                      </a:cubicBezTo>
                      <a:lnTo>
                        <a:pt x="4747" y="4295"/>
                      </a:lnTo>
                      <a:cubicBezTo>
                        <a:pt x="5135" y="4295"/>
                        <a:pt x="5448" y="3982"/>
                        <a:pt x="5448" y="3595"/>
                      </a:cubicBezTo>
                      <a:lnTo>
                        <a:pt x="5448" y="705"/>
                      </a:lnTo>
                      <a:cubicBezTo>
                        <a:pt x="5448" y="318"/>
                        <a:pt x="5135" y="0"/>
                        <a:pt x="474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52"/>
                <p:cNvSpPr/>
                <p:nvPr/>
              </p:nvSpPr>
              <p:spPr>
                <a:xfrm>
                  <a:off x="3623579" y="4446544"/>
                  <a:ext cx="59080" cy="45640"/>
                </a:xfrm>
                <a:custGeom>
                  <a:avLst/>
                  <a:gdLst/>
                  <a:ahLst/>
                  <a:cxnLst/>
                  <a:rect l="l" t="t" r="r" b="b"/>
                  <a:pathLst>
                    <a:path w="1688" h="1304" extrusionOk="0">
                      <a:moveTo>
                        <a:pt x="179" y="0"/>
                      </a:moveTo>
                      <a:cubicBezTo>
                        <a:pt x="82" y="0"/>
                        <a:pt x="1" y="77"/>
                        <a:pt x="1" y="174"/>
                      </a:cubicBezTo>
                      <a:lnTo>
                        <a:pt x="1" y="1129"/>
                      </a:lnTo>
                      <a:cubicBezTo>
                        <a:pt x="1" y="1227"/>
                        <a:pt x="82" y="1304"/>
                        <a:pt x="179" y="1304"/>
                      </a:cubicBezTo>
                      <a:lnTo>
                        <a:pt x="1513" y="1304"/>
                      </a:lnTo>
                      <a:cubicBezTo>
                        <a:pt x="1610" y="1304"/>
                        <a:pt x="1688" y="1227"/>
                        <a:pt x="1688" y="1129"/>
                      </a:cubicBezTo>
                      <a:lnTo>
                        <a:pt x="1688" y="174"/>
                      </a:lnTo>
                      <a:cubicBezTo>
                        <a:pt x="1688" y="77"/>
                        <a:pt x="1610" y="0"/>
                        <a:pt x="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52"/>
                <p:cNvSpPr/>
                <p:nvPr/>
              </p:nvSpPr>
              <p:spPr>
                <a:xfrm>
                  <a:off x="4156710" y="4370558"/>
                  <a:ext cx="190680" cy="150325"/>
                </a:xfrm>
                <a:custGeom>
                  <a:avLst/>
                  <a:gdLst/>
                  <a:ahLst/>
                  <a:cxnLst/>
                  <a:rect l="l" t="t" r="r" b="b"/>
                  <a:pathLst>
                    <a:path w="5448" h="4295" extrusionOk="0">
                      <a:moveTo>
                        <a:pt x="700" y="0"/>
                      </a:moveTo>
                      <a:cubicBezTo>
                        <a:pt x="314" y="0"/>
                        <a:pt x="0" y="318"/>
                        <a:pt x="0" y="705"/>
                      </a:cubicBezTo>
                      <a:lnTo>
                        <a:pt x="329" y="705"/>
                      </a:lnTo>
                      <a:cubicBezTo>
                        <a:pt x="329" y="500"/>
                        <a:pt x="496" y="334"/>
                        <a:pt x="700" y="334"/>
                      </a:cubicBezTo>
                      <a:lnTo>
                        <a:pt x="4748" y="334"/>
                      </a:lnTo>
                      <a:cubicBezTo>
                        <a:pt x="4953" y="334"/>
                        <a:pt x="5119" y="500"/>
                        <a:pt x="5119" y="705"/>
                      </a:cubicBezTo>
                      <a:lnTo>
                        <a:pt x="5119" y="3595"/>
                      </a:lnTo>
                      <a:cubicBezTo>
                        <a:pt x="5119" y="3800"/>
                        <a:pt x="4953" y="3966"/>
                        <a:pt x="4748" y="3966"/>
                      </a:cubicBezTo>
                      <a:lnTo>
                        <a:pt x="3769" y="3966"/>
                      </a:lnTo>
                      <a:lnTo>
                        <a:pt x="3769" y="4295"/>
                      </a:lnTo>
                      <a:lnTo>
                        <a:pt x="4748" y="4295"/>
                      </a:lnTo>
                      <a:cubicBezTo>
                        <a:pt x="5134" y="4295"/>
                        <a:pt x="5448" y="3982"/>
                        <a:pt x="5448" y="3595"/>
                      </a:cubicBezTo>
                      <a:lnTo>
                        <a:pt x="5448" y="705"/>
                      </a:lnTo>
                      <a:cubicBezTo>
                        <a:pt x="5448" y="318"/>
                        <a:pt x="5134" y="0"/>
                        <a:pt x="474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52"/>
                <p:cNvSpPr/>
                <p:nvPr/>
              </p:nvSpPr>
              <p:spPr>
                <a:xfrm>
                  <a:off x="4155765" y="4407239"/>
                  <a:ext cx="111755" cy="111755"/>
                </a:xfrm>
                <a:custGeom>
                  <a:avLst/>
                  <a:gdLst/>
                  <a:ahLst/>
                  <a:cxnLst/>
                  <a:rect l="l" t="t" r="r" b="b"/>
                  <a:pathLst>
                    <a:path w="3193" h="3193" extrusionOk="0">
                      <a:moveTo>
                        <a:pt x="0" y="1"/>
                      </a:moveTo>
                      <a:lnTo>
                        <a:pt x="0" y="477"/>
                      </a:lnTo>
                      <a:cubicBezTo>
                        <a:pt x="1498" y="477"/>
                        <a:pt x="2716" y="1695"/>
                        <a:pt x="2716" y="3193"/>
                      </a:cubicBezTo>
                      <a:lnTo>
                        <a:pt x="3192" y="3193"/>
                      </a:lnTo>
                      <a:cubicBezTo>
                        <a:pt x="3192" y="1433"/>
                        <a:pt x="1761"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52"/>
                <p:cNvSpPr/>
                <p:nvPr/>
              </p:nvSpPr>
              <p:spPr>
                <a:xfrm>
                  <a:off x="4155765" y="4445179"/>
                  <a:ext cx="73815" cy="73815"/>
                </a:xfrm>
                <a:custGeom>
                  <a:avLst/>
                  <a:gdLst/>
                  <a:ahLst/>
                  <a:cxnLst/>
                  <a:rect l="l" t="t" r="r" b="b"/>
                  <a:pathLst>
                    <a:path w="2109" h="2109" extrusionOk="0">
                      <a:moveTo>
                        <a:pt x="0" y="0"/>
                      </a:moveTo>
                      <a:lnTo>
                        <a:pt x="0" y="477"/>
                      </a:lnTo>
                      <a:cubicBezTo>
                        <a:pt x="902" y="477"/>
                        <a:pt x="1632" y="1207"/>
                        <a:pt x="1632" y="2109"/>
                      </a:cubicBezTo>
                      <a:lnTo>
                        <a:pt x="2109" y="2109"/>
                      </a:lnTo>
                      <a:cubicBezTo>
                        <a:pt x="2109" y="945"/>
                        <a:pt x="1164" y="0"/>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52"/>
                <p:cNvSpPr/>
                <p:nvPr/>
              </p:nvSpPr>
              <p:spPr>
                <a:xfrm>
                  <a:off x="4155765" y="4487145"/>
                  <a:ext cx="31850" cy="31850"/>
                </a:xfrm>
                <a:custGeom>
                  <a:avLst/>
                  <a:gdLst/>
                  <a:ahLst/>
                  <a:cxnLst/>
                  <a:rect l="l" t="t" r="r" b="b"/>
                  <a:pathLst>
                    <a:path w="910" h="910" extrusionOk="0">
                      <a:moveTo>
                        <a:pt x="0" y="1"/>
                      </a:moveTo>
                      <a:lnTo>
                        <a:pt x="0" y="910"/>
                      </a:lnTo>
                      <a:lnTo>
                        <a:pt x="909" y="910"/>
                      </a:lnTo>
                      <a:cubicBezTo>
                        <a:pt x="909" y="407"/>
                        <a:pt x="503"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52"/>
                <p:cNvSpPr/>
                <p:nvPr/>
              </p:nvSpPr>
              <p:spPr>
                <a:xfrm>
                  <a:off x="4471542" y="4367723"/>
                  <a:ext cx="68530" cy="68530"/>
                </a:xfrm>
                <a:custGeom>
                  <a:avLst/>
                  <a:gdLst/>
                  <a:ahLst/>
                  <a:cxnLst/>
                  <a:rect l="l" t="t" r="r" b="b"/>
                  <a:pathLst>
                    <a:path w="1958" h="1958" extrusionOk="0">
                      <a:moveTo>
                        <a:pt x="248" y="1"/>
                      </a:moveTo>
                      <a:cubicBezTo>
                        <a:pt x="113" y="1"/>
                        <a:pt x="1" y="113"/>
                        <a:pt x="1" y="248"/>
                      </a:cubicBezTo>
                      <a:lnTo>
                        <a:pt x="1" y="1710"/>
                      </a:lnTo>
                      <a:cubicBezTo>
                        <a:pt x="1" y="1849"/>
                        <a:pt x="113" y="1958"/>
                        <a:pt x="248" y="1958"/>
                      </a:cubicBezTo>
                      <a:cubicBezTo>
                        <a:pt x="383" y="1958"/>
                        <a:pt x="495" y="1849"/>
                        <a:pt x="495" y="1710"/>
                      </a:cubicBezTo>
                      <a:lnTo>
                        <a:pt x="495" y="496"/>
                      </a:lnTo>
                      <a:lnTo>
                        <a:pt x="1710" y="496"/>
                      </a:lnTo>
                      <a:cubicBezTo>
                        <a:pt x="1845" y="496"/>
                        <a:pt x="1958" y="383"/>
                        <a:pt x="1958" y="248"/>
                      </a:cubicBezTo>
                      <a:cubicBezTo>
                        <a:pt x="1958" y="113"/>
                        <a:pt x="1845" y="1"/>
                        <a:pt x="17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52"/>
                <p:cNvSpPr/>
                <p:nvPr/>
              </p:nvSpPr>
              <p:spPr>
                <a:xfrm>
                  <a:off x="4553164" y="4367723"/>
                  <a:ext cx="68705" cy="68530"/>
                </a:xfrm>
                <a:custGeom>
                  <a:avLst/>
                  <a:gdLst/>
                  <a:ahLst/>
                  <a:cxnLst/>
                  <a:rect l="l" t="t" r="r" b="b"/>
                  <a:pathLst>
                    <a:path w="1963" h="1958" extrusionOk="0">
                      <a:moveTo>
                        <a:pt x="249" y="1"/>
                      </a:moveTo>
                      <a:cubicBezTo>
                        <a:pt x="113" y="1"/>
                        <a:pt x="1" y="113"/>
                        <a:pt x="1" y="248"/>
                      </a:cubicBezTo>
                      <a:cubicBezTo>
                        <a:pt x="1" y="383"/>
                        <a:pt x="113" y="496"/>
                        <a:pt x="249" y="496"/>
                      </a:cubicBezTo>
                      <a:lnTo>
                        <a:pt x="1467" y="496"/>
                      </a:lnTo>
                      <a:lnTo>
                        <a:pt x="1467" y="1710"/>
                      </a:lnTo>
                      <a:cubicBezTo>
                        <a:pt x="1467" y="1849"/>
                        <a:pt x="1576" y="1958"/>
                        <a:pt x="1715" y="1958"/>
                      </a:cubicBezTo>
                      <a:cubicBezTo>
                        <a:pt x="1851" y="1958"/>
                        <a:pt x="1963" y="1849"/>
                        <a:pt x="1963" y="1710"/>
                      </a:cubicBezTo>
                      <a:lnTo>
                        <a:pt x="1963" y="248"/>
                      </a:lnTo>
                      <a:cubicBezTo>
                        <a:pt x="1963" y="113"/>
                        <a:pt x="1851" y="1"/>
                        <a:pt x="171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52"/>
                <p:cNvSpPr/>
                <p:nvPr/>
              </p:nvSpPr>
              <p:spPr>
                <a:xfrm>
                  <a:off x="4553164" y="4455190"/>
                  <a:ext cx="68705" cy="68565"/>
                </a:xfrm>
                <a:custGeom>
                  <a:avLst/>
                  <a:gdLst/>
                  <a:ahLst/>
                  <a:cxnLst/>
                  <a:rect l="l" t="t" r="r" b="b"/>
                  <a:pathLst>
                    <a:path w="1963" h="1959" extrusionOk="0">
                      <a:moveTo>
                        <a:pt x="1715" y="0"/>
                      </a:moveTo>
                      <a:cubicBezTo>
                        <a:pt x="1576" y="0"/>
                        <a:pt x="1467" y="113"/>
                        <a:pt x="1467" y="248"/>
                      </a:cubicBezTo>
                      <a:lnTo>
                        <a:pt x="1467" y="1463"/>
                      </a:lnTo>
                      <a:lnTo>
                        <a:pt x="249" y="1463"/>
                      </a:lnTo>
                      <a:cubicBezTo>
                        <a:pt x="113" y="1463"/>
                        <a:pt x="1" y="1575"/>
                        <a:pt x="1" y="1711"/>
                      </a:cubicBezTo>
                      <a:cubicBezTo>
                        <a:pt x="1" y="1850"/>
                        <a:pt x="113" y="1959"/>
                        <a:pt x="249" y="1959"/>
                      </a:cubicBezTo>
                      <a:lnTo>
                        <a:pt x="1715" y="1959"/>
                      </a:lnTo>
                      <a:cubicBezTo>
                        <a:pt x="1851" y="1959"/>
                        <a:pt x="1963" y="1850"/>
                        <a:pt x="1963" y="1711"/>
                      </a:cubicBezTo>
                      <a:lnTo>
                        <a:pt x="1963" y="248"/>
                      </a:lnTo>
                      <a:cubicBezTo>
                        <a:pt x="1963" y="113"/>
                        <a:pt x="1851" y="0"/>
                        <a:pt x="17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52"/>
                <p:cNvSpPr/>
                <p:nvPr/>
              </p:nvSpPr>
              <p:spPr>
                <a:xfrm>
                  <a:off x="4471542" y="4455190"/>
                  <a:ext cx="68530" cy="68565"/>
                </a:xfrm>
                <a:custGeom>
                  <a:avLst/>
                  <a:gdLst/>
                  <a:ahLst/>
                  <a:cxnLst/>
                  <a:rect l="l" t="t" r="r" b="b"/>
                  <a:pathLst>
                    <a:path w="1958" h="1959" extrusionOk="0">
                      <a:moveTo>
                        <a:pt x="248" y="0"/>
                      </a:moveTo>
                      <a:cubicBezTo>
                        <a:pt x="113" y="0"/>
                        <a:pt x="1" y="113"/>
                        <a:pt x="1" y="248"/>
                      </a:cubicBezTo>
                      <a:lnTo>
                        <a:pt x="1" y="1711"/>
                      </a:lnTo>
                      <a:cubicBezTo>
                        <a:pt x="1" y="1850"/>
                        <a:pt x="113" y="1959"/>
                        <a:pt x="248" y="1959"/>
                      </a:cubicBezTo>
                      <a:lnTo>
                        <a:pt x="1710" y="1959"/>
                      </a:lnTo>
                      <a:cubicBezTo>
                        <a:pt x="1845" y="1959"/>
                        <a:pt x="1958" y="1850"/>
                        <a:pt x="1958" y="1711"/>
                      </a:cubicBezTo>
                      <a:cubicBezTo>
                        <a:pt x="1958" y="1575"/>
                        <a:pt x="1845" y="1463"/>
                        <a:pt x="1710" y="1463"/>
                      </a:cubicBezTo>
                      <a:lnTo>
                        <a:pt x="495" y="1463"/>
                      </a:lnTo>
                      <a:lnTo>
                        <a:pt x="495" y="248"/>
                      </a:lnTo>
                      <a:cubicBezTo>
                        <a:pt x="495" y="113"/>
                        <a:pt x="383" y="0"/>
                        <a:pt x="24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4" name="TextBox 3">
            <a:extLst>
              <a:ext uri="{FF2B5EF4-FFF2-40B4-BE49-F238E27FC236}">
                <a16:creationId xmlns:a16="http://schemas.microsoft.com/office/drawing/2014/main" id="{A294C8A6-BD40-3D4A-899E-227ECC4057DA}"/>
              </a:ext>
            </a:extLst>
          </p:cNvPr>
          <p:cNvSpPr txBox="1"/>
          <p:nvPr/>
        </p:nvSpPr>
        <p:spPr>
          <a:xfrm>
            <a:off x="1415697" y="4688989"/>
            <a:ext cx="3900427" cy="261610"/>
          </a:xfrm>
          <a:prstGeom prst="rect">
            <a:avLst/>
          </a:prstGeom>
          <a:noFill/>
        </p:spPr>
        <p:txBody>
          <a:bodyPr wrap="none" rtlCol="0">
            <a:spAutoFit/>
          </a:bodyPr>
          <a:lstStyle/>
          <a:p>
            <a:pPr algn="ct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https://</a:t>
            </a:r>
            <a:r>
              <a:rPr lang="fr-CA" sz="1100" dirty="0" err="1">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www.youtube.com</a:t>
            </a: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a:t>
            </a:r>
            <a:r>
              <a:rPr lang="fr-CA" sz="1100" dirty="0" err="1">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watch?v</a:t>
            </a: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=P91fHnI9R64&amp;t=127s</a:t>
            </a:r>
          </a:p>
        </p:txBody>
      </p:sp>
      <p:pic>
        <p:nvPicPr>
          <p:cNvPr id="3" name="Online Media 2" descr="Les accents - Encourager la création en français avec Dillon Orr">
            <a:hlinkClick r:id="" action="ppaction://media"/>
            <a:extLst>
              <a:ext uri="{FF2B5EF4-FFF2-40B4-BE49-F238E27FC236}">
                <a16:creationId xmlns:a16="http://schemas.microsoft.com/office/drawing/2014/main" id="{237D9B28-F509-9B45-9514-DC66B445D4CE}"/>
              </a:ext>
            </a:extLst>
          </p:cNvPr>
          <p:cNvPicPr>
            <a:picLocks noRot="1" noChangeAspect="1"/>
          </p:cNvPicPr>
          <p:nvPr>
            <a:videoFile r:link="rId1"/>
          </p:nvPr>
        </p:nvPicPr>
        <p:blipFill>
          <a:blip r:embed="rId4"/>
          <a:stretch>
            <a:fillRect/>
          </a:stretch>
        </p:blipFill>
        <p:spPr>
          <a:xfrm>
            <a:off x="1032598" y="988697"/>
            <a:ext cx="4641713" cy="2622568"/>
          </a:xfrm>
          <a:prstGeom prst="rect">
            <a:avLst/>
          </a:prstGeom>
        </p:spPr>
      </p:pic>
    </p:spTree>
    <p:extLst>
      <p:ext uri="{BB962C8B-B14F-4D97-AF65-F5344CB8AC3E}">
        <p14:creationId xmlns:p14="http://schemas.microsoft.com/office/powerpoint/2010/main" val="59646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a:hlinkClick r:id="rId2"/>
            <a:extLst>
              <a:ext uri="{FF2B5EF4-FFF2-40B4-BE49-F238E27FC236}">
                <a16:creationId xmlns:a16="http://schemas.microsoft.com/office/drawing/2014/main" id="{50504602-BE59-614C-A960-6D20AD8C2F8D}"/>
              </a:ext>
            </a:extLst>
          </p:cNvPr>
          <p:cNvPicPr>
            <a:picLocks noChangeAspect="1"/>
          </p:cNvPicPr>
          <p:nvPr/>
        </p:nvPicPr>
        <p:blipFill>
          <a:blip r:embed="rId3"/>
          <a:stretch>
            <a:fillRect/>
          </a:stretch>
        </p:blipFill>
        <p:spPr>
          <a:xfrm>
            <a:off x="1202989" y="114883"/>
            <a:ext cx="6738019" cy="4735313"/>
          </a:xfrm>
          <a:custGeom>
            <a:avLst/>
            <a:gdLst>
              <a:gd name="connsiteX0" fmla="*/ 0 w 6738019"/>
              <a:gd name="connsiteY0" fmla="*/ 0 h 4735313"/>
              <a:gd name="connsiteX1" fmla="*/ 628882 w 6738019"/>
              <a:gd name="connsiteY1" fmla="*/ 0 h 4735313"/>
              <a:gd name="connsiteX2" fmla="*/ 988243 w 6738019"/>
              <a:gd name="connsiteY2" fmla="*/ 0 h 4735313"/>
              <a:gd name="connsiteX3" fmla="*/ 1684505 w 6738019"/>
              <a:gd name="connsiteY3" fmla="*/ 0 h 4735313"/>
              <a:gd name="connsiteX4" fmla="*/ 2246006 w 6738019"/>
              <a:gd name="connsiteY4" fmla="*/ 0 h 4735313"/>
              <a:gd name="connsiteX5" fmla="*/ 2605367 w 6738019"/>
              <a:gd name="connsiteY5" fmla="*/ 0 h 4735313"/>
              <a:gd name="connsiteX6" fmla="*/ 3166869 w 6738019"/>
              <a:gd name="connsiteY6" fmla="*/ 0 h 4735313"/>
              <a:gd name="connsiteX7" fmla="*/ 3863131 w 6738019"/>
              <a:gd name="connsiteY7" fmla="*/ 0 h 4735313"/>
              <a:gd name="connsiteX8" fmla="*/ 4357252 w 6738019"/>
              <a:gd name="connsiteY8" fmla="*/ 0 h 4735313"/>
              <a:gd name="connsiteX9" fmla="*/ 4851374 w 6738019"/>
              <a:gd name="connsiteY9" fmla="*/ 0 h 4735313"/>
              <a:gd name="connsiteX10" fmla="*/ 5412875 w 6738019"/>
              <a:gd name="connsiteY10" fmla="*/ 0 h 4735313"/>
              <a:gd name="connsiteX11" fmla="*/ 6041757 w 6738019"/>
              <a:gd name="connsiteY11" fmla="*/ 0 h 4735313"/>
              <a:gd name="connsiteX12" fmla="*/ 6738019 w 6738019"/>
              <a:gd name="connsiteY12" fmla="*/ 0 h 4735313"/>
              <a:gd name="connsiteX13" fmla="*/ 6738019 w 6738019"/>
              <a:gd name="connsiteY13" fmla="*/ 639267 h 4735313"/>
              <a:gd name="connsiteX14" fmla="*/ 6738019 w 6738019"/>
              <a:gd name="connsiteY14" fmla="*/ 1183828 h 4735313"/>
              <a:gd name="connsiteX15" fmla="*/ 6738019 w 6738019"/>
              <a:gd name="connsiteY15" fmla="*/ 1681036 h 4735313"/>
              <a:gd name="connsiteX16" fmla="*/ 6738019 w 6738019"/>
              <a:gd name="connsiteY16" fmla="*/ 2272950 h 4735313"/>
              <a:gd name="connsiteX17" fmla="*/ 6738019 w 6738019"/>
              <a:gd name="connsiteY17" fmla="*/ 2912217 h 4735313"/>
              <a:gd name="connsiteX18" fmla="*/ 6738019 w 6738019"/>
              <a:gd name="connsiteY18" fmla="*/ 3598838 h 4735313"/>
              <a:gd name="connsiteX19" fmla="*/ 6738019 w 6738019"/>
              <a:gd name="connsiteY19" fmla="*/ 4735313 h 4735313"/>
              <a:gd name="connsiteX20" fmla="*/ 6041757 w 6738019"/>
              <a:gd name="connsiteY20" fmla="*/ 4735313 h 4735313"/>
              <a:gd name="connsiteX21" fmla="*/ 5547636 w 6738019"/>
              <a:gd name="connsiteY21" fmla="*/ 4735313 h 4735313"/>
              <a:gd name="connsiteX22" fmla="*/ 5053514 w 6738019"/>
              <a:gd name="connsiteY22" fmla="*/ 4735313 h 4735313"/>
              <a:gd name="connsiteX23" fmla="*/ 4559393 w 6738019"/>
              <a:gd name="connsiteY23" fmla="*/ 4735313 h 4735313"/>
              <a:gd name="connsiteX24" fmla="*/ 3930511 w 6738019"/>
              <a:gd name="connsiteY24" fmla="*/ 4735313 h 4735313"/>
              <a:gd name="connsiteX25" fmla="*/ 3369010 w 6738019"/>
              <a:gd name="connsiteY25" fmla="*/ 4735313 h 4735313"/>
              <a:gd name="connsiteX26" fmla="*/ 3009648 w 6738019"/>
              <a:gd name="connsiteY26" fmla="*/ 4735313 h 4735313"/>
              <a:gd name="connsiteX27" fmla="*/ 2515527 w 6738019"/>
              <a:gd name="connsiteY27" fmla="*/ 4735313 h 4735313"/>
              <a:gd name="connsiteX28" fmla="*/ 1886645 w 6738019"/>
              <a:gd name="connsiteY28" fmla="*/ 4735313 h 4735313"/>
              <a:gd name="connsiteX29" fmla="*/ 1459904 w 6738019"/>
              <a:gd name="connsiteY29" fmla="*/ 4735313 h 4735313"/>
              <a:gd name="connsiteX30" fmla="*/ 763642 w 6738019"/>
              <a:gd name="connsiteY30" fmla="*/ 4735313 h 4735313"/>
              <a:gd name="connsiteX31" fmla="*/ 0 w 6738019"/>
              <a:gd name="connsiteY31" fmla="*/ 4735313 h 4735313"/>
              <a:gd name="connsiteX32" fmla="*/ 0 w 6738019"/>
              <a:gd name="connsiteY32" fmla="*/ 4143399 h 4735313"/>
              <a:gd name="connsiteX33" fmla="*/ 0 w 6738019"/>
              <a:gd name="connsiteY33" fmla="*/ 3693544 h 4735313"/>
              <a:gd name="connsiteX34" fmla="*/ 0 w 6738019"/>
              <a:gd name="connsiteY34" fmla="*/ 3101630 h 4735313"/>
              <a:gd name="connsiteX35" fmla="*/ 0 w 6738019"/>
              <a:gd name="connsiteY35" fmla="*/ 2604422 h 4735313"/>
              <a:gd name="connsiteX36" fmla="*/ 0 w 6738019"/>
              <a:gd name="connsiteY36" fmla="*/ 2107214 h 4735313"/>
              <a:gd name="connsiteX37" fmla="*/ 0 w 6738019"/>
              <a:gd name="connsiteY37" fmla="*/ 1610006 h 4735313"/>
              <a:gd name="connsiteX38" fmla="*/ 0 w 6738019"/>
              <a:gd name="connsiteY38" fmla="*/ 1112799 h 4735313"/>
              <a:gd name="connsiteX39" fmla="*/ 0 w 6738019"/>
              <a:gd name="connsiteY39" fmla="*/ 568238 h 4735313"/>
              <a:gd name="connsiteX40" fmla="*/ 0 w 6738019"/>
              <a:gd name="connsiteY40" fmla="*/ 0 h 473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738019" h="4735313" fill="none" extrusionOk="0">
                <a:moveTo>
                  <a:pt x="0" y="0"/>
                </a:moveTo>
                <a:cubicBezTo>
                  <a:pt x="143079" y="-30692"/>
                  <a:pt x="318334" y="45013"/>
                  <a:pt x="628882" y="0"/>
                </a:cubicBezTo>
                <a:cubicBezTo>
                  <a:pt x="939430" y="-45013"/>
                  <a:pt x="908225" y="34552"/>
                  <a:pt x="988243" y="0"/>
                </a:cubicBezTo>
                <a:cubicBezTo>
                  <a:pt x="1068261" y="-34552"/>
                  <a:pt x="1396553" y="29402"/>
                  <a:pt x="1684505" y="0"/>
                </a:cubicBezTo>
                <a:cubicBezTo>
                  <a:pt x="1972457" y="-29402"/>
                  <a:pt x="1981190" y="11575"/>
                  <a:pt x="2246006" y="0"/>
                </a:cubicBezTo>
                <a:cubicBezTo>
                  <a:pt x="2510822" y="-11575"/>
                  <a:pt x="2467968" y="30577"/>
                  <a:pt x="2605367" y="0"/>
                </a:cubicBezTo>
                <a:cubicBezTo>
                  <a:pt x="2742766" y="-30577"/>
                  <a:pt x="3014741" y="572"/>
                  <a:pt x="3166869" y="0"/>
                </a:cubicBezTo>
                <a:cubicBezTo>
                  <a:pt x="3318997" y="-572"/>
                  <a:pt x="3541957" y="57409"/>
                  <a:pt x="3863131" y="0"/>
                </a:cubicBezTo>
                <a:cubicBezTo>
                  <a:pt x="4184305" y="-57409"/>
                  <a:pt x="4158152" y="25382"/>
                  <a:pt x="4357252" y="0"/>
                </a:cubicBezTo>
                <a:cubicBezTo>
                  <a:pt x="4556352" y="-25382"/>
                  <a:pt x="4701515" y="29599"/>
                  <a:pt x="4851374" y="0"/>
                </a:cubicBezTo>
                <a:cubicBezTo>
                  <a:pt x="5001233" y="-29599"/>
                  <a:pt x="5242890" y="35857"/>
                  <a:pt x="5412875" y="0"/>
                </a:cubicBezTo>
                <a:cubicBezTo>
                  <a:pt x="5582860" y="-35857"/>
                  <a:pt x="5734542" y="66646"/>
                  <a:pt x="6041757" y="0"/>
                </a:cubicBezTo>
                <a:cubicBezTo>
                  <a:pt x="6348972" y="-66646"/>
                  <a:pt x="6555775" y="24416"/>
                  <a:pt x="6738019" y="0"/>
                </a:cubicBezTo>
                <a:cubicBezTo>
                  <a:pt x="6746622" y="208876"/>
                  <a:pt x="6725988" y="387760"/>
                  <a:pt x="6738019" y="639267"/>
                </a:cubicBezTo>
                <a:cubicBezTo>
                  <a:pt x="6750050" y="890774"/>
                  <a:pt x="6716085" y="1052191"/>
                  <a:pt x="6738019" y="1183828"/>
                </a:cubicBezTo>
                <a:cubicBezTo>
                  <a:pt x="6759953" y="1315465"/>
                  <a:pt x="6687067" y="1487444"/>
                  <a:pt x="6738019" y="1681036"/>
                </a:cubicBezTo>
                <a:cubicBezTo>
                  <a:pt x="6788971" y="1874628"/>
                  <a:pt x="6667744" y="2123499"/>
                  <a:pt x="6738019" y="2272950"/>
                </a:cubicBezTo>
                <a:cubicBezTo>
                  <a:pt x="6808294" y="2422401"/>
                  <a:pt x="6713568" y="2683210"/>
                  <a:pt x="6738019" y="2912217"/>
                </a:cubicBezTo>
                <a:cubicBezTo>
                  <a:pt x="6762470" y="3141224"/>
                  <a:pt x="6700735" y="3411243"/>
                  <a:pt x="6738019" y="3598838"/>
                </a:cubicBezTo>
                <a:cubicBezTo>
                  <a:pt x="6775303" y="3786433"/>
                  <a:pt x="6697390" y="4226035"/>
                  <a:pt x="6738019" y="4735313"/>
                </a:cubicBezTo>
                <a:cubicBezTo>
                  <a:pt x="6550704" y="4781371"/>
                  <a:pt x="6371790" y="4665696"/>
                  <a:pt x="6041757" y="4735313"/>
                </a:cubicBezTo>
                <a:cubicBezTo>
                  <a:pt x="5711724" y="4804930"/>
                  <a:pt x="5742205" y="4684667"/>
                  <a:pt x="5547636" y="4735313"/>
                </a:cubicBezTo>
                <a:cubicBezTo>
                  <a:pt x="5353067" y="4785959"/>
                  <a:pt x="5173802" y="4683892"/>
                  <a:pt x="5053514" y="4735313"/>
                </a:cubicBezTo>
                <a:cubicBezTo>
                  <a:pt x="4933226" y="4786734"/>
                  <a:pt x="4761306" y="4703814"/>
                  <a:pt x="4559393" y="4735313"/>
                </a:cubicBezTo>
                <a:cubicBezTo>
                  <a:pt x="4357480" y="4766812"/>
                  <a:pt x="4110479" y="4663625"/>
                  <a:pt x="3930511" y="4735313"/>
                </a:cubicBezTo>
                <a:cubicBezTo>
                  <a:pt x="3750543" y="4807001"/>
                  <a:pt x="3495110" y="4718334"/>
                  <a:pt x="3369010" y="4735313"/>
                </a:cubicBezTo>
                <a:cubicBezTo>
                  <a:pt x="3242910" y="4752292"/>
                  <a:pt x="3170720" y="4719684"/>
                  <a:pt x="3009648" y="4735313"/>
                </a:cubicBezTo>
                <a:cubicBezTo>
                  <a:pt x="2848576" y="4750942"/>
                  <a:pt x="2639507" y="4687039"/>
                  <a:pt x="2515527" y="4735313"/>
                </a:cubicBezTo>
                <a:cubicBezTo>
                  <a:pt x="2391547" y="4783587"/>
                  <a:pt x="2021324" y="4727848"/>
                  <a:pt x="1886645" y="4735313"/>
                </a:cubicBezTo>
                <a:cubicBezTo>
                  <a:pt x="1751966" y="4742778"/>
                  <a:pt x="1553031" y="4710870"/>
                  <a:pt x="1459904" y="4735313"/>
                </a:cubicBezTo>
                <a:cubicBezTo>
                  <a:pt x="1366777" y="4759756"/>
                  <a:pt x="933686" y="4696593"/>
                  <a:pt x="763642" y="4735313"/>
                </a:cubicBezTo>
                <a:cubicBezTo>
                  <a:pt x="593598" y="4774033"/>
                  <a:pt x="335075" y="4715071"/>
                  <a:pt x="0" y="4735313"/>
                </a:cubicBezTo>
                <a:cubicBezTo>
                  <a:pt x="-5779" y="4478491"/>
                  <a:pt x="41571" y="4437205"/>
                  <a:pt x="0" y="4143399"/>
                </a:cubicBezTo>
                <a:cubicBezTo>
                  <a:pt x="-41571" y="3849593"/>
                  <a:pt x="4932" y="3886180"/>
                  <a:pt x="0" y="3693544"/>
                </a:cubicBezTo>
                <a:cubicBezTo>
                  <a:pt x="-4932" y="3500908"/>
                  <a:pt x="14130" y="3340941"/>
                  <a:pt x="0" y="3101630"/>
                </a:cubicBezTo>
                <a:cubicBezTo>
                  <a:pt x="-14130" y="2862319"/>
                  <a:pt x="38397" y="2749626"/>
                  <a:pt x="0" y="2604422"/>
                </a:cubicBezTo>
                <a:cubicBezTo>
                  <a:pt x="-38397" y="2459218"/>
                  <a:pt x="50891" y="2224514"/>
                  <a:pt x="0" y="2107214"/>
                </a:cubicBezTo>
                <a:cubicBezTo>
                  <a:pt x="-50891" y="1989914"/>
                  <a:pt x="19634" y="1813002"/>
                  <a:pt x="0" y="1610006"/>
                </a:cubicBezTo>
                <a:cubicBezTo>
                  <a:pt x="-19634" y="1407010"/>
                  <a:pt x="24745" y="1309878"/>
                  <a:pt x="0" y="1112799"/>
                </a:cubicBezTo>
                <a:cubicBezTo>
                  <a:pt x="-24745" y="915720"/>
                  <a:pt x="29856" y="822077"/>
                  <a:pt x="0" y="568238"/>
                </a:cubicBezTo>
                <a:cubicBezTo>
                  <a:pt x="-29856" y="314399"/>
                  <a:pt x="31629" y="257374"/>
                  <a:pt x="0" y="0"/>
                </a:cubicBezTo>
                <a:close/>
              </a:path>
              <a:path w="6738019" h="4735313" stroke="0" extrusionOk="0">
                <a:moveTo>
                  <a:pt x="0" y="0"/>
                </a:moveTo>
                <a:cubicBezTo>
                  <a:pt x="134115" y="-54731"/>
                  <a:pt x="286468" y="43175"/>
                  <a:pt x="494121" y="0"/>
                </a:cubicBezTo>
                <a:cubicBezTo>
                  <a:pt x="701774" y="-43175"/>
                  <a:pt x="679227" y="27638"/>
                  <a:pt x="853482" y="0"/>
                </a:cubicBezTo>
                <a:cubicBezTo>
                  <a:pt x="1027737" y="-27638"/>
                  <a:pt x="1247304" y="14759"/>
                  <a:pt x="1549744" y="0"/>
                </a:cubicBezTo>
                <a:cubicBezTo>
                  <a:pt x="1852184" y="-14759"/>
                  <a:pt x="1798650" y="16778"/>
                  <a:pt x="2043866" y="0"/>
                </a:cubicBezTo>
                <a:cubicBezTo>
                  <a:pt x="2289082" y="-16778"/>
                  <a:pt x="2313450" y="48422"/>
                  <a:pt x="2537987" y="0"/>
                </a:cubicBezTo>
                <a:cubicBezTo>
                  <a:pt x="2762524" y="-48422"/>
                  <a:pt x="2984546" y="79836"/>
                  <a:pt x="3234249" y="0"/>
                </a:cubicBezTo>
                <a:cubicBezTo>
                  <a:pt x="3483952" y="-79836"/>
                  <a:pt x="3536758" y="42033"/>
                  <a:pt x="3660990" y="0"/>
                </a:cubicBezTo>
                <a:cubicBezTo>
                  <a:pt x="3785222" y="-42033"/>
                  <a:pt x="4097398" y="14289"/>
                  <a:pt x="4357252" y="0"/>
                </a:cubicBezTo>
                <a:cubicBezTo>
                  <a:pt x="4617106" y="-14289"/>
                  <a:pt x="4727207" y="2323"/>
                  <a:pt x="5053514" y="0"/>
                </a:cubicBezTo>
                <a:cubicBezTo>
                  <a:pt x="5379821" y="-2323"/>
                  <a:pt x="5442757" y="51386"/>
                  <a:pt x="5615016" y="0"/>
                </a:cubicBezTo>
                <a:cubicBezTo>
                  <a:pt x="5787275" y="-51386"/>
                  <a:pt x="6341137" y="54486"/>
                  <a:pt x="6738019" y="0"/>
                </a:cubicBezTo>
                <a:cubicBezTo>
                  <a:pt x="6743047" y="129230"/>
                  <a:pt x="6729810" y="415845"/>
                  <a:pt x="6738019" y="544561"/>
                </a:cubicBezTo>
                <a:cubicBezTo>
                  <a:pt x="6746228" y="673277"/>
                  <a:pt x="6690693" y="777347"/>
                  <a:pt x="6738019" y="994416"/>
                </a:cubicBezTo>
                <a:cubicBezTo>
                  <a:pt x="6785345" y="1211486"/>
                  <a:pt x="6706955" y="1394690"/>
                  <a:pt x="6738019" y="1586330"/>
                </a:cubicBezTo>
                <a:cubicBezTo>
                  <a:pt x="6769083" y="1777970"/>
                  <a:pt x="6686617" y="1883380"/>
                  <a:pt x="6738019" y="2178244"/>
                </a:cubicBezTo>
                <a:cubicBezTo>
                  <a:pt x="6789421" y="2473108"/>
                  <a:pt x="6691912" y="2575997"/>
                  <a:pt x="6738019" y="2770158"/>
                </a:cubicBezTo>
                <a:cubicBezTo>
                  <a:pt x="6784126" y="2964319"/>
                  <a:pt x="6712412" y="3262235"/>
                  <a:pt x="6738019" y="3409425"/>
                </a:cubicBezTo>
                <a:cubicBezTo>
                  <a:pt x="6763626" y="3556615"/>
                  <a:pt x="6720169" y="3859444"/>
                  <a:pt x="6738019" y="4048693"/>
                </a:cubicBezTo>
                <a:cubicBezTo>
                  <a:pt x="6755869" y="4237942"/>
                  <a:pt x="6736826" y="4582460"/>
                  <a:pt x="6738019" y="4735313"/>
                </a:cubicBezTo>
                <a:cubicBezTo>
                  <a:pt x="6657948" y="4758484"/>
                  <a:pt x="6475213" y="4704466"/>
                  <a:pt x="6378658" y="4735313"/>
                </a:cubicBezTo>
                <a:cubicBezTo>
                  <a:pt x="6282103" y="4766160"/>
                  <a:pt x="5892179" y="4733256"/>
                  <a:pt x="5682396" y="4735313"/>
                </a:cubicBezTo>
                <a:cubicBezTo>
                  <a:pt x="5472613" y="4737370"/>
                  <a:pt x="5318110" y="4680282"/>
                  <a:pt x="5120894" y="4735313"/>
                </a:cubicBezTo>
                <a:cubicBezTo>
                  <a:pt x="4923678" y="4790344"/>
                  <a:pt x="4807806" y="4694165"/>
                  <a:pt x="4694153" y="4735313"/>
                </a:cubicBezTo>
                <a:cubicBezTo>
                  <a:pt x="4580500" y="4776461"/>
                  <a:pt x="4406356" y="4731438"/>
                  <a:pt x="4132652" y="4735313"/>
                </a:cubicBezTo>
                <a:cubicBezTo>
                  <a:pt x="3858948" y="4739188"/>
                  <a:pt x="3918289" y="4724898"/>
                  <a:pt x="3773291" y="4735313"/>
                </a:cubicBezTo>
                <a:cubicBezTo>
                  <a:pt x="3628293" y="4745728"/>
                  <a:pt x="3514358" y="4733129"/>
                  <a:pt x="3413930" y="4735313"/>
                </a:cubicBezTo>
                <a:cubicBezTo>
                  <a:pt x="3313502" y="4737497"/>
                  <a:pt x="3104599" y="4699438"/>
                  <a:pt x="2852428" y="4735313"/>
                </a:cubicBezTo>
                <a:cubicBezTo>
                  <a:pt x="2600257" y="4771188"/>
                  <a:pt x="2621795" y="4692251"/>
                  <a:pt x="2425687" y="4735313"/>
                </a:cubicBezTo>
                <a:cubicBezTo>
                  <a:pt x="2229579" y="4778375"/>
                  <a:pt x="2090978" y="4712701"/>
                  <a:pt x="1796805" y="4735313"/>
                </a:cubicBezTo>
                <a:cubicBezTo>
                  <a:pt x="1502632" y="4757925"/>
                  <a:pt x="1565853" y="4699933"/>
                  <a:pt x="1370064" y="4735313"/>
                </a:cubicBezTo>
                <a:cubicBezTo>
                  <a:pt x="1174275" y="4770693"/>
                  <a:pt x="934086" y="4708305"/>
                  <a:pt x="741182" y="4735313"/>
                </a:cubicBezTo>
                <a:cubicBezTo>
                  <a:pt x="548278" y="4762321"/>
                  <a:pt x="295459" y="4687973"/>
                  <a:pt x="0" y="4735313"/>
                </a:cubicBezTo>
                <a:cubicBezTo>
                  <a:pt x="-57356" y="4436569"/>
                  <a:pt x="57539" y="4361807"/>
                  <a:pt x="0" y="4096046"/>
                </a:cubicBezTo>
                <a:cubicBezTo>
                  <a:pt x="-57539" y="3830285"/>
                  <a:pt x="27168" y="3763023"/>
                  <a:pt x="0" y="3456778"/>
                </a:cubicBezTo>
                <a:cubicBezTo>
                  <a:pt x="-27168" y="3150533"/>
                  <a:pt x="38081" y="3017628"/>
                  <a:pt x="0" y="2770158"/>
                </a:cubicBezTo>
                <a:cubicBezTo>
                  <a:pt x="-38081" y="2522688"/>
                  <a:pt x="65273" y="2450081"/>
                  <a:pt x="0" y="2225597"/>
                </a:cubicBezTo>
                <a:cubicBezTo>
                  <a:pt x="-65273" y="2001113"/>
                  <a:pt x="26277" y="1706856"/>
                  <a:pt x="0" y="1538977"/>
                </a:cubicBezTo>
                <a:cubicBezTo>
                  <a:pt x="-26277" y="1371098"/>
                  <a:pt x="50234" y="1180770"/>
                  <a:pt x="0" y="1041769"/>
                </a:cubicBezTo>
                <a:cubicBezTo>
                  <a:pt x="-50234" y="902768"/>
                  <a:pt x="49291" y="715680"/>
                  <a:pt x="0" y="591914"/>
                </a:cubicBezTo>
                <a:cubicBezTo>
                  <a:pt x="-49291" y="468148"/>
                  <a:pt x="54706" y="140717"/>
                  <a:pt x="0" y="0"/>
                </a:cubicBezTo>
                <a:close/>
              </a:path>
            </a:pathLst>
          </a:custGeom>
          <a:ln w="11430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pic>
      <p:sp>
        <p:nvSpPr>
          <p:cNvPr id="7" name="TextBox 6">
            <a:extLst>
              <a:ext uri="{FF2B5EF4-FFF2-40B4-BE49-F238E27FC236}">
                <a16:creationId xmlns:a16="http://schemas.microsoft.com/office/drawing/2014/main" id="{19EA964C-8830-4B47-BA99-0771EBEFD5FA}"/>
              </a:ext>
            </a:extLst>
          </p:cNvPr>
          <p:cNvSpPr txBox="1"/>
          <p:nvPr/>
        </p:nvSpPr>
        <p:spPr>
          <a:xfrm>
            <a:off x="3826442" y="4850196"/>
            <a:ext cx="1491114" cy="261610"/>
          </a:xfrm>
          <a:prstGeom prst="rect">
            <a:avLst/>
          </a:prstGeom>
          <a:noFill/>
        </p:spPr>
        <p:txBody>
          <a:bodyPr wrap="none" rtlCol="0">
            <a:spAutoFit/>
          </a:bodyPr>
          <a:lstStyle/>
          <a:p>
            <a:pPr algn="ctr"/>
            <a:r>
              <a:rPr lang="fr-CA" sz="1100" dirty="0">
                <a:solidFill>
                  <a:schemeClr val="accent1">
                    <a:lumMod val="85000"/>
                  </a:schemeClr>
                </a:solidFill>
                <a:latin typeface="Lato" panose="020F0502020204030203" pitchFamily="34" charset="0"/>
                <a:ea typeface="Lato" panose="020F0502020204030203" pitchFamily="34" charset="0"/>
                <a:cs typeface="Lato" panose="020F0502020204030203" pitchFamily="34" charset="0"/>
              </a:rPr>
              <a:t>https://</a:t>
            </a:r>
            <a:r>
              <a:rPr lang="fr-CA" sz="1100" dirty="0" err="1">
                <a:solidFill>
                  <a:schemeClr val="accent1">
                    <a:lumMod val="85000"/>
                  </a:schemeClr>
                </a:solidFill>
                <a:latin typeface="Lato" panose="020F0502020204030203" pitchFamily="34" charset="0"/>
                <a:ea typeface="Lato" panose="020F0502020204030203" pitchFamily="34" charset="0"/>
                <a:cs typeface="Lato" panose="020F0502020204030203" pitchFamily="34" charset="0"/>
              </a:rPr>
              <a:t>acelf.ca</a:t>
            </a:r>
            <a:r>
              <a:rPr lang="fr-CA" sz="1100" dirty="0">
                <a:solidFill>
                  <a:schemeClr val="accent1">
                    <a:lumMod val="85000"/>
                  </a:schemeClr>
                </a:solidFill>
                <a:latin typeface="Lato" panose="020F0502020204030203" pitchFamily="34" charset="0"/>
                <a:ea typeface="Lato" panose="020F0502020204030203" pitchFamily="34" charset="0"/>
                <a:cs typeface="Lato" panose="020F0502020204030203" pitchFamily="34" charset="0"/>
              </a:rPr>
              <a:t>/</a:t>
            </a:r>
            <a:r>
              <a:rPr lang="fr-CA" sz="1100" dirty="0" err="1">
                <a:solidFill>
                  <a:schemeClr val="accent1">
                    <a:lumMod val="85000"/>
                  </a:schemeClr>
                </a:solidFill>
                <a:latin typeface="Lato" panose="020F0502020204030203" pitchFamily="34" charset="0"/>
                <a:ea typeface="Lato" panose="020F0502020204030203" pitchFamily="34" charset="0"/>
                <a:cs typeface="Lato" panose="020F0502020204030203" pitchFamily="34" charset="0"/>
              </a:rPr>
              <a:t>bap</a:t>
            </a:r>
            <a:r>
              <a:rPr lang="fr-CA" sz="1100" dirty="0">
                <a:solidFill>
                  <a:schemeClr val="accent1">
                    <a:lumMod val="85000"/>
                  </a:schemeClr>
                </a:solidFill>
                <a:latin typeface="Lato" panose="020F0502020204030203" pitchFamily="34" charset="0"/>
                <a:ea typeface="Lato" panose="020F0502020204030203" pitchFamily="34" charset="0"/>
                <a:cs typeface="Lato" panose="020F0502020204030203" pitchFamily="34" charset="0"/>
              </a:rPr>
              <a:t>/</a:t>
            </a:r>
          </a:p>
        </p:txBody>
      </p:sp>
      <p:pic>
        <p:nvPicPr>
          <p:cNvPr id="1026" name="Picture 2">
            <a:extLst>
              <a:ext uri="{FF2B5EF4-FFF2-40B4-BE49-F238E27FC236}">
                <a16:creationId xmlns:a16="http://schemas.microsoft.com/office/drawing/2014/main" id="{019B53F1-D606-27D2-4EB3-89498E84B5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1107" y="4231870"/>
            <a:ext cx="690757" cy="749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0485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9EA964C-8830-4B47-BA99-0771EBEFD5FA}"/>
              </a:ext>
            </a:extLst>
          </p:cNvPr>
          <p:cNvSpPr txBox="1"/>
          <p:nvPr/>
        </p:nvSpPr>
        <p:spPr>
          <a:xfrm>
            <a:off x="3756711" y="4850196"/>
            <a:ext cx="1630575" cy="261610"/>
          </a:xfrm>
          <a:prstGeom prst="rect">
            <a:avLst/>
          </a:prstGeom>
          <a:noFill/>
        </p:spPr>
        <p:txBody>
          <a:bodyPr wrap="none" rtlCol="0">
            <a:spAutoFit/>
          </a:bodyPr>
          <a:lstStyle/>
          <a:p>
            <a:pPr algn="ctr"/>
            <a:r>
              <a:rPr lang="fr-CA" sz="1100" dirty="0">
                <a:solidFill>
                  <a:schemeClr val="accent1">
                    <a:lumMod val="85000"/>
                  </a:schemeClr>
                </a:solidFill>
                <a:latin typeface="Lato" panose="020F0502020204030203" pitchFamily="34" charset="0"/>
                <a:ea typeface="Lato" panose="020F0502020204030203" pitchFamily="34" charset="0"/>
                <a:cs typeface="Lato" panose="020F0502020204030203" pitchFamily="34" charset="0"/>
              </a:rPr>
              <a:t>https://</a:t>
            </a:r>
            <a:r>
              <a:rPr lang="fr-CA" sz="1100" dirty="0" err="1">
                <a:solidFill>
                  <a:schemeClr val="accent1">
                    <a:lumMod val="85000"/>
                  </a:schemeClr>
                </a:solidFill>
                <a:latin typeface="Lato" panose="020F0502020204030203" pitchFamily="34" charset="0"/>
                <a:ea typeface="Lato" panose="020F0502020204030203" pitchFamily="34" charset="0"/>
                <a:cs typeface="Lato" panose="020F0502020204030203" pitchFamily="34" charset="0"/>
              </a:rPr>
              <a:t>acelf.ca</a:t>
            </a:r>
            <a:r>
              <a:rPr lang="fr-CA" sz="1100" dirty="0">
                <a:solidFill>
                  <a:schemeClr val="accent1">
                    <a:lumMod val="85000"/>
                  </a:schemeClr>
                </a:solidFill>
                <a:latin typeface="Lato" panose="020F0502020204030203" pitchFamily="34" charset="0"/>
                <a:ea typeface="Lato" panose="020F0502020204030203" pitchFamily="34" charset="0"/>
                <a:cs typeface="Lato" panose="020F0502020204030203" pitchFamily="34" charset="0"/>
              </a:rPr>
              <a:t>/blogue/</a:t>
            </a:r>
          </a:p>
        </p:txBody>
      </p:sp>
      <p:pic>
        <p:nvPicPr>
          <p:cNvPr id="3" name="Picture 2">
            <a:hlinkClick r:id="rId3"/>
            <a:extLst>
              <a:ext uri="{FF2B5EF4-FFF2-40B4-BE49-F238E27FC236}">
                <a16:creationId xmlns:a16="http://schemas.microsoft.com/office/drawing/2014/main" id="{EF804270-DE0B-7A4F-BE27-C23E7955E10B}"/>
              </a:ext>
            </a:extLst>
          </p:cNvPr>
          <p:cNvPicPr>
            <a:picLocks noChangeAspect="1"/>
          </p:cNvPicPr>
          <p:nvPr/>
        </p:nvPicPr>
        <p:blipFill>
          <a:blip r:embed="rId4"/>
          <a:stretch>
            <a:fillRect/>
          </a:stretch>
        </p:blipFill>
        <p:spPr>
          <a:xfrm>
            <a:off x="1158835" y="105524"/>
            <a:ext cx="6826326" cy="4744672"/>
          </a:xfrm>
          <a:custGeom>
            <a:avLst/>
            <a:gdLst>
              <a:gd name="connsiteX0" fmla="*/ 0 w 6826326"/>
              <a:gd name="connsiteY0" fmla="*/ 0 h 4744672"/>
              <a:gd name="connsiteX1" fmla="*/ 637124 w 6826326"/>
              <a:gd name="connsiteY1" fmla="*/ 0 h 4744672"/>
              <a:gd name="connsiteX2" fmla="*/ 1001194 w 6826326"/>
              <a:gd name="connsiteY2" fmla="*/ 0 h 4744672"/>
              <a:gd name="connsiteX3" fmla="*/ 1706582 w 6826326"/>
              <a:gd name="connsiteY3" fmla="*/ 0 h 4744672"/>
              <a:gd name="connsiteX4" fmla="*/ 2275442 w 6826326"/>
              <a:gd name="connsiteY4" fmla="*/ 0 h 4744672"/>
              <a:gd name="connsiteX5" fmla="*/ 2639513 w 6826326"/>
              <a:gd name="connsiteY5" fmla="*/ 0 h 4744672"/>
              <a:gd name="connsiteX6" fmla="*/ 3208373 w 6826326"/>
              <a:gd name="connsiteY6" fmla="*/ 0 h 4744672"/>
              <a:gd name="connsiteX7" fmla="*/ 3913760 w 6826326"/>
              <a:gd name="connsiteY7" fmla="*/ 0 h 4744672"/>
              <a:gd name="connsiteX8" fmla="*/ 4414357 w 6826326"/>
              <a:gd name="connsiteY8" fmla="*/ 0 h 4744672"/>
              <a:gd name="connsiteX9" fmla="*/ 4914955 w 6826326"/>
              <a:gd name="connsiteY9" fmla="*/ 0 h 4744672"/>
              <a:gd name="connsiteX10" fmla="*/ 5483815 w 6826326"/>
              <a:gd name="connsiteY10" fmla="*/ 0 h 4744672"/>
              <a:gd name="connsiteX11" fmla="*/ 6120939 w 6826326"/>
              <a:gd name="connsiteY11" fmla="*/ 0 h 4744672"/>
              <a:gd name="connsiteX12" fmla="*/ 6826326 w 6826326"/>
              <a:gd name="connsiteY12" fmla="*/ 0 h 4744672"/>
              <a:gd name="connsiteX13" fmla="*/ 6826326 w 6826326"/>
              <a:gd name="connsiteY13" fmla="*/ 640531 h 4744672"/>
              <a:gd name="connsiteX14" fmla="*/ 6826326 w 6826326"/>
              <a:gd name="connsiteY14" fmla="*/ 1186168 h 4744672"/>
              <a:gd name="connsiteX15" fmla="*/ 6826326 w 6826326"/>
              <a:gd name="connsiteY15" fmla="*/ 1684359 h 4744672"/>
              <a:gd name="connsiteX16" fmla="*/ 6826326 w 6826326"/>
              <a:gd name="connsiteY16" fmla="*/ 2277443 h 4744672"/>
              <a:gd name="connsiteX17" fmla="*/ 6826326 w 6826326"/>
              <a:gd name="connsiteY17" fmla="*/ 2917973 h 4744672"/>
              <a:gd name="connsiteX18" fmla="*/ 6826326 w 6826326"/>
              <a:gd name="connsiteY18" fmla="*/ 3605951 h 4744672"/>
              <a:gd name="connsiteX19" fmla="*/ 6826326 w 6826326"/>
              <a:gd name="connsiteY19" fmla="*/ 4744672 h 4744672"/>
              <a:gd name="connsiteX20" fmla="*/ 6120939 w 6826326"/>
              <a:gd name="connsiteY20" fmla="*/ 4744672 h 4744672"/>
              <a:gd name="connsiteX21" fmla="*/ 5620342 w 6826326"/>
              <a:gd name="connsiteY21" fmla="*/ 4744672 h 4744672"/>
              <a:gd name="connsiteX22" fmla="*/ 5119745 w 6826326"/>
              <a:gd name="connsiteY22" fmla="*/ 4744672 h 4744672"/>
              <a:gd name="connsiteX23" fmla="*/ 4619147 w 6826326"/>
              <a:gd name="connsiteY23" fmla="*/ 4744672 h 4744672"/>
              <a:gd name="connsiteX24" fmla="*/ 3982023 w 6826326"/>
              <a:gd name="connsiteY24" fmla="*/ 4744672 h 4744672"/>
              <a:gd name="connsiteX25" fmla="*/ 3413163 w 6826326"/>
              <a:gd name="connsiteY25" fmla="*/ 4744672 h 4744672"/>
              <a:gd name="connsiteX26" fmla="*/ 3049092 w 6826326"/>
              <a:gd name="connsiteY26" fmla="*/ 4744672 h 4744672"/>
              <a:gd name="connsiteX27" fmla="*/ 2548495 w 6826326"/>
              <a:gd name="connsiteY27" fmla="*/ 4744672 h 4744672"/>
              <a:gd name="connsiteX28" fmla="*/ 1911371 w 6826326"/>
              <a:gd name="connsiteY28" fmla="*/ 4744672 h 4744672"/>
              <a:gd name="connsiteX29" fmla="*/ 1479037 w 6826326"/>
              <a:gd name="connsiteY29" fmla="*/ 4744672 h 4744672"/>
              <a:gd name="connsiteX30" fmla="*/ 773650 w 6826326"/>
              <a:gd name="connsiteY30" fmla="*/ 4744672 h 4744672"/>
              <a:gd name="connsiteX31" fmla="*/ 0 w 6826326"/>
              <a:gd name="connsiteY31" fmla="*/ 4744672 h 4744672"/>
              <a:gd name="connsiteX32" fmla="*/ 0 w 6826326"/>
              <a:gd name="connsiteY32" fmla="*/ 4151588 h 4744672"/>
              <a:gd name="connsiteX33" fmla="*/ 0 w 6826326"/>
              <a:gd name="connsiteY33" fmla="*/ 3700844 h 4744672"/>
              <a:gd name="connsiteX34" fmla="*/ 0 w 6826326"/>
              <a:gd name="connsiteY34" fmla="*/ 3107760 h 4744672"/>
              <a:gd name="connsiteX35" fmla="*/ 0 w 6826326"/>
              <a:gd name="connsiteY35" fmla="*/ 2609570 h 4744672"/>
              <a:gd name="connsiteX36" fmla="*/ 0 w 6826326"/>
              <a:gd name="connsiteY36" fmla="*/ 2111379 h 4744672"/>
              <a:gd name="connsiteX37" fmla="*/ 0 w 6826326"/>
              <a:gd name="connsiteY37" fmla="*/ 1613188 h 4744672"/>
              <a:gd name="connsiteX38" fmla="*/ 0 w 6826326"/>
              <a:gd name="connsiteY38" fmla="*/ 1114998 h 4744672"/>
              <a:gd name="connsiteX39" fmla="*/ 0 w 6826326"/>
              <a:gd name="connsiteY39" fmla="*/ 569361 h 4744672"/>
              <a:gd name="connsiteX40" fmla="*/ 0 w 6826326"/>
              <a:gd name="connsiteY40" fmla="*/ 0 h 474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826326" h="4744672" fill="none" extrusionOk="0">
                <a:moveTo>
                  <a:pt x="0" y="0"/>
                </a:moveTo>
                <a:cubicBezTo>
                  <a:pt x="207559" y="-17679"/>
                  <a:pt x="430686" y="53219"/>
                  <a:pt x="637124" y="0"/>
                </a:cubicBezTo>
                <a:cubicBezTo>
                  <a:pt x="843562" y="-53219"/>
                  <a:pt x="838462" y="33705"/>
                  <a:pt x="1001194" y="0"/>
                </a:cubicBezTo>
                <a:cubicBezTo>
                  <a:pt x="1163926" y="-33705"/>
                  <a:pt x="1476271" y="21905"/>
                  <a:pt x="1706582" y="0"/>
                </a:cubicBezTo>
                <a:cubicBezTo>
                  <a:pt x="1936893" y="-21905"/>
                  <a:pt x="2079799" y="14991"/>
                  <a:pt x="2275442" y="0"/>
                </a:cubicBezTo>
                <a:cubicBezTo>
                  <a:pt x="2471085" y="-14991"/>
                  <a:pt x="2546191" y="3219"/>
                  <a:pt x="2639513" y="0"/>
                </a:cubicBezTo>
                <a:cubicBezTo>
                  <a:pt x="2732835" y="-3219"/>
                  <a:pt x="2997803" y="23428"/>
                  <a:pt x="3208373" y="0"/>
                </a:cubicBezTo>
                <a:cubicBezTo>
                  <a:pt x="3418943" y="-23428"/>
                  <a:pt x="3666003" y="66896"/>
                  <a:pt x="3913760" y="0"/>
                </a:cubicBezTo>
                <a:cubicBezTo>
                  <a:pt x="4161517" y="-66896"/>
                  <a:pt x="4235469" y="105"/>
                  <a:pt x="4414357" y="0"/>
                </a:cubicBezTo>
                <a:cubicBezTo>
                  <a:pt x="4593245" y="-105"/>
                  <a:pt x="4744016" y="36717"/>
                  <a:pt x="4914955" y="0"/>
                </a:cubicBezTo>
                <a:cubicBezTo>
                  <a:pt x="5085894" y="-36717"/>
                  <a:pt x="5317189" y="40111"/>
                  <a:pt x="5483815" y="0"/>
                </a:cubicBezTo>
                <a:cubicBezTo>
                  <a:pt x="5650441" y="-40111"/>
                  <a:pt x="5858660" y="1493"/>
                  <a:pt x="6120939" y="0"/>
                </a:cubicBezTo>
                <a:cubicBezTo>
                  <a:pt x="6383218" y="-1493"/>
                  <a:pt x="6521645" y="81142"/>
                  <a:pt x="6826326" y="0"/>
                </a:cubicBezTo>
                <a:cubicBezTo>
                  <a:pt x="6826784" y="231225"/>
                  <a:pt x="6777177" y="459978"/>
                  <a:pt x="6826326" y="640531"/>
                </a:cubicBezTo>
                <a:cubicBezTo>
                  <a:pt x="6875475" y="821084"/>
                  <a:pt x="6812640" y="1027913"/>
                  <a:pt x="6826326" y="1186168"/>
                </a:cubicBezTo>
                <a:cubicBezTo>
                  <a:pt x="6840012" y="1344423"/>
                  <a:pt x="6805041" y="1520598"/>
                  <a:pt x="6826326" y="1684359"/>
                </a:cubicBezTo>
                <a:cubicBezTo>
                  <a:pt x="6847611" y="1848120"/>
                  <a:pt x="6766949" y="2134938"/>
                  <a:pt x="6826326" y="2277443"/>
                </a:cubicBezTo>
                <a:cubicBezTo>
                  <a:pt x="6885703" y="2419948"/>
                  <a:pt x="6778635" y="2645421"/>
                  <a:pt x="6826326" y="2917973"/>
                </a:cubicBezTo>
                <a:cubicBezTo>
                  <a:pt x="6874017" y="3190525"/>
                  <a:pt x="6825692" y="3290187"/>
                  <a:pt x="6826326" y="3605951"/>
                </a:cubicBezTo>
                <a:cubicBezTo>
                  <a:pt x="6826960" y="3921715"/>
                  <a:pt x="6787047" y="4284819"/>
                  <a:pt x="6826326" y="4744672"/>
                </a:cubicBezTo>
                <a:cubicBezTo>
                  <a:pt x="6617183" y="4800520"/>
                  <a:pt x="6461169" y="4698979"/>
                  <a:pt x="6120939" y="4744672"/>
                </a:cubicBezTo>
                <a:cubicBezTo>
                  <a:pt x="5780709" y="4790365"/>
                  <a:pt x="5742689" y="4726510"/>
                  <a:pt x="5620342" y="4744672"/>
                </a:cubicBezTo>
                <a:cubicBezTo>
                  <a:pt x="5497995" y="4762834"/>
                  <a:pt x="5318863" y="4743380"/>
                  <a:pt x="5119745" y="4744672"/>
                </a:cubicBezTo>
                <a:cubicBezTo>
                  <a:pt x="4920627" y="4745964"/>
                  <a:pt x="4832509" y="4723431"/>
                  <a:pt x="4619147" y="4744672"/>
                </a:cubicBezTo>
                <a:cubicBezTo>
                  <a:pt x="4405785" y="4765913"/>
                  <a:pt x="4221778" y="4683809"/>
                  <a:pt x="3982023" y="4744672"/>
                </a:cubicBezTo>
                <a:cubicBezTo>
                  <a:pt x="3742268" y="4805535"/>
                  <a:pt x="3566090" y="4695331"/>
                  <a:pt x="3413163" y="4744672"/>
                </a:cubicBezTo>
                <a:cubicBezTo>
                  <a:pt x="3260236" y="4794013"/>
                  <a:pt x="3161284" y="4744528"/>
                  <a:pt x="3049092" y="4744672"/>
                </a:cubicBezTo>
                <a:cubicBezTo>
                  <a:pt x="2936900" y="4744816"/>
                  <a:pt x="2653260" y="4728449"/>
                  <a:pt x="2548495" y="4744672"/>
                </a:cubicBezTo>
                <a:cubicBezTo>
                  <a:pt x="2443730" y="4760895"/>
                  <a:pt x="2199299" y="4715983"/>
                  <a:pt x="1911371" y="4744672"/>
                </a:cubicBezTo>
                <a:cubicBezTo>
                  <a:pt x="1623443" y="4773361"/>
                  <a:pt x="1575107" y="4696189"/>
                  <a:pt x="1479037" y="4744672"/>
                </a:cubicBezTo>
                <a:cubicBezTo>
                  <a:pt x="1382967" y="4793155"/>
                  <a:pt x="1015273" y="4660690"/>
                  <a:pt x="773650" y="4744672"/>
                </a:cubicBezTo>
                <a:cubicBezTo>
                  <a:pt x="532027" y="4828654"/>
                  <a:pt x="279174" y="4739416"/>
                  <a:pt x="0" y="4744672"/>
                </a:cubicBezTo>
                <a:cubicBezTo>
                  <a:pt x="-15258" y="4561185"/>
                  <a:pt x="14490" y="4357891"/>
                  <a:pt x="0" y="4151588"/>
                </a:cubicBezTo>
                <a:cubicBezTo>
                  <a:pt x="-14490" y="3945285"/>
                  <a:pt x="40284" y="3854022"/>
                  <a:pt x="0" y="3700844"/>
                </a:cubicBezTo>
                <a:cubicBezTo>
                  <a:pt x="-40284" y="3547666"/>
                  <a:pt x="18564" y="3327009"/>
                  <a:pt x="0" y="3107760"/>
                </a:cubicBezTo>
                <a:cubicBezTo>
                  <a:pt x="-18564" y="2888511"/>
                  <a:pt x="49999" y="2838031"/>
                  <a:pt x="0" y="2609570"/>
                </a:cubicBezTo>
                <a:cubicBezTo>
                  <a:pt x="-49999" y="2381109"/>
                  <a:pt x="59005" y="2312112"/>
                  <a:pt x="0" y="2111379"/>
                </a:cubicBezTo>
                <a:cubicBezTo>
                  <a:pt x="-59005" y="1910646"/>
                  <a:pt x="42813" y="1722539"/>
                  <a:pt x="0" y="1613188"/>
                </a:cubicBezTo>
                <a:cubicBezTo>
                  <a:pt x="-42813" y="1503837"/>
                  <a:pt x="8545" y="1304539"/>
                  <a:pt x="0" y="1114998"/>
                </a:cubicBezTo>
                <a:cubicBezTo>
                  <a:pt x="-8545" y="925457"/>
                  <a:pt x="10226" y="836453"/>
                  <a:pt x="0" y="569361"/>
                </a:cubicBezTo>
                <a:cubicBezTo>
                  <a:pt x="-10226" y="302269"/>
                  <a:pt x="45375" y="163256"/>
                  <a:pt x="0" y="0"/>
                </a:cubicBezTo>
                <a:close/>
              </a:path>
              <a:path w="6826326" h="4744672" stroke="0" extrusionOk="0">
                <a:moveTo>
                  <a:pt x="0" y="0"/>
                </a:moveTo>
                <a:cubicBezTo>
                  <a:pt x="152494" y="-34518"/>
                  <a:pt x="255553" y="53121"/>
                  <a:pt x="500597" y="0"/>
                </a:cubicBezTo>
                <a:cubicBezTo>
                  <a:pt x="745641" y="-53121"/>
                  <a:pt x="786674" y="35764"/>
                  <a:pt x="864668" y="0"/>
                </a:cubicBezTo>
                <a:cubicBezTo>
                  <a:pt x="942662" y="-35764"/>
                  <a:pt x="1306277" y="45652"/>
                  <a:pt x="1570055" y="0"/>
                </a:cubicBezTo>
                <a:cubicBezTo>
                  <a:pt x="1833833" y="-45652"/>
                  <a:pt x="1931779" y="57133"/>
                  <a:pt x="2070652" y="0"/>
                </a:cubicBezTo>
                <a:cubicBezTo>
                  <a:pt x="2209525" y="-57133"/>
                  <a:pt x="2323610" y="36451"/>
                  <a:pt x="2571249" y="0"/>
                </a:cubicBezTo>
                <a:cubicBezTo>
                  <a:pt x="2818888" y="-36451"/>
                  <a:pt x="3014501" y="58064"/>
                  <a:pt x="3276636" y="0"/>
                </a:cubicBezTo>
                <a:cubicBezTo>
                  <a:pt x="3538771" y="-58064"/>
                  <a:pt x="3506360" y="16353"/>
                  <a:pt x="3708970" y="0"/>
                </a:cubicBezTo>
                <a:cubicBezTo>
                  <a:pt x="3911580" y="-16353"/>
                  <a:pt x="4249412" y="33797"/>
                  <a:pt x="4414357" y="0"/>
                </a:cubicBezTo>
                <a:cubicBezTo>
                  <a:pt x="4579302" y="-33797"/>
                  <a:pt x="4898838" y="45770"/>
                  <a:pt x="5119745" y="0"/>
                </a:cubicBezTo>
                <a:cubicBezTo>
                  <a:pt x="5340652" y="-45770"/>
                  <a:pt x="5433083" y="60457"/>
                  <a:pt x="5688605" y="0"/>
                </a:cubicBezTo>
                <a:cubicBezTo>
                  <a:pt x="5944127" y="-60457"/>
                  <a:pt x="6553903" y="30311"/>
                  <a:pt x="6826326" y="0"/>
                </a:cubicBezTo>
                <a:cubicBezTo>
                  <a:pt x="6832044" y="176771"/>
                  <a:pt x="6818574" y="330812"/>
                  <a:pt x="6826326" y="545637"/>
                </a:cubicBezTo>
                <a:cubicBezTo>
                  <a:pt x="6834078" y="760462"/>
                  <a:pt x="6817360" y="798361"/>
                  <a:pt x="6826326" y="996381"/>
                </a:cubicBezTo>
                <a:cubicBezTo>
                  <a:pt x="6835292" y="1194401"/>
                  <a:pt x="6791788" y="1302069"/>
                  <a:pt x="6826326" y="1589465"/>
                </a:cubicBezTo>
                <a:cubicBezTo>
                  <a:pt x="6860864" y="1876861"/>
                  <a:pt x="6810098" y="1986568"/>
                  <a:pt x="6826326" y="2182549"/>
                </a:cubicBezTo>
                <a:cubicBezTo>
                  <a:pt x="6842554" y="2378530"/>
                  <a:pt x="6770668" y="2502491"/>
                  <a:pt x="6826326" y="2775633"/>
                </a:cubicBezTo>
                <a:cubicBezTo>
                  <a:pt x="6881984" y="3048775"/>
                  <a:pt x="6777552" y="3253581"/>
                  <a:pt x="6826326" y="3416164"/>
                </a:cubicBezTo>
                <a:cubicBezTo>
                  <a:pt x="6875100" y="3578747"/>
                  <a:pt x="6758493" y="3862700"/>
                  <a:pt x="6826326" y="4056695"/>
                </a:cubicBezTo>
                <a:cubicBezTo>
                  <a:pt x="6894159" y="4250690"/>
                  <a:pt x="6804469" y="4497859"/>
                  <a:pt x="6826326" y="4744672"/>
                </a:cubicBezTo>
                <a:cubicBezTo>
                  <a:pt x="6730744" y="4776879"/>
                  <a:pt x="6597320" y="4742601"/>
                  <a:pt x="6462255" y="4744672"/>
                </a:cubicBezTo>
                <a:cubicBezTo>
                  <a:pt x="6327190" y="4746743"/>
                  <a:pt x="5994597" y="4665806"/>
                  <a:pt x="5756868" y="4744672"/>
                </a:cubicBezTo>
                <a:cubicBezTo>
                  <a:pt x="5519139" y="4823538"/>
                  <a:pt x="5402986" y="4728819"/>
                  <a:pt x="5188008" y="4744672"/>
                </a:cubicBezTo>
                <a:cubicBezTo>
                  <a:pt x="4973030" y="4760525"/>
                  <a:pt x="4863358" y="4694835"/>
                  <a:pt x="4755674" y="4744672"/>
                </a:cubicBezTo>
                <a:cubicBezTo>
                  <a:pt x="4647990" y="4794509"/>
                  <a:pt x="4307931" y="4721690"/>
                  <a:pt x="4186813" y="4744672"/>
                </a:cubicBezTo>
                <a:cubicBezTo>
                  <a:pt x="4065695" y="4767654"/>
                  <a:pt x="3965823" y="4730886"/>
                  <a:pt x="3822743" y="4744672"/>
                </a:cubicBezTo>
                <a:cubicBezTo>
                  <a:pt x="3679663" y="4758458"/>
                  <a:pt x="3627569" y="4735878"/>
                  <a:pt x="3458672" y="4744672"/>
                </a:cubicBezTo>
                <a:cubicBezTo>
                  <a:pt x="3289775" y="4753466"/>
                  <a:pt x="3060775" y="4689240"/>
                  <a:pt x="2889811" y="4744672"/>
                </a:cubicBezTo>
                <a:cubicBezTo>
                  <a:pt x="2718847" y="4800104"/>
                  <a:pt x="2588866" y="4713756"/>
                  <a:pt x="2457477" y="4744672"/>
                </a:cubicBezTo>
                <a:cubicBezTo>
                  <a:pt x="2326088" y="4775588"/>
                  <a:pt x="2072662" y="4724693"/>
                  <a:pt x="1820354" y="4744672"/>
                </a:cubicBezTo>
                <a:cubicBezTo>
                  <a:pt x="1568046" y="4764651"/>
                  <a:pt x="1527982" y="4741953"/>
                  <a:pt x="1388020" y="4744672"/>
                </a:cubicBezTo>
                <a:cubicBezTo>
                  <a:pt x="1248058" y="4747391"/>
                  <a:pt x="925772" y="4718074"/>
                  <a:pt x="750896" y="4744672"/>
                </a:cubicBezTo>
                <a:cubicBezTo>
                  <a:pt x="576020" y="4771270"/>
                  <a:pt x="317067" y="4664349"/>
                  <a:pt x="0" y="4744672"/>
                </a:cubicBezTo>
                <a:cubicBezTo>
                  <a:pt x="-51297" y="4543409"/>
                  <a:pt x="39479" y="4298835"/>
                  <a:pt x="0" y="4104141"/>
                </a:cubicBezTo>
                <a:cubicBezTo>
                  <a:pt x="-39479" y="3909447"/>
                  <a:pt x="55954" y="3691716"/>
                  <a:pt x="0" y="3463611"/>
                </a:cubicBezTo>
                <a:cubicBezTo>
                  <a:pt x="-55954" y="3235506"/>
                  <a:pt x="73064" y="2925237"/>
                  <a:pt x="0" y="2775633"/>
                </a:cubicBezTo>
                <a:cubicBezTo>
                  <a:pt x="-73064" y="2626029"/>
                  <a:pt x="28692" y="2339803"/>
                  <a:pt x="0" y="2229996"/>
                </a:cubicBezTo>
                <a:cubicBezTo>
                  <a:pt x="-28692" y="2120189"/>
                  <a:pt x="45697" y="1805722"/>
                  <a:pt x="0" y="1542018"/>
                </a:cubicBezTo>
                <a:cubicBezTo>
                  <a:pt x="-45697" y="1278314"/>
                  <a:pt x="35094" y="1266977"/>
                  <a:pt x="0" y="1043828"/>
                </a:cubicBezTo>
                <a:cubicBezTo>
                  <a:pt x="-35094" y="820679"/>
                  <a:pt x="24788" y="811958"/>
                  <a:pt x="0" y="593084"/>
                </a:cubicBezTo>
                <a:cubicBezTo>
                  <a:pt x="-24788" y="374210"/>
                  <a:pt x="64141" y="236552"/>
                  <a:pt x="0" y="0"/>
                </a:cubicBezTo>
                <a:close/>
              </a:path>
            </a:pathLst>
          </a:custGeom>
          <a:ln w="76200">
            <a:solidFill>
              <a:schemeClr val="tx1"/>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pic>
      <p:pic>
        <p:nvPicPr>
          <p:cNvPr id="2" name="Picture 2">
            <a:extLst>
              <a:ext uri="{FF2B5EF4-FFF2-40B4-BE49-F238E27FC236}">
                <a16:creationId xmlns:a16="http://schemas.microsoft.com/office/drawing/2014/main" id="{8F9A4C20-C40A-B2F8-D3CA-98BD6916AD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89961" y="4288845"/>
            <a:ext cx="690757" cy="749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0550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4DED6C-CA5A-F0CE-5445-C98E1491A46F}"/>
              </a:ext>
            </a:extLst>
          </p:cNvPr>
          <p:cNvSpPr>
            <a:spLocks noGrp="1"/>
          </p:cNvSpPr>
          <p:nvPr>
            <p:ph type="title"/>
          </p:nvPr>
        </p:nvSpPr>
        <p:spPr>
          <a:xfrm>
            <a:off x="4572000" y="987001"/>
            <a:ext cx="3585471" cy="841800"/>
          </a:xfrm>
        </p:spPr>
        <p:txBody>
          <a:bodyPr/>
          <a:lstStyle/>
          <a:p>
            <a:pPr algn="r"/>
            <a:r>
              <a:rPr lang="fr-CA" dirty="0">
                <a:latin typeface="Century Gothic" panose="020B0502020202020204" pitchFamily="34" charset="0"/>
              </a:rPr>
              <a:t>Public cible</a:t>
            </a:r>
          </a:p>
        </p:txBody>
      </p:sp>
      <p:sp>
        <p:nvSpPr>
          <p:cNvPr id="3" name="Sous-titre 2">
            <a:extLst>
              <a:ext uri="{FF2B5EF4-FFF2-40B4-BE49-F238E27FC236}">
                <a16:creationId xmlns:a16="http://schemas.microsoft.com/office/drawing/2014/main" id="{3F6C52F1-0591-6BB6-771B-045386D98D2C}"/>
              </a:ext>
            </a:extLst>
          </p:cNvPr>
          <p:cNvSpPr>
            <a:spLocks noGrp="1"/>
          </p:cNvSpPr>
          <p:nvPr>
            <p:ph type="subTitle" idx="1"/>
          </p:nvPr>
        </p:nvSpPr>
        <p:spPr>
          <a:xfrm>
            <a:off x="417382" y="1828801"/>
            <a:ext cx="6502401" cy="3184070"/>
          </a:xfrm>
        </p:spPr>
        <p:txBody>
          <a:bodyPr/>
          <a:lstStyle/>
          <a:p>
            <a:pPr algn="l" rtl="0" fontAlgn="base"/>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a:t>
            </a:r>
          </a:p>
          <a:p>
            <a:pPr algn="l" rtl="0" fontAlgn="base"/>
            <a:r>
              <a:rPr lang="fr-CA" sz="2000" dirty="0">
                <a:solidFill>
                  <a:schemeClr val="tx1"/>
                </a:solidFill>
                <a:latin typeface="Lato" panose="020F0502020204030203" pitchFamily="34" charset="0"/>
                <a:ea typeface="Lato" panose="020F0502020204030203" pitchFamily="34" charset="0"/>
                <a:cs typeface="Lato" panose="020F0502020204030203" pitchFamily="34" charset="0"/>
              </a:rPr>
              <a:t>	Cet </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atelier sur l’insécurité linguistique est destiné aux </a:t>
            </a:r>
            <a:r>
              <a:rPr lang="fr-CA" sz="2000" b="0" i="0" dirty="0" err="1">
                <a:solidFill>
                  <a:schemeClr val="tx1"/>
                </a:solidFill>
                <a:effectLst/>
                <a:latin typeface="Lato" panose="020F0502020204030203" pitchFamily="34" charset="0"/>
                <a:ea typeface="Lato" panose="020F0502020204030203" pitchFamily="34" charset="0"/>
                <a:cs typeface="Lato" panose="020F0502020204030203" pitchFamily="34" charset="0"/>
              </a:rPr>
              <a:t>enseignant.e.s</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de français langue seconde (français immersion, français intensif) des niveaux intermédiaire et secondaire (7</a:t>
            </a:r>
            <a:r>
              <a:rPr lang="fr-CA" sz="2000" b="0" i="0" baseline="30000" dirty="0">
                <a:solidFill>
                  <a:schemeClr val="tx1"/>
                </a:solidFill>
                <a:effectLst/>
                <a:latin typeface="Lato" panose="020F0502020204030203" pitchFamily="34" charset="0"/>
                <a:ea typeface="Lato" panose="020F0502020204030203" pitchFamily="34" charset="0"/>
                <a:cs typeface="Lato" panose="020F0502020204030203" pitchFamily="34" charset="0"/>
              </a:rPr>
              <a:t>e</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à 12</a:t>
            </a:r>
            <a:r>
              <a:rPr lang="fr-CA" sz="2000" b="0" i="0" baseline="30000" dirty="0">
                <a:solidFill>
                  <a:schemeClr val="tx1"/>
                </a:solidFill>
                <a:effectLst/>
                <a:latin typeface="Lato" panose="020F0502020204030203" pitchFamily="34" charset="0"/>
                <a:ea typeface="Lato" panose="020F0502020204030203" pitchFamily="34" charset="0"/>
                <a:cs typeface="Lato" panose="020F0502020204030203" pitchFamily="34" charset="0"/>
              </a:rPr>
              <a:t>e</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années). Les </a:t>
            </a:r>
            <a:r>
              <a:rPr lang="fr-CA" sz="2000" b="0" i="0" dirty="0" err="1">
                <a:solidFill>
                  <a:schemeClr val="tx1"/>
                </a:solidFill>
                <a:effectLst/>
                <a:latin typeface="Lato" panose="020F0502020204030203" pitchFamily="34" charset="0"/>
                <a:ea typeface="Lato" panose="020F0502020204030203" pitchFamily="34" charset="0"/>
                <a:cs typeface="Lato" panose="020F0502020204030203" pitchFamily="34" charset="0"/>
              </a:rPr>
              <a:t>enseignant.e.s</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peuvent aussi l’utiliser auprès d’</a:t>
            </a:r>
            <a:r>
              <a:rPr lang="fr-CA" sz="2000" b="0" i="0" dirty="0" err="1">
                <a:solidFill>
                  <a:schemeClr val="tx1"/>
                </a:solidFill>
                <a:effectLst/>
                <a:latin typeface="Lato" panose="020F0502020204030203" pitchFamily="34" charset="0"/>
                <a:ea typeface="Lato" panose="020F0502020204030203" pitchFamily="34" charset="0"/>
                <a:cs typeface="Lato" panose="020F0502020204030203" pitchFamily="34" charset="0"/>
              </a:rPr>
              <a:t>étudiant.e.s</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francophones en milieu minoritaire (niveaux 7</a:t>
            </a:r>
            <a:r>
              <a:rPr lang="fr-CA" sz="2000" b="0" i="0" baseline="30000" dirty="0">
                <a:solidFill>
                  <a:schemeClr val="tx1"/>
                </a:solidFill>
                <a:effectLst/>
                <a:latin typeface="Lato" panose="020F0502020204030203" pitchFamily="34" charset="0"/>
                <a:ea typeface="Lato" panose="020F0502020204030203" pitchFamily="34" charset="0"/>
                <a:cs typeface="Lato" panose="020F0502020204030203" pitchFamily="34" charset="0"/>
              </a:rPr>
              <a:t>e</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à 12</a:t>
            </a:r>
            <a:r>
              <a:rPr lang="fr-CA" sz="2000" b="0" i="0" baseline="30000" dirty="0">
                <a:solidFill>
                  <a:schemeClr val="tx1"/>
                </a:solidFill>
                <a:effectLst/>
                <a:latin typeface="Lato" panose="020F0502020204030203" pitchFamily="34" charset="0"/>
                <a:ea typeface="Lato" panose="020F0502020204030203" pitchFamily="34" charset="0"/>
                <a:cs typeface="Lato" panose="020F0502020204030203" pitchFamily="34" charset="0"/>
              </a:rPr>
              <a:t>e</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 Enfin, la REL est destinée aux </a:t>
            </a:r>
            <a:r>
              <a:rPr lang="fr-CA" sz="2000" b="0" i="0" dirty="0" err="1">
                <a:solidFill>
                  <a:schemeClr val="tx1"/>
                </a:solidFill>
                <a:effectLst/>
                <a:latin typeface="Lato" panose="020F0502020204030203" pitchFamily="34" charset="0"/>
                <a:ea typeface="Lato" panose="020F0502020204030203" pitchFamily="34" charset="0"/>
                <a:cs typeface="Lato" panose="020F0502020204030203" pitchFamily="34" charset="0"/>
              </a:rPr>
              <a:t>professeur.e.s</a:t>
            </a:r>
            <a:r>
              <a:rPr lang="fr-CA" sz="2000" b="0" i="0" dirty="0">
                <a:solidFill>
                  <a:schemeClr val="tx1"/>
                </a:solidFill>
                <a:effectLst/>
                <a:latin typeface="Lato" panose="020F0502020204030203" pitchFamily="34" charset="0"/>
                <a:ea typeface="Lato" panose="020F0502020204030203" pitchFamily="34" charset="0"/>
                <a:cs typeface="Lato" panose="020F0502020204030203" pitchFamily="34" charset="0"/>
              </a:rPr>
              <a:t> de niveau postsecondaire offrant un cours de français langue seconde.</a:t>
            </a:r>
          </a:p>
          <a:p>
            <a:endParaRPr lang="fr-CA" sz="2000" dirty="0">
              <a:solidFill>
                <a:schemeClr val="tx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6201459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6A5BE-7C80-5F4D-872E-371DFDF1C53B}"/>
              </a:ext>
            </a:extLst>
          </p:cNvPr>
          <p:cNvSpPr>
            <a:spLocks noGrp="1"/>
          </p:cNvSpPr>
          <p:nvPr>
            <p:ph type="title"/>
          </p:nvPr>
        </p:nvSpPr>
        <p:spPr>
          <a:xfrm>
            <a:off x="1681350" y="1939425"/>
            <a:ext cx="5781300" cy="1264650"/>
          </a:xfrm>
        </p:spPr>
        <p:txBody>
          <a:bodyPr/>
          <a:lstStyle/>
          <a:p>
            <a:r>
              <a:rPr lang="fr-CA" sz="7200" dirty="0">
                <a:latin typeface="Century Gothic" panose="020B0502020202020204" pitchFamily="34" charset="0"/>
              </a:rPr>
              <a:t>La boucle...</a:t>
            </a:r>
          </a:p>
        </p:txBody>
      </p:sp>
    </p:spTree>
    <p:extLst>
      <p:ext uri="{BB962C8B-B14F-4D97-AF65-F5344CB8AC3E}">
        <p14:creationId xmlns:p14="http://schemas.microsoft.com/office/powerpoint/2010/main" val="20822142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75"/>
        <p:cNvGrpSpPr/>
        <p:nvPr/>
      </p:nvGrpSpPr>
      <p:grpSpPr>
        <a:xfrm>
          <a:off x="0" y="0"/>
          <a:ext cx="0" cy="0"/>
          <a:chOff x="0" y="0"/>
          <a:chExt cx="0" cy="0"/>
        </a:xfrm>
      </p:grpSpPr>
      <p:pic>
        <p:nvPicPr>
          <p:cNvPr id="1178" name="Google Shape;1178;p55"/>
          <p:cNvPicPr preferRelativeResize="0"/>
          <p:nvPr/>
        </p:nvPicPr>
        <p:blipFill>
          <a:blip r:embed="rId3">
            <a:alphaModFix amt="83000"/>
          </a:blip>
          <a:stretch>
            <a:fillRect/>
          </a:stretch>
        </p:blipFill>
        <p:spPr>
          <a:xfrm>
            <a:off x="2244296" y="2297075"/>
            <a:ext cx="392008" cy="2002074"/>
          </a:xfrm>
          <a:prstGeom prst="rect">
            <a:avLst/>
          </a:prstGeom>
          <a:noFill/>
          <a:ln>
            <a:noFill/>
          </a:ln>
        </p:spPr>
      </p:pic>
      <p:pic>
        <p:nvPicPr>
          <p:cNvPr id="1179" name="Google Shape;1179;p55"/>
          <p:cNvPicPr preferRelativeResize="0"/>
          <p:nvPr/>
        </p:nvPicPr>
        <p:blipFill>
          <a:blip r:embed="rId4">
            <a:alphaModFix amt="62000"/>
          </a:blip>
          <a:stretch>
            <a:fillRect/>
          </a:stretch>
        </p:blipFill>
        <p:spPr>
          <a:xfrm>
            <a:off x="2722596" y="2297075"/>
            <a:ext cx="392008" cy="2002074"/>
          </a:xfrm>
          <a:prstGeom prst="rect">
            <a:avLst/>
          </a:prstGeom>
          <a:noFill/>
          <a:ln>
            <a:noFill/>
          </a:ln>
        </p:spPr>
      </p:pic>
      <p:pic>
        <p:nvPicPr>
          <p:cNvPr id="1180" name="Google Shape;1180;p55"/>
          <p:cNvPicPr preferRelativeResize="0"/>
          <p:nvPr/>
        </p:nvPicPr>
        <p:blipFill>
          <a:blip r:embed="rId5">
            <a:alphaModFix/>
          </a:blip>
          <a:stretch>
            <a:fillRect/>
          </a:stretch>
        </p:blipFill>
        <p:spPr>
          <a:xfrm>
            <a:off x="3200909" y="2297075"/>
            <a:ext cx="392008" cy="2002074"/>
          </a:xfrm>
          <a:prstGeom prst="rect">
            <a:avLst/>
          </a:prstGeom>
          <a:noFill/>
          <a:ln>
            <a:noFill/>
          </a:ln>
        </p:spPr>
      </p:pic>
      <p:pic>
        <p:nvPicPr>
          <p:cNvPr id="1181" name="Google Shape;1181;p55"/>
          <p:cNvPicPr preferRelativeResize="0"/>
          <p:nvPr/>
        </p:nvPicPr>
        <p:blipFill>
          <a:blip r:embed="rId6">
            <a:alphaModFix amt="81000"/>
          </a:blip>
          <a:stretch>
            <a:fillRect/>
          </a:stretch>
        </p:blipFill>
        <p:spPr>
          <a:xfrm>
            <a:off x="3687146" y="2297075"/>
            <a:ext cx="392008" cy="2002074"/>
          </a:xfrm>
          <a:prstGeom prst="rect">
            <a:avLst/>
          </a:prstGeom>
          <a:noFill/>
          <a:ln>
            <a:noFill/>
          </a:ln>
        </p:spPr>
      </p:pic>
      <p:pic>
        <p:nvPicPr>
          <p:cNvPr id="1182" name="Google Shape;1182;p55"/>
          <p:cNvPicPr preferRelativeResize="0"/>
          <p:nvPr/>
        </p:nvPicPr>
        <p:blipFill>
          <a:blip r:embed="rId7">
            <a:alphaModFix amt="66000"/>
          </a:blip>
          <a:stretch>
            <a:fillRect/>
          </a:stretch>
        </p:blipFill>
        <p:spPr>
          <a:xfrm>
            <a:off x="4157534" y="2297075"/>
            <a:ext cx="392008" cy="2002074"/>
          </a:xfrm>
          <a:prstGeom prst="rect">
            <a:avLst/>
          </a:prstGeom>
          <a:noFill/>
          <a:ln>
            <a:noFill/>
          </a:ln>
        </p:spPr>
      </p:pic>
      <p:pic>
        <p:nvPicPr>
          <p:cNvPr id="1183" name="Google Shape;1183;p55"/>
          <p:cNvPicPr preferRelativeResize="0"/>
          <p:nvPr/>
        </p:nvPicPr>
        <p:blipFill>
          <a:blip r:embed="rId8">
            <a:alphaModFix amt="66000"/>
          </a:blip>
          <a:stretch>
            <a:fillRect/>
          </a:stretch>
        </p:blipFill>
        <p:spPr>
          <a:xfrm>
            <a:off x="5370551" y="2752539"/>
            <a:ext cx="1326075" cy="1212033"/>
          </a:xfrm>
          <a:prstGeom prst="rect">
            <a:avLst/>
          </a:prstGeom>
          <a:noFill/>
          <a:ln>
            <a:noFill/>
          </a:ln>
        </p:spPr>
      </p:pic>
      <p:pic>
        <p:nvPicPr>
          <p:cNvPr id="1184" name="Google Shape;1184;p55"/>
          <p:cNvPicPr preferRelativeResize="0"/>
          <p:nvPr/>
        </p:nvPicPr>
        <p:blipFill>
          <a:blip r:embed="rId9">
            <a:alphaModFix amt="85000"/>
          </a:blip>
          <a:stretch>
            <a:fillRect/>
          </a:stretch>
        </p:blipFill>
        <p:spPr>
          <a:xfrm>
            <a:off x="4429763" y="2792868"/>
            <a:ext cx="1237840" cy="1131386"/>
          </a:xfrm>
          <a:prstGeom prst="rect">
            <a:avLst/>
          </a:prstGeom>
          <a:noFill/>
          <a:ln>
            <a:noFill/>
          </a:ln>
        </p:spPr>
      </p:pic>
      <p:pic>
        <p:nvPicPr>
          <p:cNvPr id="1185" name="Google Shape;1185;p55"/>
          <p:cNvPicPr preferRelativeResize="0"/>
          <p:nvPr/>
        </p:nvPicPr>
        <p:blipFill>
          <a:blip r:embed="rId10">
            <a:alphaModFix amt="52000"/>
          </a:blip>
          <a:stretch>
            <a:fillRect/>
          </a:stretch>
        </p:blipFill>
        <p:spPr>
          <a:xfrm>
            <a:off x="6570239" y="2450938"/>
            <a:ext cx="1853771" cy="1694348"/>
          </a:xfrm>
          <a:prstGeom prst="rect">
            <a:avLst/>
          </a:prstGeom>
          <a:noFill/>
          <a:ln>
            <a:noFill/>
          </a:ln>
        </p:spPr>
      </p:pic>
      <p:pic>
        <p:nvPicPr>
          <p:cNvPr id="1186" name="Google Shape;1186;p55"/>
          <p:cNvPicPr preferRelativeResize="0"/>
          <p:nvPr/>
        </p:nvPicPr>
        <p:blipFill>
          <a:blip r:embed="rId11">
            <a:alphaModFix amt="69000"/>
          </a:blip>
          <a:stretch>
            <a:fillRect/>
          </a:stretch>
        </p:blipFill>
        <p:spPr>
          <a:xfrm>
            <a:off x="710792" y="2371226"/>
            <a:ext cx="1015867" cy="1853772"/>
          </a:xfrm>
          <a:prstGeom prst="rect">
            <a:avLst/>
          </a:prstGeom>
          <a:noFill/>
          <a:ln>
            <a:noFill/>
          </a:ln>
        </p:spPr>
      </p:pic>
      <p:pic>
        <p:nvPicPr>
          <p:cNvPr id="1187" name="Google Shape;1187;p55"/>
          <p:cNvPicPr preferRelativeResize="0"/>
          <p:nvPr/>
        </p:nvPicPr>
        <p:blipFill>
          <a:blip r:embed="rId12">
            <a:alphaModFix/>
          </a:blip>
          <a:stretch>
            <a:fillRect/>
          </a:stretch>
        </p:blipFill>
        <p:spPr>
          <a:xfrm>
            <a:off x="1649512" y="2371226"/>
            <a:ext cx="504226" cy="1853772"/>
          </a:xfrm>
          <a:prstGeom prst="rect">
            <a:avLst/>
          </a:prstGeom>
          <a:noFill/>
          <a:ln>
            <a:noFill/>
          </a:ln>
        </p:spPr>
      </p:pic>
      <p:grpSp>
        <p:nvGrpSpPr>
          <p:cNvPr id="65" name="Google Shape;4059;p62">
            <a:extLst>
              <a:ext uri="{FF2B5EF4-FFF2-40B4-BE49-F238E27FC236}">
                <a16:creationId xmlns:a16="http://schemas.microsoft.com/office/drawing/2014/main" id="{39F179E5-CB9A-0E46-A68F-BCF0331F6887}"/>
              </a:ext>
            </a:extLst>
          </p:cNvPr>
          <p:cNvGrpSpPr>
            <a:grpSpLocks noChangeAspect="1"/>
          </p:cNvGrpSpPr>
          <p:nvPr/>
        </p:nvGrpSpPr>
        <p:grpSpPr>
          <a:xfrm>
            <a:off x="562565" y="617496"/>
            <a:ext cx="7973954" cy="4248000"/>
            <a:chOff x="233350" y="949250"/>
            <a:chExt cx="7137300" cy="3802300"/>
          </a:xfrm>
        </p:grpSpPr>
        <p:sp>
          <p:nvSpPr>
            <p:cNvPr id="66" name="Google Shape;4060;p62">
              <a:extLst>
                <a:ext uri="{FF2B5EF4-FFF2-40B4-BE49-F238E27FC236}">
                  <a16:creationId xmlns:a16="http://schemas.microsoft.com/office/drawing/2014/main" id="{B0B02782-4B0B-B145-A2F1-6BA5C8992185}"/>
                </a:ext>
              </a:extLst>
            </p:cNvPr>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7" name="Google Shape;4061;p62">
              <a:extLst>
                <a:ext uri="{FF2B5EF4-FFF2-40B4-BE49-F238E27FC236}">
                  <a16:creationId xmlns:a16="http://schemas.microsoft.com/office/drawing/2014/main" id="{7C35A092-AD84-E944-A50A-25A6562337B8}"/>
                </a:ext>
              </a:extLst>
            </p:cNvPr>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8" name="Google Shape;4062;p62">
              <a:extLst>
                <a:ext uri="{FF2B5EF4-FFF2-40B4-BE49-F238E27FC236}">
                  <a16:creationId xmlns:a16="http://schemas.microsoft.com/office/drawing/2014/main" id="{EA33F059-F44B-9F4D-80CA-BC38372EC23B}"/>
                </a:ext>
              </a:extLst>
            </p:cNvPr>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9" name="Google Shape;4063;p62">
              <a:extLst>
                <a:ext uri="{FF2B5EF4-FFF2-40B4-BE49-F238E27FC236}">
                  <a16:creationId xmlns:a16="http://schemas.microsoft.com/office/drawing/2014/main" id="{02DA78EB-3F75-EF45-B9F4-9BAB1D8C6FBD}"/>
                </a:ext>
              </a:extLst>
            </p:cNvPr>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0" name="Google Shape;4064;p62">
              <a:extLst>
                <a:ext uri="{FF2B5EF4-FFF2-40B4-BE49-F238E27FC236}">
                  <a16:creationId xmlns:a16="http://schemas.microsoft.com/office/drawing/2014/main" id="{4598A103-5A04-8B43-83DF-C0B427C97D19}"/>
                </a:ext>
              </a:extLst>
            </p:cNvPr>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1" name="Google Shape;4065;p62">
              <a:extLst>
                <a:ext uri="{FF2B5EF4-FFF2-40B4-BE49-F238E27FC236}">
                  <a16:creationId xmlns:a16="http://schemas.microsoft.com/office/drawing/2014/main" id="{E169B4AA-4F36-3C4F-BB49-E0F185D5CF44}"/>
                </a:ext>
              </a:extLst>
            </p:cNvPr>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2" name="Google Shape;4066;p62">
              <a:extLst>
                <a:ext uri="{FF2B5EF4-FFF2-40B4-BE49-F238E27FC236}">
                  <a16:creationId xmlns:a16="http://schemas.microsoft.com/office/drawing/2014/main" id="{CCC03E52-7652-7A46-B24E-521ECAB4CA45}"/>
                </a:ext>
              </a:extLst>
            </p:cNvPr>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3" name="Google Shape;4067;p62">
              <a:extLst>
                <a:ext uri="{FF2B5EF4-FFF2-40B4-BE49-F238E27FC236}">
                  <a16:creationId xmlns:a16="http://schemas.microsoft.com/office/drawing/2014/main" id="{F5B4C863-E5D6-3645-95DB-E4CD86CC0C94}"/>
                </a:ext>
              </a:extLst>
            </p:cNvPr>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4" name="Google Shape;4068;p62">
              <a:extLst>
                <a:ext uri="{FF2B5EF4-FFF2-40B4-BE49-F238E27FC236}">
                  <a16:creationId xmlns:a16="http://schemas.microsoft.com/office/drawing/2014/main" id="{C127E702-B8CE-7446-B4FE-4B3517652BC5}"/>
                </a:ext>
              </a:extLst>
            </p:cNvPr>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5" name="Google Shape;4069;p62">
              <a:extLst>
                <a:ext uri="{FF2B5EF4-FFF2-40B4-BE49-F238E27FC236}">
                  <a16:creationId xmlns:a16="http://schemas.microsoft.com/office/drawing/2014/main" id="{C2F8AFD6-38E2-3A42-988B-9E7732D9BF14}"/>
                </a:ext>
              </a:extLst>
            </p:cNvPr>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6" name="Google Shape;4070;p62">
              <a:extLst>
                <a:ext uri="{FF2B5EF4-FFF2-40B4-BE49-F238E27FC236}">
                  <a16:creationId xmlns:a16="http://schemas.microsoft.com/office/drawing/2014/main" id="{D33EE466-BDD4-244B-A68D-182C10DB6C63}"/>
                </a:ext>
              </a:extLst>
            </p:cNvPr>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7" name="Google Shape;4071;p62">
              <a:extLst>
                <a:ext uri="{FF2B5EF4-FFF2-40B4-BE49-F238E27FC236}">
                  <a16:creationId xmlns:a16="http://schemas.microsoft.com/office/drawing/2014/main" id="{D3691F7B-3302-D04F-9274-358A168BACFC}"/>
                </a:ext>
              </a:extLst>
            </p:cNvPr>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8" name="Google Shape;4072;p62">
              <a:extLst>
                <a:ext uri="{FF2B5EF4-FFF2-40B4-BE49-F238E27FC236}">
                  <a16:creationId xmlns:a16="http://schemas.microsoft.com/office/drawing/2014/main" id="{38E6C4B6-DE41-F942-A0FB-27EA6F7734D6}"/>
                </a:ext>
              </a:extLst>
            </p:cNvPr>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9" name="Google Shape;4073;p62">
              <a:extLst>
                <a:ext uri="{FF2B5EF4-FFF2-40B4-BE49-F238E27FC236}">
                  <a16:creationId xmlns:a16="http://schemas.microsoft.com/office/drawing/2014/main" id="{2676ACBA-BAA6-3945-8010-FF3CAF137078}"/>
                </a:ext>
              </a:extLst>
            </p:cNvPr>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0" name="Google Shape;4074;p62">
              <a:extLst>
                <a:ext uri="{FF2B5EF4-FFF2-40B4-BE49-F238E27FC236}">
                  <a16:creationId xmlns:a16="http://schemas.microsoft.com/office/drawing/2014/main" id="{5C40287D-19C0-FF46-A110-784BD96E0758}"/>
                </a:ext>
              </a:extLst>
            </p:cNvPr>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1" name="Google Shape;4075;p62">
              <a:extLst>
                <a:ext uri="{FF2B5EF4-FFF2-40B4-BE49-F238E27FC236}">
                  <a16:creationId xmlns:a16="http://schemas.microsoft.com/office/drawing/2014/main" id="{743AFB0D-38A8-8748-96C7-AB42CCE0CE84}"/>
                </a:ext>
              </a:extLst>
            </p:cNvPr>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2" name="Google Shape;4076;p62">
              <a:extLst>
                <a:ext uri="{FF2B5EF4-FFF2-40B4-BE49-F238E27FC236}">
                  <a16:creationId xmlns:a16="http://schemas.microsoft.com/office/drawing/2014/main" id="{80FB09BC-A90A-1E47-BB9B-4E0F60E7326E}"/>
                </a:ext>
              </a:extLst>
            </p:cNvPr>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3" name="Google Shape;4077;p62">
              <a:extLst>
                <a:ext uri="{FF2B5EF4-FFF2-40B4-BE49-F238E27FC236}">
                  <a16:creationId xmlns:a16="http://schemas.microsoft.com/office/drawing/2014/main" id="{F636FCBD-3613-7D4C-94B2-F849ABD12364}"/>
                </a:ext>
              </a:extLst>
            </p:cNvPr>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4" name="Google Shape;4078;p62">
              <a:extLst>
                <a:ext uri="{FF2B5EF4-FFF2-40B4-BE49-F238E27FC236}">
                  <a16:creationId xmlns:a16="http://schemas.microsoft.com/office/drawing/2014/main" id="{AF93A5C4-0F0F-3645-A02B-69E08099BCF2}"/>
                </a:ext>
              </a:extLst>
            </p:cNvPr>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5" name="Google Shape;4079;p62">
              <a:extLst>
                <a:ext uri="{FF2B5EF4-FFF2-40B4-BE49-F238E27FC236}">
                  <a16:creationId xmlns:a16="http://schemas.microsoft.com/office/drawing/2014/main" id="{99717089-9517-A643-9056-D6A10D7E4A17}"/>
                </a:ext>
              </a:extLst>
            </p:cNvPr>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6" name="Google Shape;4080;p62">
              <a:extLst>
                <a:ext uri="{FF2B5EF4-FFF2-40B4-BE49-F238E27FC236}">
                  <a16:creationId xmlns:a16="http://schemas.microsoft.com/office/drawing/2014/main" id="{D1F5111D-B3FB-7C42-AEA1-117BEA15BB84}"/>
                </a:ext>
              </a:extLst>
            </p:cNvPr>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7" name="Google Shape;4081;p62">
              <a:extLst>
                <a:ext uri="{FF2B5EF4-FFF2-40B4-BE49-F238E27FC236}">
                  <a16:creationId xmlns:a16="http://schemas.microsoft.com/office/drawing/2014/main" id="{5B43E9E3-3929-114D-9D8B-C33B3801C23F}"/>
                </a:ext>
              </a:extLst>
            </p:cNvPr>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8" name="Google Shape;4082;p62">
              <a:extLst>
                <a:ext uri="{FF2B5EF4-FFF2-40B4-BE49-F238E27FC236}">
                  <a16:creationId xmlns:a16="http://schemas.microsoft.com/office/drawing/2014/main" id="{E797B589-986C-234B-B311-BFAD75B3931A}"/>
                </a:ext>
              </a:extLst>
            </p:cNvPr>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9" name="Google Shape;4083;p62">
              <a:extLst>
                <a:ext uri="{FF2B5EF4-FFF2-40B4-BE49-F238E27FC236}">
                  <a16:creationId xmlns:a16="http://schemas.microsoft.com/office/drawing/2014/main" id="{5FCD3048-2E51-9F40-80F4-D62194CBD485}"/>
                </a:ext>
              </a:extLst>
            </p:cNvPr>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0" name="Google Shape;4084;p62">
              <a:extLst>
                <a:ext uri="{FF2B5EF4-FFF2-40B4-BE49-F238E27FC236}">
                  <a16:creationId xmlns:a16="http://schemas.microsoft.com/office/drawing/2014/main" id="{275EB557-9CA3-0143-B599-5FF364102746}"/>
                </a:ext>
              </a:extLst>
            </p:cNvPr>
            <p:cNvSpPr/>
            <p:nvPr/>
          </p:nvSpPr>
          <p:spPr>
            <a:xfrm>
              <a:off x="7213625" y="3803350"/>
              <a:ext cx="74075" cy="80050"/>
            </a:xfrm>
            <a:custGeom>
              <a:avLst/>
              <a:gdLst/>
              <a:ahLst/>
              <a:cxnLst/>
              <a:rect l="l" t="t" r="r" b="b"/>
              <a:pathLst>
                <a:path w="2963" h="3202" extrusionOk="0">
                  <a:moveTo>
                    <a:pt x="573" y="1"/>
                  </a:moveTo>
                  <a:cubicBezTo>
                    <a:pt x="233" y="1"/>
                    <a:pt x="0" y="333"/>
                    <a:pt x="59" y="704"/>
                  </a:cubicBezTo>
                  <a:cubicBezTo>
                    <a:pt x="284" y="1965"/>
                    <a:pt x="1096" y="2777"/>
                    <a:pt x="2289" y="3175"/>
                  </a:cubicBezTo>
                  <a:cubicBezTo>
                    <a:pt x="2343" y="3193"/>
                    <a:pt x="2395" y="3202"/>
                    <a:pt x="2445" y="3202"/>
                  </a:cubicBezTo>
                  <a:cubicBezTo>
                    <a:pt x="2729" y="3202"/>
                    <a:pt x="2933" y="2914"/>
                    <a:pt x="2963" y="2414"/>
                  </a:cubicBezTo>
                  <a:cubicBezTo>
                    <a:pt x="2341" y="1619"/>
                    <a:pt x="1960" y="427"/>
                    <a:pt x="751" y="30"/>
                  </a:cubicBezTo>
                  <a:cubicBezTo>
                    <a:pt x="689" y="10"/>
                    <a:pt x="630" y="1"/>
                    <a:pt x="573"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1" name="Google Shape;4085;p62">
              <a:extLst>
                <a:ext uri="{FF2B5EF4-FFF2-40B4-BE49-F238E27FC236}">
                  <a16:creationId xmlns:a16="http://schemas.microsoft.com/office/drawing/2014/main" id="{E168E8B7-F2B1-0345-AF62-FA669D5612FF}"/>
                </a:ext>
              </a:extLst>
            </p:cNvPr>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2" name="Google Shape;4086;p62">
              <a:extLst>
                <a:ext uri="{FF2B5EF4-FFF2-40B4-BE49-F238E27FC236}">
                  <a16:creationId xmlns:a16="http://schemas.microsoft.com/office/drawing/2014/main" id="{C845AA40-968E-4F4F-B797-9397BA158833}"/>
                </a:ext>
              </a:extLst>
            </p:cNvPr>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3" name="Google Shape;4087;p62">
              <a:extLst>
                <a:ext uri="{FF2B5EF4-FFF2-40B4-BE49-F238E27FC236}">
                  <a16:creationId xmlns:a16="http://schemas.microsoft.com/office/drawing/2014/main" id="{73C13DE2-D3B1-BF45-AA2D-3D69A7DD22F3}"/>
                </a:ext>
              </a:extLst>
            </p:cNvPr>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4" name="Google Shape;4088;p62">
              <a:extLst>
                <a:ext uri="{FF2B5EF4-FFF2-40B4-BE49-F238E27FC236}">
                  <a16:creationId xmlns:a16="http://schemas.microsoft.com/office/drawing/2014/main" id="{5371E0A5-A479-EB4F-BFD4-B549BE5B61EE}"/>
                </a:ext>
              </a:extLst>
            </p:cNvPr>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5" name="Google Shape;4089;p62">
              <a:extLst>
                <a:ext uri="{FF2B5EF4-FFF2-40B4-BE49-F238E27FC236}">
                  <a16:creationId xmlns:a16="http://schemas.microsoft.com/office/drawing/2014/main" id="{398D235C-26FF-5E43-B1B5-E89E7A9A5B0B}"/>
                </a:ext>
              </a:extLst>
            </p:cNvPr>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6" name="Google Shape;4090;p62">
              <a:extLst>
                <a:ext uri="{FF2B5EF4-FFF2-40B4-BE49-F238E27FC236}">
                  <a16:creationId xmlns:a16="http://schemas.microsoft.com/office/drawing/2014/main" id="{C722027B-9383-964A-A4A0-FFD229F7ADF2}"/>
                </a:ext>
              </a:extLst>
            </p:cNvPr>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7" name="Google Shape;4091;p62">
              <a:extLst>
                <a:ext uri="{FF2B5EF4-FFF2-40B4-BE49-F238E27FC236}">
                  <a16:creationId xmlns:a16="http://schemas.microsoft.com/office/drawing/2014/main" id="{FC7BE461-494C-BD4D-9A1C-ACB73B9ACE24}"/>
                </a:ext>
              </a:extLst>
            </p:cNvPr>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8" name="Google Shape;4092;p62">
              <a:extLst>
                <a:ext uri="{FF2B5EF4-FFF2-40B4-BE49-F238E27FC236}">
                  <a16:creationId xmlns:a16="http://schemas.microsoft.com/office/drawing/2014/main" id="{C987D632-8900-4544-834F-FC0536CCEFC7}"/>
                </a:ext>
              </a:extLst>
            </p:cNvPr>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9" name="Google Shape;4093;p62">
              <a:extLst>
                <a:ext uri="{FF2B5EF4-FFF2-40B4-BE49-F238E27FC236}">
                  <a16:creationId xmlns:a16="http://schemas.microsoft.com/office/drawing/2014/main" id="{A402095C-9FF7-D448-ACF9-7F776AA18B43}"/>
                </a:ext>
              </a:extLst>
            </p:cNvPr>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0" name="Google Shape;4094;p62">
              <a:extLst>
                <a:ext uri="{FF2B5EF4-FFF2-40B4-BE49-F238E27FC236}">
                  <a16:creationId xmlns:a16="http://schemas.microsoft.com/office/drawing/2014/main" id="{817FAF89-AB40-684E-8AB2-C014401C996E}"/>
                </a:ext>
              </a:extLst>
            </p:cNvPr>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1" name="Google Shape;4095;p62">
              <a:extLst>
                <a:ext uri="{FF2B5EF4-FFF2-40B4-BE49-F238E27FC236}">
                  <a16:creationId xmlns:a16="http://schemas.microsoft.com/office/drawing/2014/main" id="{0744E929-A0A6-6446-8399-5396CBDCADAF}"/>
                </a:ext>
              </a:extLst>
            </p:cNvPr>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2" name="Google Shape;4096;p62">
              <a:extLst>
                <a:ext uri="{FF2B5EF4-FFF2-40B4-BE49-F238E27FC236}">
                  <a16:creationId xmlns:a16="http://schemas.microsoft.com/office/drawing/2014/main" id="{C7AA4A3B-F41C-2C46-96FA-7717DC62A778}"/>
                </a:ext>
              </a:extLst>
            </p:cNvPr>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3" name="Google Shape;4097;p62">
              <a:extLst>
                <a:ext uri="{FF2B5EF4-FFF2-40B4-BE49-F238E27FC236}">
                  <a16:creationId xmlns:a16="http://schemas.microsoft.com/office/drawing/2014/main" id="{4936DED7-E61A-AE4E-9CA1-17C4525A83BE}"/>
                </a:ext>
              </a:extLst>
            </p:cNvPr>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4" name="Google Shape;4098;p62">
              <a:extLst>
                <a:ext uri="{FF2B5EF4-FFF2-40B4-BE49-F238E27FC236}">
                  <a16:creationId xmlns:a16="http://schemas.microsoft.com/office/drawing/2014/main" id="{667E1A3C-7961-F84E-83C6-9A200D98DC71}"/>
                </a:ext>
              </a:extLst>
            </p:cNvPr>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5" name="Google Shape;4099;p62">
              <a:extLst>
                <a:ext uri="{FF2B5EF4-FFF2-40B4-BE49-F238E27FC236}">
                  <a16:creationId xmlns:a16="http://schemas.microsoft.com/office/drawing/2014/main" id="{6C89D034-8E35-6B45-AC77-E87FAA41624D}"/>
                </a:ext>
              </a:extLst>
            </p:cNvPr>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6" name="Google Shape;4100;p62">
              <a:extLst>
                <a:ext uri="{FF2B5EF4-FFF2-40B4-BE49-F238E27FC236}">
                  <a16:creationId xmlns:a16="http://schemas.microsoft.com/office/drawing/2014/main" id="{E06167C6-3864-9541-BA28-B8447B09E647}"/>
                </a:ext>
              </a:extLst>
            </p:cNvPr>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7" name="Google Shape;4101;p62">
              <a:extLst>
                <a:ext uri="{FF2B5EF4-FFF2-40B4-BE49-F238E27FC236}">
                  <a16:creationId xmlns:a16="http://schemas.microsoft.com/office/drawing/2014/main" id="{C8E15ACD-942D-AC42-A8D3-36706FCF6A1C}"/>
                </a:ext>
              </a:extLst>
            </p:cNvPr>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8" name="Google Shape;4102;p62">
              <a:extLst>
                <a:ext uri="{FF2B5EF4-FFF2-40B4-BE49-F238E27FC236}">
                  <a16:creationId xmlns:a16="http://schemas.microsoft.com/office/drawing/2014/main" id="{F53DAECB-40C1-DF47-8386-1128A993F461}"/>
                </a:ext>
              </a:extLst>
            </p:cNvPr>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9" name="Google Shape;4103;p62">
              <a:extLst>
                <a:ext uri="{FF2B5EF4-FFF2-40B4-BE49-F238E27FC236}">
                  <a16:creationId xmlns:a16="http://schemas.microsoft.com/office/drawing/2014/main" id="{E89A7ED9-AD17-FE4F-840E-40096F453AD5}"/>
                </a:ext>
              </a:extLst>
            </p:cNvPr>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0" name="Google Shape;4104;p62">
              <a:extLst>
                <a:ext uri="{FF2B5EF4-FFF2-40B4-BE49-F238E27FC236}">
                  <a16:creationId xmlns:a16="http://schemas.microsoft.com/office/drawing/2014/main" id="{A2FEC7DB-C447-DA42-B3C8-5AE40BE2D7DD}"/>
                </a:ext>
              </a:extLst>
            </p:cNvPr>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1" name="Google Shape;4105;p62">
              <a:extLst>
                <a:ext uri="{FF2B5EF4-FFF2-40B4-BE49-F238E27FC236}">
                  <a16:creationId xmlns:a16="http://schemas.microsoft.com/office/drawing/2014/main" id="{A2EBB028-E3BE-1341-9069-8EE3883FE651}"/>
                </a:ext>
              </a:extLst>
            </p:cNvPr>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2" name="Google Shape;4106;p62">
              <a:extLst>
                <a:ext uri="{FF2B5EF4-FFF2-40B4-BE49-F238E27FC236}">
                  <a16:creationId xmlns:a16="http://schemas.microsoft.com/office/drawing/2014/main" id="{3D68EF04-C718-BD44-A379-2D39403B7ED7}"/>
                </a:ext>
              </a:extLst>
            </p:cNvPr>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3" name="Google Shape;4107;p62">
              <a:extLst>
                <a:ext uri="{FF2B5EF4-FFF2-40B4-BE49-F238E27FC236}">
                  <a16:creationId xmlns:a16="http://schemas.microsoft.com/office/drawing/2014/main" id="{28A3CAE3-8B8E-854F-BDB2-0987B38D3F85}"/>
                </a:ext>
              </a:extLst>
            </p:cNvPr>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4" name="Google Shape;4108;p62">
              <a:extLst>
                <a:ext uri="{FF2B5EF4-FFF2-40B4-BE49-F238E27FC236}">
                  <a16:creationId xmlns:a16="http://schemas.microsoft.com/office/drawing/2014/main" id="{C8BED453-1ED6-7D45-BD21-4EF4A829F4BB}"/>
                </a:ext>
              </a:extLst>
            </p:cNvPr>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5" name="Google Shape;4109;p62">
              <a:extLst>
                <a:ext uri="{FF2B5EF4-FFF2-40B4-BE49-F238E27FC236}">
                  <a16:creationId xmlns:a16="http://schemas.microsoft.com/office/drawing/2014/main" id="{CB3384A3-CB18-B248-B769-199CFF4C0FF2}"/>
                </a:ext>
              </a:extLst>
            </p:cNvPr>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6" name="Google Shape;4110;p62">
              <a:extLst>
                <a:ext uri="{FF2B5EF4-FFF2-40B4-BE49-F238E27FC236}">
                  <a16:creationId xmlns:a16="http://schemas.microsoft.com/office/drawing/2014/main" id="{22B3B343-2881-1349-B9B0-F3BC7B921EAF}"/>
                </a:ext>
              </a:extLst>
            </p:cNvPr>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noFill/>
            <a:ln w="1270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77" name="Google Shape;1177;p55"/>
          <p:cNvSpPr txBox="1">
            <a:spLocks noGrp="1"/>
          </p:cNvSpPr>
          <p:nvPr>
            <p:ph type="title"/>
          </p:nvPr>
        </p:nvSpPr>
        <p:spPr>
          <a:xfrm>
            <a:off x="1158802" y="611270"/>
            <a:ext cx="6826395" cy="1587537"/>
          </a:xfrm>
          <a:prstGeom prst="rect">
            <a:avLst/>
          </a:prstGeom>
          <a:effectLst>
            <a:glow rad="127000">
              <a:schemeClr val="accent3">
                <a:satMod val="175000"/>
                <a:alpha val="40000"/>
              </a:schemeClr>
            </a:glow>
          </a:effectLst>
        </p:spPr>
        <p:txBody>
          <a:bodyPr spcFirstLastPara="1" wrap="square" lIns="91425" tIns="91425" rIns="91425" bIns="91425" anchor="ctr" anchorCtr="0">
            <a:noAutofit/>
          </a:bodyPr>
          <a:lstStyle/>
          <a:p>
            <a:pPr marL="0" lvl="0" indent="0" algn="ctr" rtl="0">
              <a:spcBef>
                <a:spcPts val="0"/>
              </a:spcBef>
              <a:spcAft>
                <a:spcPts val="0"/>
              </a:spcAft>
              <a:buNone/>
            </a:pPr>
            <a:r>
              <a:rPr lang="fr" sz="4000" dirty="0">
                <a:ln w="9525">
                  <a:solidFill>
                    <a:schemeClr val="bg1"/>
                  </a:solidFill>
                  <a:prstDash val="solid"/>
                </a:ln>
                <a:solidFill>
                  <a:schemeClr val="tx1">
                    <a:lumMod val="40000"/>
                    <a:lumOff val="60000"/>
                  </a:schemeClr>
                </a:solidFill>
                <a:effectLst>
                  <a:outerShdw dist="38100" dir="2700000" algn="bl" rotWithShape="0">
                    <a:schemeClr val="accent5"/>
                  </a:outerShdw>
                </a:effectLst>
                <a:latin typeface="Chalkduster" panose="03050602040202020205" pitchFamily="66" charset="77"/>
                <a:ea typeface="Brush Script MT" panose="03060802040406070304" pitchFamily="66" charset="-122"/>
                <a:cs typeface="Brush Script MT" panose="03060802040406070304" pitchFamily="66" charset="-122"/>
              </a:rPr>
              <a:t>Les couleurs et saveurs de la francophonie</a:t>
            </a:r>
            <a:endParaRPr sz="4000" dirty="0">
              <a:ln w="9525">
                <a:solidFill>
                  <a:schemeClr val="bg1"/>
                </a:solidFill>
                <a:prstDash val="solid"/>
              </a:ln>
              <a:solidFill>
                <a:schemeClr val="tx1">
                  <a:lumMod val="40000"/>
                  <a:lumOff val="60000"/>
                </a:schemeClr>
              </a:solidFill>
              <a:effectLst>
                <a:outerShdw dist="38100" dir="2700000" algn="bl" rotWithShape="0">
                  <a:schemeClr val="accent5"/>
                </a:outerShdw>
              </a:effectLst>
              <a:latin typeface="Chalkduster" panose="03050602040202020205" pitchFamily="66" charset="77"/>
              <a:ea typeface="Brush Script MT" panose="03060802040406070304" pitchFamily="66" charset="-122"/>
              <a:cs typeface="Brush Script MT" panose="03060802040406070304" pitchFamily="66"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06"/>
        <p:cNvGrpSpPr/>
        <p:nvPr/>
      </p:nvGrpSpPr>
      <p:grpSpPr>
        <a:xfrm>
          <a:off x="0" y="0"/>
          <a:ext cx="0" cy="0"/>
          <a:chOff x="0" y="0"/>
          <a:chExt cx="0" cy="0"/>
        </a:xfrm>
      </p:grpSpPr>
      <p:sp>
        <p:nvSpPr>
          <p:cNvPr id="807" name="Google Shape;807;p41"/>
          <p:cNvSpPr txBox="1">
            <a:spLocks noGrp="1"/>
          </p:cNvSpPr>
          <p:nvPr>
            <p:ph type="title"/>
          </p:nvPr>
        </p:nvSpPr>
        <p:spPr>
          <a:xfrm>
            <a:off x="6895070" y="2947053"/>
            <a:ext cx="1538130" cy="5319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fr" dirty="0"/>
              <a:t>~ Balzac</a:t>
            </a:r>
            <a:endParaRPr dirty="0"/>
          </a:p>
        </p:txBody>
      </p:sp>
      <p:sp>
        <p:nvSpPr>
          <p:cNvPr id="808" name="Google Shape;808;p41"/>
          <p:cNvSpPr txBox="1">
            <a:spLocks noGrp="1"/>
          </p:cNvSpPr>
          <p:nvPr>
            <p:ph type="subTitle" idx="1"/>
          </p:nvPr>
        </p:nvSpPr>
        <p:spPr>
          <a:xfrm>
            <a:off x="2273644" y="1186249"/>
            <a:ext cx="6159556" cy="1760801"/>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fr" sz="4000" dirty="0"/>
              <a:t>“On ne fait pas d’omelette sans casser des œufs.”</a:t>
            </a:r>
            <a:endParaRPr sz="4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A51A8-BE06-514F-B392-588143E5B0EB}"/>
              </a:ext>
            </a:extLst>
          </p:cNvPr>
          <p:cNvSpPr>
            <a:spLocks noGrp="1"/>
          </p:cNvSpPr>
          <p:nvPr>
            <p:ph type="title"/>
          </p:nvPr>
        </p:nvSpPr>
        <p:spPr>
          <a:xfrm>
            <a:off x="3003886" y="1865850"/>
            <a:ext cx="3136228" cy="705900"/>
          </a:xfrm>
        </p:spPr>
        <p:txBody>
          <a:bodyPr/>
          <a:lstStyle/>
          <a:p>
            <a:r>
              <a:rPr lang="fr-CA" dirty="0">
                <a:solidFill>
                  <a:schemeClr val="tx1"/>
                </a:solidFill>
                <a:latin typeface="Century Gothic" panose="020B0502020202020204" pitchFamily="34" charset="0"/>
              </a:rPr>
              <a:t>Merci!</a:t>
            </a:r>
          </a:p>
        </p:txBody>
      </p:sp>
    </p:spTree>
    <p:extLst>
      <p:ext uri="{BB962C8B-B14F-4D97-AF65-F5344CB8AC3E}">
        <p14:creationId xmlns:p14="http://schemas.microsoft.com/office/powerpoint/2010/main" val="35052052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191"/>
        <p:cNvGrpSpPr/>
        <p:nvPr/>
      </p:nvGrpSpPr>
      <p:grpSpPr>
        <a:xfrm>
          <a:off x="0" y="0"/>
          <a:ext cx="0" cy="0"/>
          <a:chOff x="0" y="0"/>
          <a:chExt cx="0" cy="0"/>
        </a:xfrm>
      </p:grpSpPr>
      <p:sp>
        <p:nvSpPr>
          <p:cNvPr id="1192" name="Google Shape;1192;p56"/>
          <p:cNvSpPr txBox="1">
            <a:spLocks noGrp="1"/>
          </p:cNvSpPr>
          <p:nvPr>
            <p:ph type="body" idx="1"/>
          </p:nvPr>
        </p:nvSpPr>
        <p:spPr>
          <a:xfrm>
            <a:off x="720000" y="1363003"/>
            <a:ext cx="3852000" cy="3554986"/>
          </a:xfrm>
          <a:prstGeom prst="rect">
            <a:avLst/>
          </a:prstGeom>
        </p:spPr>
        <p:txBody>
          <a:bodyPr spcFirstLastPara="1" wrap="square" lIns="91425" tIns="91425" rIns="91425" bIns="91425" anchor="t" anchorCtr="0">
            <a:noAutofit/>
          </a:bodyPr>
          <a:lstStyle/>
          <a:p>
            <a:pPr marL="425450" lvl="0" indent="-285750">
              <a:spcBef>
                <a:spcPts val="1000"/>
              </a:spcBef>
              <a:buClr>
                <a:schemeClr val="bg1"/>
              </a:buClr>
              <a:buSzPts val="1400"/>
              <a:buFont typeface="Wingdings" pitchFamily="2" charset="2"/>
              <a:buChar char="ü"/>
            </a:pPr>
            <a:r>
              <a:rPr lang="fr-CA" sz="1400" b="1" dirty="0">
                <a:solidFill>
                  <a:schemeClr val="bg1"/>
                </a:solidFill>
                <a:uFill>
                  <a:noFill/>
                </a:uFill>
              </a:rPr>
              <a:t>Banque d’activités pédagogiques de l’ACELF</a:t>
            </a:r>
            <a:r>
              <a:rPr lang="fr-CA" sz="1400" dirty="0">
                <a:solidFill>
                  <a:schemeClr val="bg1"/>
                </a:solidFill>
                <a:uFill>
                  <a:noFill/>
                </a:uFill>
              </a:rPr>
              <a:t>: </a:t>
            </a:r>
            <a:r>
              <a:rPr lang="fr-CA" sz="1400" dirty="0">
                <a:solidFill>
                  <a:schemeClr val="bg1"/>
                </a:solidFill>
                <a:uFill>
                  <a:noFill/>
                </a:uFill>
                <a:hlinkClick r:id="rId3">
                  <a:extLst>
                    <a:ext uri="{A12FA001-AC4F-418D-AE19-62706E023703}">
                      <ahyp:hlinkClr xmlns:ahyp="http://schemas.microsoft.com/office/drawing/2018/hyperlinkcolor" val="tx"/>
                    </a:ext>
                  </a:extLst>
                </a:hlinkClick>
              </a:rPr>
              <a:t>https://acelf.ca/bap/</a:t>
            </a:r>
            <a:endParaRPr lang="fr-CA" sz="1400" dirty="0">
              <a:solidFill>
                <a:schemeClr val="bg1"/>
              </a:solidFill>
              <a:uFill>
                <a:noFill/>
              </a:uFill>
            </a:endParaRPr>
          </a:p>
          <a:p>
            <a:pPr marL="425450" lvl="0" indent="-285750">
              <a:spcBef>
                <a:spcPts val="1000"/>
              </a:spcBef>
              <a:buClr>
                <a:schemeClr val="bg1"/>
              </a:buClr>
              <a:buSzPts val="1400"/>
              <a:buFont typeface="Wingdings" pitchFamily="2" charset="2"/>
              <a:buChar char="ü"/>
            </a:pPr>
            <a:r>
              <a:rPr lang="fr-CA" sz="1400" b="1" dirty="0">
                <a:solidFill>
                  <a:schemeClr val="bg1"/>
                </a:solidFill>
              </a:rPr>
              <a:t>Regard sur le français</a:t>
            </a:r>
            <a:r>
              <a:rPr lang="fr-CA" sz="1400" dirty="0">
                <a:solidFill>
                  <a:schemeClr val="bg1"/>
                </a:solidFill>
              </a:rPr>
              <a:t>: un blogue de français langue seconde: </a:t>
            </a:r>
            <a:r>
              <a:rPr lang="fr-CA" sz="1400" dirty="0">
                <a:solidFill>
                  <a:schemeClr val="bg1"/>
                </a:solidFill>
                <a:hlinkClick r:id="rId4">
                  <a:extLst>
                    <a:ext uri="{A12FA001-AC4F-418D-AE19-62706E023703}">
                      <ahyp:hlinkClr xmlns:ahyp="http://schemas.microsoft.com/office/drawing/2018/hyperlinkcolor" val="tx"/>
                    </a:ext>
                  </a:extLst>
                </a:hlinkClick>
              </a:rPr>
              <a:t>https://regardsurlefrancais.com/2018/08/27/activite-pedagogique-decouvrez-les-emissions-francophones/</a:t>
            </a:r>
            <a:endParaRPr lang="fr-CA" sz="1400" dirty="0">
              <a:solidFill>
                <a:schemeClr val="bg1"/>
              </a:solidFill>
            </a:endParaRPr>
          </a:p>
          <a:p>
            <a:pPr marL="425450" lvl="0" indent="-285750">
              <a:spcBef>
                <a:spcPts val="1000"/>
              </a:spcBef>
              <a:buClr>
                <a:schemeClr val="bg1"/>
              </a:buClr>
              <a:buSzPts val="1400"/>
              <a:buFont typeface="Wingdings" pitchFamily="2" charset="2"/>
              <a:buChar char="ü"/>
            </a:pPr>
            <a:r>
              <a:rPr lang="fr-CA" sz="1400" b="1" dirty="0" err="1">
                <a:solidFill>
                  <a:schemeClr val="bg1"/>
                </a:solidFill>
              </a:rPr>
              <a:t>Idéllo</a:t>
            </a:r>
            <a:r>
              <a:rPr lang="fr-CA" sz="1400" dirty="0">
                <a:solidFill>
                  <a:schemeClr val="bg1"/>
                </a:solidFill>
              </a:rPr>
              <a:t>: français sans frontières: </a:t>
            </a:r>
            <a:r>
              <a:rPr lang="fr-CA" sz="1400" dirty="0">
                <a:solidFill>
                  <a:schemeClr val="bg1"/>
                </a:solidFill>
                <a:hlinkClick r:id="rId5">
                  <a:extLst>
                    <a:ext uri="{A12FA001-AC4F-418D-AE19-62706E023703}">
                      <ahyp:hlinkClr xmlns:ahyp="http://schemas.microsoft.com/office/drawing/2018/hyperlinkcolor" val="tx"/>
                    </a:ext>
                  </a:extLst>
                </a:hlinkClick>
              </a:rPr>
              <a:t>https://www.idello.org/fr/francaissansfrontieres</a:t>
            </a:r>
            <a:endParaRPr lang="fr-CA" sz="1400" dirty="0">
              <a:solidFill>
                <a:schemeClr val="bg1"/>
              </a:solidFill>
            </a:endParaRPr>
          </a:p>
          <a:p>
            <a:pPr marL="425450" lvl="0" indent="-285750">
              <a:spcBef>
                <a:spcPts val="1000"/>
              </a:spcBef>
              <a:buClr>
                <a:schemeClr val="bg1"/>
              </a:buClr>
              <a:buSzPts val="1400"/>
              <a:buFont typeface="Wingdings" pitchFamily="2" charset="2"/>
              <a:buChar char="ü"/>
            </a:pPr>
            <a:r>
              <a:rPr lang="fr-CA" sz="1400" b="1" dirty="0">
                <a:solidFill>
                  <a:schemeClr val="bg1"/>
                </a:solidFill>
              </a:rPr>
              <a:t>Blogue </a:t>
            </a:r>
            <a:r>
              <a:rPr lang="fr-CA" sz="1400" b="1" dirty="0" err="1">
                <a:solidFill>
                  <a:schemeClr val="bg1"/>
                </a:solidFill>
              </a:rPr>
              <a:t>Francosphère</a:t>
            </a:r>
            <a:r>
              <a:rPr lang="fr-CA" sz="1400" dirty="0">
                <a:solidFill>
                  <a:schemeClr val="bg1"/>
                </a:solidFill>
              </a:rPr>
              <a:t>: pour vivre une francophonie épanouie! </a:t>
            </a:r>
            <a:r>
              <a:rPr lang="fr-CA" sz="1400" dirty="0">
                <a:solidFill>
                  <a:schemeClr val="bg1"/>
                </a:solidFill>
                <a:hlinkClick r:id="rId6">
                  <a:extLst>
                    <a:ext uri="{A12FA001-AC4F-418D-AE19-62706E023703}">
                      <ahyp:hlinkClr xmlns:ahyp="http://schemas.microsoft.com/office/drawing/2018/hyperlinkcolor" val="tx"/>
                    </a:ext>
                  </a:extLst>
                </a:hlinkClick>
              </a:rPr>
              <a:t>https://acelf.ca/blogue/</a:t>
            </a:r>
            <a:endParaRPr lang="fr-CA" sz="1400" dirty="0">
              <a:solidFill>
                <a:schemeClr val="bg1"/>
              </a:solidFill>
            </a:endParaRPr>
          </a:p>
          <a:p>
            <a:pPr marL="425450" lvl="0" indent="-285750">
              <a:spcBef>
                <a:spcPts val="1000"/>
              </a:spcBef>
              <a:buClr>
                <a:schemeClr val="bg1"/>
              </a:buClr>
              <a:buSzPts val="1400"/>
              <a:buFont typeface="Wingdings" pitchFamily="2" charset="2"/>
              <a:buChar char="ü"/>
            </a:pPr>
            <a:endParaRPr sz="1400" dirty="0">
              <a:solidFill>
                <a:schemeClr val="bg1"/>
              </a:solidFill>
            </a:endParaRPr>
          </a:p>
          <a:p>
            <a:pPr marL="0" lvl="0" indent="0" algn="l" rtl="0">
              <a:spcBef>
                <a:spcPts val="1000"/>
              </a:spcBef>
              <a:spcAft>
                <a:spcPts val="0"/>
              </a:spcAft>
              <a:buNone/>
            </a:pPr>
            <a:endParaRPr sz="1400" dirty="0">
              <a:solidFill>
                <a:schemeClr val="bg1"/>
              </a:solidFill>
            </a:endParaRPr>
          </a:p>
        </p:txBody>
      </p:sp>
      <p:sp>
        <p:nvSpPr>
          <p:cNvPr id="1193" name="Google Shape;1193;p56"/>
          <p:cNvSpPr txBox="1">
            <a:spLocks noGrp="1"/>
          </p:cNvSpPr>
          <p:nvPr>
            <p:ph type="body" idx="2"/>
          </p:nvPr>
        </p:nvSpPr>
        <p:spPr>
          <a:xfrm>
            <a:off x="4572000" y="1363003"/>
            <a:ext cx="3861300" cy="3577244"/>
          </a:xfrm>
          <a:prstGeom prst="rect">
            <a:avLst/>
          </a:prstGeom>
        </p:spPr>
        <p:txBody>
          <a:bodyPr spcFirstLastPara="1" wrap="square" lIns="91425" tIns="91425" rIns="91425" bIns="91425" anchor="t" anchorCtr="0">
            <a:noAutofit/>
          </a:bodyPr>
          <a:lstStyle/>
          <a:p>
            <a:pPr marL="424800" lvl="0" indent="-285750">
              <a:spcBef>
                <a:spcPts val="1000"/>
              </a:spcBef>
              <a:buFont typeface="Wingdings" pitchFamily="2" charset="2"/>
              <a:buChar char="ü"/>
            </a:pPr>
            <a:r>
              <a:rPr lang="fr-CA" sz="1400" b="1" dirty="0">
                <a:solidFill>
                  <a:schemeClr val="bg1"/>
                </a:solidFill>
                <a:latin typeface="Lato"/>
                <a:ea typeface="Lato"/>
                <a:cs typeface="Lato"/>
                <a:sym typeface="Lato"/>
              </a:rPr>
              <a:t>Ma rentrée </a:t>
            </a:r>
            <a:r>
              <a:rPr lang="fr-CA" sz="1400" b="1" dirty="0" err="1">
                <a:solidFill>
                  <a:schemeClr val="bg1"/>
                </a:solidFill>
                <a:latin typeface="Lato"/>
                <a:ea typeface="Lato"/>
                <a:cs typeface="Lato"/>
                <a:sym typeface="Lato"/>
              </a:rPr>
              <a:t>Francosphère</a:t>
            </a:r>
            <a:r>
              <a:rPr lang="fr-CA" sz="1400" dirty="0">
                <a:solidFill>
                  <a:schemeClr val="bg1"/>
                </a:solidFill>
                <a:latin typeface="Lato"/>
                <a:ea typeface="Lato"/>
                <a:cs typeface="Lato"/>
                <a:sym typeface="Lato"/>
              </a:rPr>
              <a:t>: </a:t>
            </a:r>
            <a:r>
              <a:rPr lang="fr-CA" sz="1400" dirty="0">
                <a:solidFill>
                  <a:schemeClr val="bg1"/>
                </a:solidFill>
                <a:latin typeface="Lato"/>
                <a:ea typeface="Lato"/>
                <a:cs typeface="Lato"/>
                <a:sym typeface="Lato"/>
                <a:hlinkClick r:id="rId7">
                  <a:extLst>
                    <a:ext uri="{A12FA001-AC4F-418D-AE19-62706E023703}">
                      <ahyp:hlinkClr xmlns:ahyp="http://schemas.microsoft.com/office/drawing/2018/hyperlinkcolor" val="tx"/>
                    </a:ext>
                  </a:extLst>
                </a:hlinkClick>
              </a:rPr>
              <a:t>https://acelf.ca/marentree/</a:t>
            </a:r>
            <a:endParaRPr lang="fr-CA" sz="1400" dirty="0">
              <a:solidFill>
                <a:schemeClr val="bg1"/>
              </a:solidFill>
              <a:latin typeface="Lato"/>
              <a:ea typeface="Lato"/>
              <a:cs typeface="Lato"/>
              <a:sym typeface="Lato"/>
            </a:endParaRPr>
          </a:p>
          <a:p>
            <a:pPr marL="424800" lvl="0" indent="-285750">
              <a:spcBef>
                <a:spcPts val="1000"/>
              </a:spcBef>
              <a:buFont typeface="Wingdings" pitchFamily="2" charset="2"/>
              <a:buChar char="ü"/>
            </a:pPr>
            <a:r>
              <a:rPr lang="fr-CA" sz="1400" b="1" dirty="0">
                <a:solidFill>
                  <a:schemeClr val="bg1"/>
                </a:solidFill>
                <a:latin typeface="Lato"/>
                <a:ea typeface="Lato"/>
                <a:cs typeface="Lato"/>
                <a:sym typeface="Lato"/>
              </a:rPr>
              <a:t>On est 33 millions</a:t>
            </a:r>
            <a:r>
              <a:rPr lang="fr-CA" sz="1400" dirty="0">
                <a:solidFill>
                  <a:schemeClr val="bg1"/>
                </a:solidFill>
                <a:latin typeface="Lato"/>
                <a:ea typeface="Lato"/>
                <a:cs typeface="Lato"/>
                <a:sym typeface="Lato"/>
              </a:rPr>
              <a:t>: un </a:t>
            </a:r>
            <a:r>
              <a:rPr lang="fr-CA" sz="1400" dirty="0" err="1">
                <a:solidFill>
                  <a:schemeClr val="bg1"/>
                </a:solidFill>
                <a:latin typeface="Lato"/>
                <a:ea typeface="Lato"/>
                <a:cs typeface="Lato"/>
                <a:sym typeface="Lato"/>
              </a:rPr>
              <a:t>balado</a:t>
            </a:r>
            <a:r>
              <a:rPr lang="fr-CA" sz="1400" dirty="0">
                <a:solidFill>
                  <a:schemeClr val="bg1"/>
                </a:solidFill>
                <a:latin typeface="Lato"/>
                <a:ea typeface="Lato"/>
                <a:cs typeface="Lato"/>
                <a:sym typeface="Lato"/>
              </a:rPr>
              <a:t> 100% Franco-Amérique! </a:t>
            </a:r>
            <a:r>
              <a:rPr lang="fr-CA" sz="1400" dirty="0">
                <a:solidFill>
                  <a:schemeClr val="bg1"/>
                </a:solidFill>
                <a:latin typeface="Lato"/>
                <a:ea typeface="Lato"/>
                <a:cs typeface="Lato"/>
                <a:sym typeface="Lato"/>
                <a:hlinkClick r:id="rId8">
                  <a:extLst>
                    <a:ext uri="{A12FA001-AC4F-418D-AE19-62706E023703}">
                      <ahyp:hlinkClr xmlns:ahyp="http://schemas.microsoft.com/office/drawing/2018/hyperlinkcolor" val="tx"/>
                    </a:ext>
                  </a:extLst>
                </a:hlinkClick>
              </a:rPr>
              <a:t>https://francophoniedesameriques.com/zone-franco/canal-cfameriques/on-est-33-millions</a:t>
            </a:r>
            <a:endParaRPr lang="fr-CA" sz="1400" dirty="0">
              <a:solidFill>
                <a:schemeClr val="bg1"/>
              </a:solidFill>
              <a:latin typeface="Lato"/>
              <a:ea typeface="Lato"/>
              <a:cs typeface="Lato"/>
              <a:sym typeface="Lato"/>
            </a:endParaRPr>
          </a:p>
          <a:p>
            <a:pPr marL="424800" lvl="0" indent="-285750">
              <a:spcBef>
                <a:spcPts val="1000"/>
              </a:spcBef>
              <a:buFont typeface="Wingdings" pitchFamily="2" charset="2"/>
              <a:buChar char="ü"/>
            </a:pPr>
            <a:r>
              <a:rPr lang="fr-CA" sz="1400" b="1" dirty="0">
                <a:solidFill>
                  <a:schemeClr val="bg1"/>
                </a:solidFill>
                <a:latin typeface="Lato"/>
                <a:ea typeface="Lato"/>
                <a:cs typeface="Lato"/>
                <a:sym typeface="Lato"/>
              </a:rPr>
              <a:t>Français pour l’avenir</a:t>
            </a:r>
            <a:r>
              <a:rPr lang="fr-CA" sz="1400" dirty="0">
                <a:solidFill>
                  <a:schemeClr val="bg1"/>
                </a:solidFill>
                <a:latin typeface="Lato"/>
                <a:ea typeface="Lato"/>
                <a:cs typeface="Lato"/>
                <a:sym typeface="Lato"/>
              </a:rPr>
              <a:t>: session franc-connexion: </a:t>
            </a:r>
            <a:r>
              <a:rPr lang="fr-CA" sz="1400" dirty="0">
                <a:solidFill>
                  <a:schemeClr val="bg1"/>
                </a:solidFill>
                <a:latin typeface="Lato"/>
                <a:ea typeface="Lato"/>
                <a:cs typeface="Lato"/>
                <a:sym typeface="Lato"/>
                <a:hlinkClick r:id="rId9">
                  <a:extLst>
                    <a:ext uri="{A12FA001-AC4F-418D-AE19-62706E023703}">
                      <ahyp:hlinkClr xmlns:ahyp="http://schemas.microsoft.com/office/drawing/2018/hyperlinkcolor" val="tx"/>
                    </a:ext>
                  </a:extLst>
                </a:hlinkClick>
              </a:rPr>
              <a:t>https://www.french-future.org/fr/programmes/sessions-franconnexion/</a:t>
            </a:r>
            <a:endParaRPr lang="fr-CA" sz="1400" dirty="0">
              <a:solidFill>
                <a:schemeClr val="bg1"/>
              </a:solidFill>
              <a:latin typeface="Lato"/>
              <a:ea typeface="Lato"/>
              <a:cs typeface="Lato"/>
              <a:sym typeface="Lato"/>
            </a:endParaRPr>
          </a:p>
          <a:p>
            <a:pPr marL="424800" lvl="0" indent="-285750">
              <a:spcBef>
                <a:spcPts val="1000"/>
              </a:spcBef>
              <a:buFont typeface="Wingdings" pitchFamily="2" charset="2"/>
              <a:buChar char="ü"/>
            </a:pPr>
            <a:r>
              <a:rPr lang="fr-CA" sz="1400" b="1" dirty="0">
                <a:solidFill>
                  <a:schemeClr val="bg1"/>
                </a:solidFill>
                <a:latin typeface="Lato"/>
                <a:ea typeface="Lato"/>
                <a:cs typeface="Lato"/>
                <a:sym typeface="Lato"/>
              </a:rPr>
              <a:t>Office national du film Éducation </a:t>
            </a:r>
            <a:r>
              <a:rPr lang="fr-CA" sz="1400" dirty="0">
                <a:solidFill>
                  <a:schemeClr val="bg1"/>
                </a:solidFill>
                <a:latin typeface="Lato"/>
                <a:ea typeface="Lato"/>
                <a:cs typeface="Lato"/>
                <a:sym typeface="Lato"/>
              </a:rPr>
              <a:t>(ONF): https://</a:t>
            </a:r>
            <a:r>
              <a:rPr lang="fr-CA" sz="1400" dirty="0" err="1">
                <a:solidFill>
                  <a:schemeClr val="bg1"/>
                </a:solidFill>
                <a:latin typeface="Lato"/>
                <a:ea typeface="Lato"/>
                <a:cs typeface="Lato"/>
                <a:sym typeface="Lato"/>
              </a:rPr>
              <a:t>www.onf.ca</a:t>
            </a:r>
            <a:r>
              <a:rPr lang="fr-CA" sz="1400" dirty="0">
                <a:solidFill>
                  <a:schemeClr val="bg1"/>
                </a:solidFill>
                <a:latin typeface="Lato"/>
                <a:ea typeface="Lato"/>
                <a:cs typeface="Lato"/>
                <a:sym typeface="Lato"/>
              </a:rPr>
              <a:t>/</a:t>
            </a:r>
            <a:r>
              <a:rPr lang="fr-CA" sz="1400" dirty="0" err="1">
                <a:solidFill>
                  <a:schemeClr val="bg1"/>
                </a:solidFill>
                <a:latin typeface="Lato"/>
                <a:ea typeface="Lato"/>
                <a:cs typeface="Lato"/>
                <a:sym typeface="Lato"/>
              </a:rPr>
              <a:t>education</a:t>
            </a:r>
            <a:r>
              <a:rPr lang="fr-CA" sz="1400" dirty="0">
                <a:solidFill>
                  <a:schemeClr val="bg1"/>
                </a:solidFill>
                <a:latin typeface="Lato"/>
                <a:ea typeface="Lato"/>
                <a:cs typeface="Lato"/>
                <a:sym typeface="Lato"/>
              </a:rPr>
              <a:t>/</a:t>
            </a:r>
            <a:endParaRPr sz="1400" dirty="0">
              <a:solidFill>
                <a:schemeClr val="bg1"/>
              </a:solidFill>
              <a:latin typeface="Lato"/>
              <a:ea typeface="Lato"/>
              <a:cs typeface="Lato"/>
              <a:sym typeface="Lato"/>
            </a:endParaRPr>
          </a:p>
        </p:txBody>
      </p:sp>
      <p:sp>
        <p:nvSpPr>
          <p:cNvPr id="1194" name="Google Shape;1194;p56"/>
          <p:cNvSpPr txBox="1">
            <a:spLocks noGrp="1"/>
          </p:cNvSpPr>
          <p:nvPr>
            <p:ph type="title"/>
          </p:nvPr>
        </p:nvSpPr>
        <p:spPr>
          <a:xfrm>
            <a:off x="3179576" y="418851"/>
            <a:ext cx="2784851"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Ressources</a:t>
            </a:r>
            <a:endParaRPr dirty="0">
              <a:latin typeface="Century Gothic" panose="020B0502020202020204" pitchFamily="34" charset="0"/>
            </a:endParaRPr>
          </a:p>
        </p:txBody>
      </p:sp>
      <p:grpSp>
        <p:nvGrpSpPr>
          <p:cNvPr id="28" name="Google Shape;12138;p71">
            <a:extLst>
              <a:ext uri="{FF2B5EF4-FFF2-40B4-BE49-F238E27FC236}">
                <a16:creationId xmlns:a16="http://schemas.microsoft.com/office/drawing/2014/main" id="{B7C4E76D-B58C-9340-87A3-74F11DE9EFB6}"/>
              </a:ext>
            </a:extLst>
          </p:cNvPr>
          <p:cNvGrpSpPr/>
          <p:nvPr/>
        </p:nvGrpSpPr>
        <p:grpSpPr>
          <a:xfrm>
            <a:off x="2373830" y="325491"/>
            <a:ext cx="814213" cy="811768"/>
            <a:chOff x="853950" y="2894720"/>
            <a:chExt cx="364104" cy="353290"/>
          </a:xfrm>
        </p:grpSpPr>
        <p:sp>
          <p:nvSpPr>
            <p:cNvPr id="29" name="Google Shape;12139;p71">
              <a:extLst>
                <a:ext uri="{FF2B5EF4-FFF2-40B4-BE49-F238E27FC236}">
                  <a16:creationId xmlns:a16="http://schemas.microsoft.com/office/drawing/2014/main" id="{72C6B6C2-09D2-3749-ABDF-C1FBC4634AA2}"/>
                </a:ext>
              </a:extLst>
            </p:cNvPr>
            <p:cNvSpPr/>
            <p:nvPr/>
          </p:nvSpPr>
          <p:spPr>
            <a:xfrm>
              <a:off x="1056167" y="3155298"/>
              <a:ext cx="57472" cy="57662"/>
            </a:xfrm>
            <a:custGeom>
              <a:avLst/>
              <a:gdLst/>
              <a:ahLst/>
              <a:cxnLst/>
              <a:rect l="l" t="t" r="r" b="b"/>
              <a:pathLst>
                <a:path w="1807" h="1813" extrusionOk="0">
                  <a:moveTo>
                    <a:pt x="907" y="0"/>
                  </a:moveTo>
                  <a:cubicBezTo>
                    <a:pt x="686" y="0"/>
                    <a:pt x="459" y="83"/>
                    <a:pt x="274" y="268"/>
                  </a:cubicBezTo>
                  <a:cubicBezTo>
                    <a:pt x="215" y="328"/>
                    <a:pt x="215" y="423"/>
                    <a:pt x="274" y="506"/>
                  </a:cubicBezTo>
                  <a:cubicBezTo>
                    <a:pt x="304" y="536"/>
                    <a:pt x="346" y="551"/>
                    <a:pt x="389" y="551"/>
                  </a:cubicBezTo>
                  <a:cubicBezTo>
                    <a:pt x="432" y="551"/>
                    <a:pt x="477" y="536"/>
                    <a:pt x="512" y="506"/>
                  </a:cubicBezTo>
                  <a:cubicBezTo>
                    <a:pt x="625" y="394"/>
                    <a:pt x="767" y="336"/>
                    <a:pt x="908" y="336"/>
                  </a:cubicBezTo>
                  <a:cubicBezTo>
                    <a:pt x="1020" y="336"/>
                    <a:pt x="1132" y="373"/>
                    <a:pt x="1227" y="447"/>
                  </a:cubicBezTo>
                  <a:cubicBezTo>
                    <a:pt x="1489" y="625"/>
                    <a:pt x="1560" y="983"/>
                    <a:pt x="1381" y="1233"/>
                  </a:cubicBezTo>
                  <a:cubicBezTo>
                    <a:pt x="1265" y="1401"/>
                    <a:pt x="1087" y="1477"/>
                    <a:pt x="911" y="1477"/>
                  </a:cubicBezTo>
                  <a:cubicBezTo>
                    <a:pt x="639" y="1477"/>
                    <a:pt x="370" y="1294"/>
                    <a:pt x="334" y="983"/>
                  </a:cubicBezTo>
                  <a:cubicBezTo>
                    <a:pt x="323" y="894"/>
                    <a:pt x="260" y="827"/>
                    <a:pt x="176" y="827"/>
                  </a:cubicBezTo>
                  <a:cubicBezTo>
                    <a:pt x="169" y="827"/>
                    <a:pt x="162" y="827"/>
                    <a:pt x="155" y="828"/>
                  </a:cubicBezTo>
                  <a:cubicBezTo>
                    <a:pt x="72" y="840"/>
                    <a:pt x="0" y="923"/>
                    <a:pt x="12" y="1006"/>
                  </a:cubicBezTo>
                  <a:cubicBezTo>
                    <a:pt x="63" y="1513"/>
                    <a:pt x="487" y="1812"/>
                    <a:pt x="913" y="1812"/>
                  </a:cubicBezTo>
                  <a:cubicBezTo>
                    <a:pt x="1189" y="1812"/>
                    <a:pt x="1466" y="1687"/>
                    <a:pt x="1643" y="1411"/>
                  </a:cubicBezTo>
                  <a:cubicBezTo>
                    <a:pt x="1751" y="1256"/>
                    <a:pt x="1798" y="1078"/>
                    <a:pt x="1798" y="899"/>
                  </a:cubicBezTo>
                  <a:cubicBezTo>
                    <a:pt x="1806" y="360"/>
                    <a:pt x="1368" y="0"/>
                    <a:pt x="90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2140;p71">
              <a:extLst>
                <a:ext uri="{FF2B5EF4-FFF2-40B4-BE49-F238E27FC236}">
                  <a16:creationId xmlns:a16="http://schemas.microsoft.com/office/drawing/2014/main" id="{22A02121-1386-5B4D-A7B1-B11598288758}"/>
                </a:ext>
              </a:extLst>
            </p:cNvPr>
            <p:cNvSpPr/>
            <p:nvPr/>
          </p:nvSpPr>
          <p:spPr>
            <a:xfrm>
              <a:off x="868326" y="2975027"/>
              <a:ext cx="192802" cy="82025"/>
            </a:xfrm>
            <a:custGeom>
              <a:avLst/>
              <a:gdLst/>
              <a:ahLst/>
              <a:cxnLst/>
              <a:rect l="l" t="t" r="r" b="b"/>
              <a:pathLst>
                <a:path w="6062" h="2579" extrusionOk="0">
                  <a:moveTo>
                    <a:pt x="3619" y="1"/>
                  </a:moveTo>
                  <a:cubicBezTo>
                    <a:pt x="2165" y="1"/>
                    <a:pt x="686" y="811"/>
                    <a:pt x="48" y="2364"/>
                  </a:cubicBezTo>
                  <a:cubicBezTo>
                    <a:pt x="1" y="2460"/>
                    <a:pt x="84" y="2579"/>
                    <a:pt x="203" y="2579"/>
                  </a:cubicBezTo>
                  <a:cubicBezTo>
                    <a:pt x="263" y="2579"/>
                    <a:pt x="334" y="2543"/>
                    <a:pt x="346" y="2483"/>
                  </a:cubicBezTo>
                  <a:cubicBezTo>
                    <a:pt x="909" y="1104"/>
                    <a:pt x="2222" y="332"/>
                    <a:pt x="3567" y="332"/>
                  </a:cubicBezTo>
                  <a:cubicBezTo>
                    <a:pt x="4242" y="332"/>
                    <a:pt x="4925" y="526"/>
                    <a:pt x="5525" y="936"/>
                  </a:cubicBezTo>
                  <a:cubicBezTo>
                    <a:pt x="5609" y="995"/>
                    <a:pt x="5680" y="1031"/>
                    <a:pt x="5752" y="1114"/>
                  </a:cubicBezTo>
                  <a:cubicBezTo>
                    <a:pt x="5784" y="1142"/>
                    <a:pt x="5824" y="1156"/>
                    <a:pt x="5864" y="1156"/>
                  </a:cubicBezTo>
                  <a:cubicBezTo>
                    <a:pt x="5911" y="1156"/>
                    <a:pt x="5957" y="1136"/>
                    <a:pt x="5990" y="1090"/>
                  </a:cubicBezTo>
                  <a:cubicBezTo>
                    <a:pt x="6061" y="1019"/>
                    <a:pt x="6049" y="912"/>
                    <a:pt x="5978" y="852"/>
                  </a:cubicBezTo>
                  <a:cubicBezTo>
                    <a:pt x="5317" y="280"/>
                    <a:pt x="4473" y="1"/>
                    <a:pt x="361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2141;p71">
              <a:extLst>
                <a:ext uri="{FF2B5EF4-FFF2-40B4-BE49-F238E27FC236}">
                  <a16:creationId xmlns:a16="http://schemas.microsoft.com/office/drawing/2014/main" id="{69A2FBDD-B6A0-084D-ACA3-F7264CC18284}"/>
                </a:ext>
              </a:extLst>
            </p:cNvPr>
            <p:cNvSpPr/>
            <p:nvPr/>
          </p:nvSpPr>
          <p:spPr>
            <a:xfrm>
              <a:off x="853950" y="3067580"/>
              <a:ext cx="137875" cy="168598"/>
            </a:xfrm>
            <a:custGeom>
              <a:avLst/>
              <a:gdLst/>
              <a:ahLst/>
              <a:cxnLst/>
              <a:rect l="l" t="t" r="r" b="b"/>
              <a:pathLst>
                <a:path w="4335" h="5301" extrusionOk="0">
                  <a:moveTo>
                    <a:pt x="479" y="1"/>
                  </a:moveTo>
                  <a:cubicBezTo>
                    <a:pt x="401" y="1"/>
                    <a:pt x="321" y="57"/>
                    <a:pt x="310" y="133"/>
                  </a:cubicBezTo>
                  <a:cubicBezTo>
                    <a:pt x="0" y="1633"/>
                    <a:pt x="608" y="3217"/>
                    <a:pt x="1893" y="4074"/>
                  </a:cubicBezTo>
                  <a:cubicBezTo>
                    <a:pt x="1965" y="4134"/>
                    <a:pt x="2858" y="4788"/>
                    <a:pt x="4072" y="5288"/>
                  </a:cubicBezTo>
                  <a:cubicBezTo>
                    <a:pt x="4084" y="5300"/>
                    <a:pt x="4120" y="5300"/>
                    <a:pt x="4132" y="5300"/>
                  </a:cubicBezTo>
                  <a:cubicBezTo>
                    <a:pt x="4191" y="5300"/>
                    <a:pt x="4275" y="5253"/>
                    <a:pt x="4287" y="5193"/>
                  </a:cubicBezTo>
                  <a:cubicBezTo>
                    <a:pt x="4334" y="5074"/>
                    <a:pt x="4287" y="4979"/>
                    <a:pt x="4191" y="4955"/>
                  </a:cubicBezTo>
                  <a:cubicBezTo>
                    <a:pt x="2989" y="4479"/>
                    <a:pt x="2084" y="3800"/>
                    <a:pt x="2084" y="3800"/>
                  </a:cubicBezTo>
                  <a:cubicBezTo>
                    <a:pt x="905" y="3002"/>
                    <a:pt x="346" y="1562"/>
                    <a:pt x="643" y="193"/>
                  </a:cubicBezTo>
                  <a:cubicBezTo>
                    <a:pt x="655" y="109"/>
                    <a:pt x="596" y="14"/>
                    <a:pt x="500" y="2"/>
                  </a:cubicBezTo>
                  <a:cubicBezTo>
                    <a:pt x="493" y="1"/>
                    <a:pt x="486" y="1"/>
                    <a:pt x="47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2142;p71">
              <a:extLst>
                <a:ext uri="{FF2B5EF4-FFF2-40B4-BE49-F238E27FC236}">
                  <a16:creationId xmlns:a16="http://schemas.microsoft.com/office/drawing/2014/main" id="{6F936DA4-912B-0849-A3CA-8580631DE925}"/>
                </a:ext>
              </a:extLst>
            </p:cNvPr>
            <p:cNvSpPr/>
            <p:nvPr/>
          </p:nvSpPr>
          <p:spPr>
            <a:xfrm>
              <a:off x="937248" y="3014975"/>
              <a:ext cx="87877" cy="57217"/>
            </a:xfrm>
            <a:custGeom>
              <a:avLst/>
              <a:gdLst/>
              <a:ahLst/>
              <a:cxnLst/>
              <a:rect l="l" t="t" r="r" b="b"/>
              <a:pathLst>
                <a:path w="2763" h="1799" extrusionOk="0">
                  <a:moveTo>
                    <a:pt x="2225" y="1"/>
                  </a:moveTo>
                  <a:cubicBezTo>
                    <a:pt x="2218" y="1"/>
                    <a:pt x="2211" y="1"/>
                    <a:pt x="2203" y="1"/>
                  </a:cubicBezTo>
                  <a:lnTo>
                    <a:pt x="941" y="61"/>
                  </a:lnTo>
                  <a:cubicBezTo>
                    <a:pt x="584" y="73"/>
                    <a:pt x="346" y="430"/>
                    <a:pt x="477" y="763"/>
                  </a:cubicBezTo>
                  <a:cubicBezTo>
                    <a:pt x="203" y="787"/>
                    <a:pt x="1" y="1025"/>
                    <a:pt x="13" y="1311"/>
                  </a:cubicBezTo>
                  <a:cubicBezTo>
                    <a:pt x="25" y="1597"/>
                    <a:pt x="263" y="1799"/>
                    <a:pt x="537" y="1799"/>
                  </a:cubicBezTo>
                  <a:cubicBezTo>
                    <a:pt x="560" y="1799"/>
                    <a:pt x="548" y="1799"/>
                    <a:pt x="953" y="1787"/>
                  </a:cubicBezTo>
                  <a:cubicBezTo>
                    <a:pt x="1037" y="1787"/>
                    <a:pt x="1120" y="1704"/>
                    <a:pt x="1120" y="1608"/>
                  </a:cubicBezTo>
                  <a:cubicBezTo>
                    <a:pt x="1120" y="1525"/>
                    <a:pt x="1025" y="1442"/>
                    <a:pt x="941" y="1442"/>
                  </a:cubicBezTo>
                  <a:lnTo>
                    <a:pt x="548" y="1466"/>
                  </a:lnTo>
                  <a:cubicBezTo>
                    <a:pt x="441" y="1466"/>
                    <a:pt x="346" y="1370"/>
                    <a:pt x="346" y="1263"/>
                  </a:cubicBezTo>
                  <a:cubicBezTo>
                    <a:pt x="346" y="1168"/>
                    <a:pt x="429" y="1073"/>
                    <a:pt x="537" y="1073"/>
                  </a:cubicBezTo>
                  <a:lnTo>
                    <a:pt x="667" y="1073"/>
                  </a:lnTo>
                  <a:cubicBezTo>
                    <a:pt x="858" y="1061"/>
                    <a:pt x="953" y="835"/>
                    <a:pt x="834" y="704"/>
                  </a:cubicBezTo>
                  <a:cubicBezTo>
                    <a:pt x="727" y="585"/>
                    <a:pt x="798" y="394"/>
                    <a:pt x="965" y="370"/>
                  </a:cubicBezTo>
                  <a:lnTo>
                    <a:pt x="2227" y="311"/>
                  </a:lnTo>
                  <a:cubicBezTo>
                    <a:pt x="2334" y="311"/>
                    <a:pt x="2442" y="406"/>
                    <a:pt x="2442" y="513"/>
                  </a:cubicBezTo>
                  <a:cubicBezTo>
                    <a:pt x="2442" y="608"/>
                    <a:pt x="2346" y="704"/>
                    <a:pt x="2263" y="704"/>
                  </a:cubicBezTo>
                  <a:lnTo>
                    <a:pt x="2144" y="704"/>
                  </a:lnTo>
                  <a:cubicBezTo>
                    <a:pt x="1953" y="716"/>
                    <a:pt x="1858" y="942"/>
                    <a:pt x="1977" y="1085"/>
                  </a:cubicBezTo>
                  <a:cubicBezTo>
                    <a:pt x="2084" y="1204"/>
                    <a:pt x="1989" y="1406"/>
                    <a:pt x="1834" y="1406"/>
                  </a:cubicBezTo>
                  <a:lnTo>
                    <a:pt x="1620" y="1418"/>
                  </a:lnTo>
                  <a:cubicBezTo>
                    <a:pt x="1537" y="1418"/>
                    <a:pt x="1453" y="1501"/>
                    <a:pt x="1453" y="1597"/>
                  </a:cubicBezTo>
                  <a:cubicBezTo>
                    <a:pt x="1453" y="1680"/>
                    <a:pt x="1549" y="1763"/>
                    <a:pt x="1632" y="1763"/>
                  </a:cubicBezTo>
                  <a:lnTo>
                    <a:pt x="1846" y="1739"/>
                  </a:lnTo>
                  <a:cubicBezTo>
                    <a:pt x="2203" y="1728"/>
                    <a:pt x="2442" y="1370"/>
                    <a:pt x="2322" y="1049"/>
                  </a:cubicBezTo>
                  <a:cubicBezTo>
                    <a:pt x="2561" y="1013"/>
                    <a:pt x="2763" y="775"/>
                    <a:pt x="2751" y="489"/>
                  </a:cubicBezTo>
                  <a:cubicBezTo>
                    <a:pt x="2739" y="222"/>
                    <a:pt x="2502" y="1"/>
                    <a:pt x="222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2143;p71">
              <a:extLst>
                <a:ext uri="{FF2B5EF4-FFF2-40B4-BE49-F238E27FC236}">
                  <a16:creationId xmlns:a16="http://schemas.microsoft.com/office/drawing/2014/main" id="{2A67143E-9C07-354D-9FB4-DBB8C38BA268}"/>
                </a:ext>
              </a:extLst>
            </p:cNvPr>
            <p:cNvSpPr/>
            <p:nvPr/>
          </p:nvSpPr>
          <p:spPr>
            <a:xfrm>
              <a:off x="978912" y="3095664"/>
              <a:ext cx="78399" cy="79290"/>
            </a:xfrm>
            <a:custGeom>
              <a:avLst/>
              <a:gdLst/>
              <a:ahLst/>
              <a:cxnLst/>
              <a:rect l="l" t="t" r="r" b="b"/>
              <a:pathLst>
                <a:path w="2465" h="2493" extrusionOk="0">
                  <a:moveTo>
                    <a:pt x="1751" y="0"/>
                  </a:moveTo>
                  <a:cubicBezTo>
                    <a:pt x="1513" y="0"/>
                    <a:pt x="1477" y="95"/>
                    <a:pt x="381" y="691"/>
                  </a:cubicBezTo>
                  <a:cubicBezTo>
                    <a:pt x="72" y="869"/>
                    <a:pt x="24" y="1286"/>
                    <a:pt x="286" y="1524"/>
                  </a:cubicBezTo>
                  <a:cubicBezTo>
                    <a:pt x="84" y="1667"/>
                    <a:pt x="0" y="1929"/>
                    <a:pt x="72" y="2155"/>
                  </a:cubicBezTo>
                  <a:cubicBezTo>
                    <a:pt x="154" y="2370"/>
                    <a:pt x="351" y="2493"/>
                    <a:pt x="555" y="2493"/>
                  </a:cubicBezTo>
                  <a:cubicBezTo>
                    <a:pt x="646" y="2493"/>
                    <a:pt x="738" y="2468"/>
                    <a:pt x="822" y="2417"/>
                  </a:cubicBezTo>
                  <a:lnTo>
                    <a:pt x="1096" y="2262"/>
                  </a:lnTo>
                  <a:cubicBezTo>
                    <a:pt x="1179" y="2215"/>
                    <a:pt x="1203" y="2108"/>
                    <a:pt x="1155" y="2036"/>
                  </a:cubicBezTo>
                  <a:cubicBezTo>
                    <a:pt x="1131" y="1987"/>
                    <a:pt x="1073" y="1955"/>
                    <a:pt x="1016" y="1955"/>
                  </a:cubicBezTo>
                  <a:cubicBezTo>
                    <a:pt x="989" y="1955"/>
                    <a:pt x="963" y="1962"/>
                    <a:pt x="941" y="1977"/>
                  </a:cubicBezTo>
                  <a:lnTo>
                    <a:pt x="655" y="2143"/>
                  </a:lnTo>
                  <a:cubicBezTo>
                    <a:pt x="624" y="2161"/>
                    <a:pt x="591" y="2169"/>
                    <a:pt x="558" y="2169"/>
                  </a:cubicBezTo>
                  <a:cubicBezTo>
                    <a:pt x="479" y="2169"/>
                    <a:pt x="403" y="2120"/>
                    <a:pt x="370" y="2036"/>
                  </a:cubicBezTo>
                  <a:cubicBezTo>
                    <a:pt x="346" y="1965"/>
                    <a:pt x="381" y="1846"/>
                    <a:pt x="465" y="1798"/>
                  </a:cubicBezTo>
                  <a:cubicBezTo>
                    <a:pt x="643" y="1691"/>
                    <a:pt x="667" y="1441"/>
                    <a:pt x="489" y="1310"/>
                  </a:cubicBezTo>
                  <a:cubicBezTo>
                    <a:pt x="381" y="1215"/>
                    <a:pt x="405" y="1048"/>
                    <a:pt x="512" y="976"/>
                  </a:cubicBezTo>
                  <a:cubicBezTo>
                    <a:pt x="1691" y="322"/>
                    <a:pt x="1632" y="322"/>
                    <a:pt x="1727" y="322"/>
                  </a:cubicBezTo>
                  <a:cubicBezTo>
                    <a:pt x="1822" y="322"/>
                    <a:pt x="1917" y="417"/>
                    <a:pt x="1917" y="512"/>
                  </a:cubicBezTo>
                  <a:cubicBezTo>
                    <a:pt x="1917" y="679"/>
                    <a:pt x="1751" y="715"/>
                    <a:pt x="1691" y="750"/>
                  </a:cubicBezTo>
                  <a:cubicBezTo>
                    <a:pt x="1536" y="846"/>
                    <a:pt x="1548" y="1084"/>
                    <a:pt x="1727" y="1155"/>
                  </a:cubicBezTo>
                  <a:cubicBezTo>
                    <a:pt x="1882" y="1215"/>
                    <a:pt x="1882" y="1429"/>
                    <a:pt x="1739" y="1512"/>
                  </a:cubicBezTo>
                  <a:lnTo>
                    <a:pt x="1501" y="1643"/>
                  </a:lnTo>
                  <a:cubicBezTo>
                    <a:pt x="1429" y="1691"/>
                    <a:pt x="1393" y="1798"/>
                    <a:pt x="1441" y="1869"/>
                  </a:cubicBezTo>
                  <a:cubicBezTo>
                    <a:pt x="1474" y="1918"/>
                    <a:pt x="1529" y="1951"/>
                    <a:pt x="1587" y="1951"/>
                  </a:cubicBezTo>
                  <a:cubicBezTo>
                    <a:pt x="1614" y="1951"/>
                    <a:pt x="1641" y="1944"/>
                    <a:pt x="1667" y="1929"/>
                  </a:cubicBezTo>
                  <a:lnTo>
                    <a:pt x="1905" y="1798"/>
                  </a:lnTo>
                  <a:cubicBezTo>
                    <a:pt x="2215" y="1619"/>
                    <a:pt x="2275" y="1203"/>
                    <a:pt x="2001" y="953"/>
                  </a:cubicBezTo>
                  <a:cubicBezTo>
                    <a:pt x="2465" y="679"/>
                    <a:pt x="2275" y="0"/>
                    <a:pt x="175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2144;p71">
              <a:extLst>
                <a:ext uri="{FF2B5EF4-FFF2-40B4-BE49-F238E27FC236}">
                  <a16:creationId xmlns:a16="http://schemas.microsoft.com/office/drawing/2014/main" id="{FEB9B91B-C3BB-184A-8E5C-7EB5CB649BF8}"/>
                </a:ext>
              </a:extLst>
            </p:cNvPr>
            <p:cNvSpPr/>
            <p:nvPr/>
          </p:nvSpPr>
          <p:spPr>
            <a:xfrm>
              <a:off x="891067" y="3070697"/>
              <a:ext cx="74615" cy="77477"/>
            </a:xfrm>
            <a:custGeom>
              <a:avLst/>
              <a:gdLst/>
              <a:ahLst/>
              <a:cxnLst/>
              <a:rect l="l" t="t" r="r" b="b"/>
              <a:pathLst>
                <a:path w="2346" h="2436" extrusionOk="0">
                  <a:moveTo>
                    <a:pt x="534" y="1"/>
                  </a:moveTo>
                  <a:cubicBezTo>
                    <a:pt x="499" y="1"/>
                    <a:pt x="464" y="4"/>
                    <a:pt x="429" y="11"/>
                  </a:cubicBezTo>
                  <a:cubicBezTo>
                    <a:pt x="191" y="71"/>
                    <a:pt x="0" y="273"/>
                    <a:pt x="0" y="523"/>
                  </a:cubicBezTo>
                  <a:cubicBezTo>
                    <a:pt x="0" y="690"/>
                    <a:pt x="72" y="749"/>
                    <a:pt x="203" y="1107"/>
                  </a:cubicBezTo>
                  <a:cubicBezTo>
                    <a:pt x="220" y="1178"/>
                    <a:pt x="284" y="1215"/>
                    <a:pt x="345" y="1215"/>
                  </a:cubicBezTo>
                  <a:cubicBezTo>
                    <a:pt x="366" y="1215"/>
                    <a:pt x="387" y="1211"/>
                    <a:pt x="405" y="1202"/>
                  </a:cubicBezTo>
                  <a:cubicBezTo>
                    <a:pt x="500" y="1166"/>
                    <a:pt x="548" y="1059"/>
                    <a:pt x="500" y="988"/>
                  </a:cubicBezTo>
                  <a:cubicBezTo>
                    <a:pt x="345" y="583"/>
                    <a:pt x="334" y="583"/>
                    <a:pt x="334" y="523"/>
                  </a:cubicBezTo>
                  <a:cubicBezTo>
                    <a:pt x="334" y="416"/>
                    <a:pt x="429" y="333"/>
                    <a:pt x="512" y="333"/>
                  </a:cubicBezTo>
                  <a:cubicBezTo>
                    <a:pt x="584" y="333"/>
                    <a:pt x="679" y="392"/>
                    <a:pt x="703" y="464"/>
                  </a:cubicBezTo>
                  <a:cubicBezTo>
                    <a:pt x="738" y="511"/>
                    <a:pt x="750" y="738"/>
                    <a:pt x="965" y="738"/>
                  </a:cubicBezTo>
                  <a:cubicBezTo>
                    <a:pt x="1036" y="738"/>
                    <a:pt x="1107" y="690"/>
                    <a:pt x="1155" y="618"/>
                  </a:cubicBezTo>
                  <a:cubicBezTo>
                    <a:pt x="1188" y="557"/>
                    <a:pt x="1253" y="527"/>
                    <a:pt x="1318" y="527"/>
                  </a:cubicBezTo>
                  <a:cubicBezTo>
                    <a:pt x="1393" y="527"/>
                    <a:pt x="1469" y="566"/>
                    <a:pt x="1500" y="642"/>
                  </a:cubicBezTo>
                  <a:cubicBezTo>
                    <a:pt x="1977" y="1881"/>
                    <a:pt x="1977" y="1833"/>
                    <a:pt x="1977" y="1892"/>
                  </a:cubicBezTo>
                  <a:cubicBezTo>
                    <a:pt x="1977" y="2018"/>
                    <a:pt x="1874" y="2091"/>
                    <a:pt x="1773" y="2091"/>
                  </a:cubicBezTo>
                  <a:cubicBezTo>
                    <a:pt x="1701" y="2091"/>
                    <a:pt x="1630" y="2055"/>
                    <a:pt x="1596" y="1976"/>
                  </a:cubicBezTo>
                  <a:lnTo>
                    <a:pt x="1536" y="1833"/>
                  </a:lnTo>
                  <a:cubicBezTo>
                    <a:pt x="1498" y="1739"/>
                    <a:pt x="1415" y="1691"/>
                    <a:pt x="1332" y="1691"/>
                  </a:cubicBezTo>
                  <a:cubicBezTo>
                    <a:pt x="1257" y="1691"/>
                    <a:pt x="1183" y="1730"/>
                    <a:pt x="1143" y="1809"/>
                  </a:cubicBezTo>
                  <a:cubicBezTo>
                    <a:pt x="1105" y="1875"/>
                    <a:pt x="1041" y="1908"/>
                    <a:pt x="976" y="1908"/>
                  </a:cubicBezTo>
                  <a:cubicBezTo>
                    <a:pt x="901" y="1908"/>
                    <a:pt x="824" y="1863"/>
                    <a:pt x="786" y="1773"/>
                  </a:cubicBezTo>
                  <a:lnTo>
                    <a:pt x="726" y="1607"/>
                  </a:lnTo>
                  <a:cubicBezTo>
                    <a:pt x="700" y="1546"/>
                    <a:pt x="637" y="1504"/>
                    <a:pt x="577" y="1504"/>
                  </a:cubicBezTo>
                  <a:cubicBezTo>
                    <a:pt x="554" y="1504"/>
                    <a:pt x="532" y="1510"/>
                    <a:pt x="512" y="1523"/>
                  </a:cubicBezTo>
                  <a:cubicBezTo>
                    <a:pt x="429" y="1559"/>
                    <a:pt x="381" y="1654"/>
                    <a:pt x="429" y="1726"/>
                  </a:cubicBezTo>
                  <a:lnTo>
                    <a:pt x="488" y="1892"/>
                  </a:lnTo>
                  <a:cubicBezTo>
                    <a:pt x="574" y="2112"/>
                    <a:pt x="779" y="2244"/>
                    <a:pt x="987" y="2244"/>
                  </a:cubicBezTo>
                  <a:cubicBezTo>
                    <a:pt x="1095" y="2244"/>
                    <a:pt x="1204" y="2208"/>
                    <a:pt x="1298" y="2131"/>
                  </a:cubicBezTo>
                  <a:cubicBezTo>
                    <a:pt x="1390" y="2315"/>
                    <a:pt x="1583" y="2436"/>
                    <a:pt x="1793" y="2436"/>
                  </a:cubicBezTo>
                  <a:cubicBezTo>
                    <a:pt x="1853" y="2436"/>
                    <a:pt x="1915" y="2426"/>
                    <a:pt x="1977" y="2404"/>
                  </a:cubicBezTo>
                  <a:cubicBezTo>
                    <a:pt x="2179" y="2321"/>
                    <a:pt x="2310" y="2119"/>
                    <a:pt x="2310" y="1904"/>
                  </a:cubicBezTo>
                  <a:cubicBezTo>
                    <a:pt x="2346" y="1738"/>
                    <a:pt x="2298" y="1738"/>
                    <a:pt x="1834" y="523"/>
                  </a:cubicBezTo>
                  <a:cubicBezTo>
                    <a:pt x="1757" y="315"/>
                    <a:pt x="1555" y="192"/>
                    <a:pt x="1349" y="192"/>
                  </a:cubicBezTo>
                  <a:cubicBezTo>
                    <a:pt x="1236" y="192"/>
                    <a:pt x="1121" y="229"/>
                    <a:pt x="1024" y="309"/>
                  </a:cubicBezTo>
                  <a:cubicBezTo>
                    <a:pt x="933" y="116"/>
                    <a:pt x="737" y="1"/>
                    <a:pt x="53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2145;p71">
              <a:extLst>
                <a:ext uri="{FF2B5EF4-FFF2-40B4-BE49-F238E27FC236}">
                  <a16:creationId xmlns:a16="http://schemas.microsoft.com/office/drawing/2014/main" id="{1AA6D956-0F55-584F-9139-FF9D54455FD7}"/>
                </a:ext>
              </a:extLst>
            </p:cNvPr>
            <p:cNvSpPr/>
            <p:nvPr/>
          </p:nvSpPr>
          <p:spPr>
            <a:xfrm>
              <a:off x="999745" y="2894720"/>
              <a:ext cx="218310" cy="353290"/>
            </a:xfrm>
            <a:custGeom>
              <a:avLst/>
              <a:gdLst/>
              <a:ahLst/>
              <a:cxnLst/>
              <a:rect l="l" t="t" r="r" b="b"/>
              <a:pathLst>
                <a:path w="6864" h="11108" extrusionOk="0">
                  <a:moveTo>
                    <a:pt x="6633" y="1"/>
                  </a:moveTo>
                  <a:cubicBezTo>
                    <a:pt x="6605" y="1"/>
                    <a:pt x="6577" y="7"/>
                    <a:pt x="6549" y="20"/>
                  </a:cubicBezTo>
                  <a:cubicBezTo>
                    <a:pt x="5918" y="282"/>
                    <a:pt x="5299" y="698"/>
                    <a:pt x="4703" y="1246"/>
                  </a:cubicBezTo>
                  <a:cubicBezTo>
                    <a:pt x="4644" y="1306"/>
                    <a:pt x="4620" y="1413"/>
                    <a:pt x="4703" y="1484"/>
                  </a:cubicBezTo>
                  <a:cubicBezTo>
                    <a:pt x="4735" y="1516"/>
                    <a:pt x="4778" y="1538"/>
                    <a:pt x="4824" y="1538"/>
                  </a:cubicBezTo>
                  <a:cubicBezTo>
                    <a:pt x="4862" y="1538"/>
                    <a:pt x="4903" y="1523"/>
                    <a:pt x="4941" y="1484"/>
                  </a:cubicBezTo>
                  <a:cubicBezTo>
                    <a:pt x="5430" y="1032"/>
                    <a:pt x="5918" y="675"/>
                    <a:pt x="6442" y="413"/>
                  </a:cubicBezTo>
                  <a:lnTo>
                    <a:pt x="6442" y="413"/>
                  </a:lnTo>
                  <a:cubicBezTo>
                    <a:pt x="6084" y="1579"/>
                    <a:pt x="5299" y="2603"/>
                    <a:pt x="4429" y="3449"/>
                  </a:cubicBezTo>
                  <a:cubicBezTo>
                    <a:pt x="4413" y="3444"/>
                    <a:pt x="4397" y="3442"/>
                    <a:pt x="4382" y="3442"/>
                  </a:cubicBezTo>
                  <a:cubicBezTo>
                    <a:pt x="4269" y="3442"/>
                    <a:pt x="4172" y="3548"/>
                    <a:pt x="4203" y="3663"/>
                  </a:cubicBezTo>
                  <a:cubicBezTo>
                    <a:pt x="4108" y="3746"/>
                    <a:pt x="4013" y="3842"/>
                    <a:pt x="3929" y="3913"/>
                  </a:cubicBezTo>
                  <a:cubicBezTo>
                    <a:pt x="3786" y="3711"/>
                    <a:pt x="3572" y="3508"/>
                    <a:pt x="3358" y="3425"/>
                  </a:cubicBezTo>
                  <a:cubicBezTo>
                    <a:pt x="3417" y="3330"/>
                    <a:pt x="3489" y="3234"/>
                    <a:pt x="3548" y="3115"/>
                  </a:cubicBezTo>
                  <a:cubicBezTo>
                    <a:pt x="3727" y="3258"/>
                    <a:pt x="3763" y="3318"/>
                    <a:pt x="3870" y="3318"/>
                  </a:cubicBezTo>
                  <a:cubicBezTo>
                    <a:pt x="4013" y="3318"/>
                    <a:pt x="4084" y="3127"/>
                    <a:pt x="3965" y="3020"/>
                  </a:cubicBezTo>
                  <a:lnTo>
                    <a:pt x="3751" y="2830"/>
                  </a:lnTo>
                  <a:cubicBezTo>
                    <a:pt x="3786" y="2758"/>
                    <a:pt x="3775" y="2782"/>
                    <a:pt x="3810" y="2734"/>
                  </a:cubicBezTo>
                  <a:cubicBezTo>
                    <a:pt x="3810" y="2734"/>
                    <a:pt x="3941" y="2544"/>
                    <a:pt x="3953" y="2544"/>
                  </a:cubicBezTo>
                  <a:lnTo>
                    <a:pt x="4358" y="2889"/>
                  </a:lnTo>
                  <a:cubicBezTo>
                    <a:pt x="4390" y="2916"/>
                    <a:pt x="4430" y="2928"/>
                    <a:pt x="4469" y="2928"/>
                  </a:cubicBezTo>
                  <a:cubicBezTo>
                    <a:pt x="4516" y="2928"/>
                    <a:pt x="4563" y="2910"/>
                    <a:pt x="4596" y="2877"/>
                  </a:cubicBezTo>
                  <a:cubicBezTo>
                    <a:pt x="4656" y="2794"/>
                    <a:pt x="4644" y="2699"/>
                    <a:pt x="4584" y="2639"/>
                  </a:cubicBezTo>
                  <a:lnTo>
                    <a:pt x="4167" y="2282"/>
                  </a:lnTo>
                  <a:cubicBezTo>
                    <a:pt x="4263" y="2139"/>
                    <a:pt x="4370" y="2020"/>
                    <a:pt x="4489" y="1901"/>
                  </a:cubicBezTo>
                  <a:cubicBezTo>
                    <a:pt x="4548" y="1830"/>
                    <a:pt x="4548" y="1722"/>
                    <a:pt x="4477" y="1663"/>
                  </a:cubicBezTo>
                  <a:cubicBezTo>
                    <a:pt x="4444" y="1636"/>
                    <a:pt x="4404" y="1621"/>
                    <a:pt x="4364" y="1621"/>
                  </a:cubicBezTo>
                  <a:cubicBezTo>
                    <a:pt x="4317" y="1621"/>
                    <a:pt x="4271" y="1641"/>
                    <a:pt x="4239" y="1687"/>
                  </a:cubicBezTo>
                  <a:cubicBezTo>
                    <a:pt x="4001" y="1937"/>
                    <a:pt x="3775" y="2222"/>
                    <a:pt x="3536" y="2532"/>
                  </a:cubicBezTo>
                  <a:cubicBezTo>
                    <a:pt x="3536" y="2532"/>
                    <a:pt x="3310" y="2830"/>
                    <a:pt x="3013" y="3306"/>
                  </a:cubicBezTo>
                  <a:cubicBezTo>
                    <a:pt x="2985" y="3304"/>
                    <a:pt x="2957" y="3303"/>
                    <a:pt x="2929" y="3303"/>
                  </a:cubicBezTo>
                  <a:cubicBezTo>
                    <a:pt x="2484" y="3303"/>
                    <a:pt x="2071" y="3569"/>
                    <a:pt x="1858" y="3973"/>
                  </a:cubicBezTo>
                  <a:cubicBezTo>
                    <a:pt x="1762" y="4151"/>
                    <a:pt x="1750" y="4330"/>
                    <a:pt x="1679" y="4449"/>
                  </a:cubicBezTo>
                  <a:cubicBezTo>
                    <a:pt x="1608" y="4568"/>
                    <a:pt x="1500" y="4687"/>
                    <a:pt x="1346" y="4770"/>
                  </a:cubicBezTo>
                  <a:cubicBezTo>
                    <a:pt x="1191" y="4866"/>
                    <a:pt x="1024" y="4913"/>
                    <a:pt x="846" y="4961"/>
                  </a:cubicBezTo>
                  <a:cubicBezTo>
                    <a:pt x="786" y="4973"/>
                    <a:pt x="679" y="5008"/>
                    <a:pt x="572" y="5020"/>
                  </a:cubicBezTo>
                  <a:cubicBezTo>
                    <a:pt x="369" y="5056"/>
                    <a:pt x="274" y="5330"/>
                    <a:pt x="441" y="5485"/>
                  </a:cubicBezTo>
                  <a:cubicBezTo>
                    <a:pt x="560" y="5580"/>
                    <a:pt x="679" y="5687"/>
                    <a:pt x="810" y="5759"/>
                  </a:cubicBezTo>
                  <a:cubicBezTo>
                    <a:pt x="838" y="5775"/>
                    <a:pt x="868" y="5783"/>
                    <a:pt x="897" y="5783"/>
                  </a:cubicBezTo>
                  <a:cubicBezTo>
                    <a:pt x="953" y="5783"/>
                    <a:pt x="1005" y="5754"/>
                    <a:pt x="1036" y="5699"/>
                  </a:cubicBezTo>
                  <a:cubicBezTo>
                    <a:pt x="1084" y="5628"/>
                    <a:pt x="1048" y="5520"/>
                    <a:pt x="977" y="5485"/>
                  </a:cubicBezTo>
                  <a:cubicBezTo>
                    <a:pt x="905" y="5437"/>
                    <a:pt x="834" y="5378"/>
                    <a:pt x="750" y="5318"/>
                  </a:cubicBezTo>
                  <a:cubicBezTo>
                    <a:pt x="1250" y="5199"/>
                    <a:pt x="1679" y="5044"/>
                    <a:pt x="1941" y="4616"/>
                  </a:cubicBezTo>
                  <a:cubicBezTo>
                    <a:pt x="2048" y="4437"/>
                    <a:pt x="2084" y="4246"/>
                    <a:pt x="2143" y="4116"/>
                  </a:cubicBezTo>
                  <a:cubicBezTo>
                    <a:pt x="2278" y="3831"/>
                    <a:pt x="2583" y="3626"/>
                    <a:pt x="2911" y="3626"/>
                  </a:cubicBezTo>
                  <a:cubicBezTo>
                    <a:pt x="3105" y="3626"/>
                    <a:pt x="3308" y="3698"/>
                    <a:pt x="3489" y="3865"/>
                  </a:cubicBezTo>
                  <a:cubicBezTo>
                    <a:pt x="3929" y="4270"/>
                    <a:pt x="3786" y="4985"/>
                    <a:pt x="3239" y="5330"/>
                  </a:cubicBezTo>
                  <a:cubicBezTo>
                    <a:pt x="2867" y="5559"/>
                    <a:pt x="2374" y="5719"/>
                    <a:pt x="1899" y="5719"/>
                  </a:cubicBezTo>
                  <a:cubicBezTo>
                    <a:pt x="1780" y="5719"/>
                    <a:pt x="1662" y="5709"/>
                    <a:pt x="1548" y="5687"/>
                  </a:cubicBezTo>
                  <a:cubicBezTo>
                    <a:pt x="1540" y="5686"/>
                    <a:pt x="1532" y="5686"/>
                    <a:pt x="1524" y="5686"/>
                  </a:cubicBezTo>
                  <a:cubicBezTo>
                    <a:pt x="1439" y="5686"/>
                    <a:pt x="1367" y="5742"/>
                    <a:pt x="1346" y="5818"/>
                  </a:cubicBezTo>
                  <a:cubicBezTo>
                    <a:pt x="1334" y="5913"/>
                    <a:pt x="1393" y="5997"/>
                    <a:pt x="1489" y="6009"/>
                  </a:cubicBezTo>
                  <a:cubicBezTo>
                    <a:pt x="1628" y="6035"/>
                    <a:pt x="1767" y="6048"/>
                    <a:pt x="1907" y="6048"/>
                  </a:cubicBezTo>
                  <a:cubicBezTo>
                    <a:pt x="2077" y="6048"/>
                    <a:pt x="2247" y="6029"/>
                    <a:pt x="2417" y="5997"/>
                  </a:cubicBezTo>
                  <a:cubicBezTo>
                    <a:pt x="2465" y="6937"/>
                    <a:pt x="3096" y="7675"/>
                    <a:pt x="3906" y="8033"/>
                  </a:cubicBezTo>
                  <a:cubicBezTo>
                    <a:pt x="4298" y="8199"/>
                    <a:pt x="4548" y="8592"/>
                    <a:pt x="4548" y="9009"/>
                  </a:cubicBezTo>
                  <a:cubicBezTo>
                    <a:pt x="4548" y="9342"/>
                    <a:pt x="4370" y="9580"/>
                    <a:pt x="4370" y="9580"/>
                  </a:cubicBezTo>
                  <a:cubicBezTo>
                    <a:pt x="3673" y="10434"/>
                    <a:pt x="2786" y="10777"/>
                    <a:pt x="1813" y="10777"/>
                  </a:cubicBezTo>
                  <a:cubicBezTo>
                    <a:pt x="1307" y="10777"/>
                    <a:pt x="777" y="10684"/>
                    <a:pt x="238" y="10521"/>
                  </a:cubicBezTo>
                  <a:cubicBezTo>
                    <a:pt x="224" y="10517"/>
                    <a:pt x="210" y="10516"/>
                    <a:pt x="196" y="10516"/>
                  </a:cubicBezTo>
                  <a:cubicBezTo>
                    <a:pt x="119" y="10516"/>
                    <a:pt x="54" y="10568"/>
                    <a:pt x="24" y="10628"/>
                  </a:cubicBezTo>
                  <a:cubicBezTo>
                    <a:pt x="0" y="10712"/>
                    <a:pt x="60" y="10807"/>
                    <a:pt x="131" y="10831"/>
                  </a:cubicBezTo>
                  <a:cubicBezTo>
                    <a:pt x="707" y="11009"/>
                    <a:pt x="1272" y="11107"/>
                    <a:pt x="1811" y="11107"/>
                  </a:cubicBezTo>
                  <a:cubicBezTo>
                    <a:pt x="2890" y="11107"/>
                    <a:pt x="3866" y="10716"/>
                    <a:pt x="4620" y="9795"/>
                  </a:cubicBezTo>
                  <a:cubicBezTo>
                    <a:pt x="4620" y="9783"/>
                    <a:pt x="4644" y="9783"/>
                    <a:pt x="4644" y="9759"/>
                  </a:cubicBezTo>
                  <a:cubicBezTo>
                    <a:pt x="5120" y="9045"/>
                    <a:pt x="4834" y="8068"/>
                    <a:pt x="4048" y="7723"/>
                  </a:cubicBezTo>
                  <a:cubicBezTo>
                    <a:pt x="3310" y="7414"/>
                    <a:pt x="2763" y="6747"/>
                    <a:pt x="2751" y="5913"/>
                  </a:cubicBezTo>
                  <a:cubicBezTo>
                    <a:pt x="3132" y="5794"/>
                    <a:pt x="3405" y="5628"/>
                    <a:pt x="3417" y="5616"/>
                  </a:cubicBezTo>
                  <a:cubicBezTo>
                    <a:pt x="3953" y="5282"/>
                    <a:pt x="4179" y="4687"/>
                    <a:pt x="4060" y="4187"/>
                  </a:cubicBezTo>
                  <a:cubicBezTo>
                    <a:pt x="5251" y="3234"/>
                    <a:pt x="6430" y="1818"/>
                    <a:pt x="6834" y="258"/>
                  </a:cubicBezTo>
                  <a:cubicBezTo>
                    <a:pt x="6864" y="121"/>
                    <a:pt x="6757" y="1"/>
                    <a:pt x="6633"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 name="Google Shape;12419;p71">
            <a:extLst>
              <a:ext uri="{FF2B5EF4-FFF2-40B4-BE49-F238E27FC236}">
                <a16:creationId xmlns:a16="http://schemas.microsoft.com/office/drawing/2014/main" id="{6D2F4025-735F-F142-A32E-5FABF0E8560E}"/>
              </a:ext>
            </a:extLst>
          </p:cNvPr>
          <p:cNvGrpSpPr/>
          <p:nvPr/>
        </p:nvGrpSpPr>
        <p:grpSpPr>
          <a:xfrm>
            <a:off x="5955957" y="203252"/>
            <a:ext cx="815996" cy="853471"/>
            <a:chOff x="1768821" y="3361108"/>
            <a:chExt cx="278739" cy="339073"/>
          </a:xfrm>
        </p:grpSpPr>
        <p:sp>
          <p:nvSpPr>
            <p:cNvPr id="37" name="Google Shape;12420;p71">
              <a:extLst>
                <a:ext uri="{FF2B5EF4-FFF2-40B4-BE49-F238E27FC236}">
                  <a16:creationId xmlns:a16="http://schemas.microsoft.com/office/drawing/2014/main" id="{1E6259F9-BE04-7E43-900D-EE8886E150AE}"/>
                </a:ext>
              </a:extLst>
            </p:cNvPr>
            <p:cNvSpPr/>
            <p:nvPr/>
          </p:nvSpPr>
          <p:spPr>
            <a:xfrm>
              <a:off x="1784374" y="3549744"/>
              <a:ext cx="32218" cy="21564"/>
            </a:xfrm>
            <a:custGeom>
              <a:avLst/>
              <a:gdLst/>
              <a:ahLst/>
              <a:cxnLst/>
              <a:rect l="l" t="t" r="r" b="b"/>
              <a:pathLst>
                <a:path w="1013" h="678" extrusionOk="0">
                  <a:moveTo>
                    <a:pt x="830" y="1"/>
                  </a:moveTo>
                  <a:cubicBezTo>
                    <a:pt x="804" y="1"/>
                    <a:pt x="776" y="8"/>
                    <a:pt x="750" y="23"/>
                  </a:cubicBezTo>
                  <a:lnTo>
                    <a:pt x="143" y="380"/>
                  </a:lnTo>
                  <a:cubicBezTo>
                    <a:pt x="0" y="451"/>
                    <a:pt x="48" y="677"/>
                    <a:pt x="214" y="677"/>
                  </a:cubicBezTo>
                  <a:cubicBezTo>
                    <a:pt x="238" y="677"/>
                    <a:pt x="274" y="677"/>
                    <a:pt x="286" y="665"/>
                  </a:cubicBezTo>
                  <a:lnTo>
                    <a:pt x="893" y="308"/>
                  </a:lnTo>
                  <a:cubicBezTo>
                    <a:pt x="1000" y="261"/>
                    <a:pt x="1012" y="154"/>
                    <a:pt x="976" y="82"/>
                  </a:cubicBezTo>
                  <a:cubicBezTo>
                    <a:pt x="944" y="33"/>
                    <a:pt x="889" y="1"/>
                    <a:pt x="830"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2421;p71">
              <a:extLst>
                <a:ext uri="{FF2B5EF4-FFF2-40B4-BE49-F238E27FC236}">
                  <a16:creationId xmlns:a16="http://schemas.microsoft.com/office/drawing/2014/main" id="{673B2BC0-B7A2-A342-B414-1023902E1B98}"/>
                </a:ext>
              </a:extLst>
            </p:cNvPr>
            <p:cNvSpPr/>
            <p:nvPr/>
          </p:nvSpPr>
          <p:spPr>
            <a:xfrm>
              <a:off x="1998326" y="3551652"/>
              <a:ext cx="32218" cy="21532"/>
            </a:xfrm>
            <a:custGeom>
              <a:avLst/>
              <a:gdLst/>
              <a:ahLst/>
              <a:cxnLst/>
              <a:rect l="l" t="t" r="r" b="b"/>
              <a:pathLst>
                <a:path w="1013" h="677" extrusionOk="0">
                  <a:moveTo>
                    <a:pt x="199" y="0"/>
                  </a:moveTo>
                  <a:cubicBezTo>
                    <a:pt x="141" y="0"/>
                    <a:pt x="80" y="33"/>
                    <a:pt x="48" y="82"/>
                  </a:cubicBezTo>
                  <a:cubicBezTo>
                    <a:pt x="0" y="153"/>
                    <a:pt x="36" y="260"/>
                    <a:pt x="107" y="308"/>
                  </a:cubicBezTo>
                  <a:cubicBezTo>
                    <a:pt x="726" y="665"/>
                    <a:pt x="714" y="677"/>
                    <a:pt x="810" y="677"/>
                  </a:cubicBezTo>
                  <a:cubicBezTo>
                    <a:pt x="953" y="677"/>
                    <a:pt x="1012" y="451"/>
                    <a:pt x="881" y="379"/>
                  </a:cubicBezTo>
                  <a:lnTo>
                    <a:pt x="274" y="22"/>
                  </a:lnTo>
                  <a:cubicBezTo>
                    <a:pt x="251" y="7"/>
                    <a:pt x="226" y="0"/>
                    <a:pt x="19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2422;p71">
              <a:extLst>
                <a:ext uri="{FF2B5EF4-FFF2-40B4-BE49-F238E27FC236}">
                  <a16:creationId xmlns:a16="http://schemas.microsoft.com/office/drawing/2014/main" id="{B59F05FA-1885-7341-99F2-8F5870B52D67}"/>
                </a:ext>
              </a:extLst>
            </p:cNvPr>
            <p:cNvSpPr/>
            <p:nvPr/>
          </p:nvSpPr>
          <p:spPr>
            <a:xfrm>
              <a:off x="1826007" y="3466383"/>
              <a:ext cx="142041" cy="233799"/>
            </a:xfrm>
            <a:custGeom>
              <a:avLst/>
              <a:gdLst/>
              <a:ahLst/>
              <a:cxnLst/>
              <a:rect l="l" t="t" r="r" b="b"/>
              <a:pathLst>
                <a:path w="4466" h="7351" extrusionOk="0">
                  <a:moveTo>
                    <a:pt x="1715" y="346"/>
                  </a:moveTo>
                  <a:cubicBezTo>
                    <a:pt x="1882" y="346"/>
                    <a:pt x="2013" y="489"/>
                    <a:pt x="2013" y="643"/>
                  </a:cubicBezTo>
                  <a:lnTo>
                    <a:pt x="2013" y="941"/>
                  </a:lnTo>
                  <a:lnTo>
                    <a:pt x="1668" y="941"/>
                  </a:lnTo>
                  <a:cubicBezTo>
                    <a:pt x="1501" y="941"/>
                    <a:pt x="1370" y="810"/>
                    <a:pt x="1370" y="643"/>
                  </a:cubicBezTo>
                  <a:cubicBezTo>
                    <a:pt x="1370" y="489"/>
                    <a:pt x="1501" y="346"/>
                    <a:pt x="1668" y="346"/>
                  </a:cubicBezTo>
                  <a:close/>
                  <a:moveTo>
                    <a:pt x="3573" y="346"/>
                  </a:moveTo>
                  <a:cubicBezTo>
                    <a:pt x="3739" y="346"/>
                    <a:pt x="3870" y="489"/>
                    <a:pt x="3870" y="643"/>
                  </a:cubicBezTo>
                  <a:cubicBezTo>
                    <a:pt x="3870" y="810"/>
                    <a:pt x="3739" y="941"/>
                    <a:pt x="3573" y="941"/>
                  </a:cubicBezTo>
                  <a:lnTo>
                    <a:pt x="3239" y="941"/>
                  </a:lnTo>
                  <a:lnTo>
                    <a:pt x="3239" y="643"/>
                  </a:lnTo>
                  <a:cubicBezTo>
                    <a:pt x="3239" y="489"/>
                    <a:pt x="3370" y="346"/>
                    <a:pt x="3537" y="346"/>
                  </a:cubicBezTo>
                  <a:close/>
                  <a:moveTo>
                    <a:pt x="3727" y="4370"/>
                  </a:moveTo>
                  <a:lnTo>
                    <a:pt x="3727" y="5049"/>
                  </a:lnTo>
                  <a:lnTo>
                    <a:pt x="1513" y="5049"/>
                  </a:lnTo>
                  <a:lnTo>
                    <a:pt x="1513" y="4370"/>
                  </a:lnTo>
                  <a:close/>
                  <a:moveTo>
                    <a:pt x="3739" y="5370"/>
                  </a:moveTo>
                  <a:lnTo>
                    <a:pt x="3739" y="5799"/>
                  </a:lnTo>
                  <a:lnTo>
                    <a:pt x="3727" y="5799"/>
                  </a:lnTo>
                  <a:cubicBezTo>
                    <a:pt x="3727" y="5930"/>
                    <a:pt x="3620" y="6037"/>
                    <a:pt x="3489" y="6037"/>
                  </a:cubicBezTo>
                  <a:lnTo>
                    <a:pt x="1763" y="6037"/>
                  </a:lnTo>
                  <a:cubicBezTo>
                    <a:pt x="1620" y="6037"/>
                    <a:pt x="1525" y="5930"/>
                    <a:pt x="1525" y="5799"/>
                  </a:cubicBezTo>
                  <a:lnTo>
                    <a:pt x="1525" y="5370"/>
                  </a:lnTo>
                  <a:close/>
                  <a:moveTo>
                    <a:pt x="1656" y="0"/>
                  </a:moveTo>
                  <a:cubicBezTo>
                    <a:pt x="1310" y="0"/>
                    <a:pt x="1037" y="286"/>
                    <a:pt x="1037" y="631"/>
                  </a:cubicBezTo>
                  <a:cubicBezTo>
                    <a:pt x="1037" y="977"/>
                    <a:pt x="1310" y="1262"/>
                    <a:pt x="1656" y="1262"/>
                  </a:cubicBezTo>
                  <a:lnTo>
                    <a:pt x="2001" y="1262"/>
                  </a:lnTo>
                  <a:lnTo>
                    <a:pt x="2001" y="2548"/>
                  </a:lnTo>
                  <a:cubicBezTo>
                    <a:pt x="2001" y="2644"/>
                    <a:pt x="2072" y="2715"/>
                    <a:pt x="2168" y="2715"/>
                  </a:cubicBezTo>
                  <a:cubicBezTo>
                    <a:pt x="2251" y="2715"/>
                    <a:pt x="2322" y="2644"/>
                    <a:pt x="2322" y="2548"/>
                  </a:cubicBezTo>
                  <a:lnTo>
                    <a:pt x="2322" y="1262"/>
                  </a:lnTo>
                  <a:lnTo>
                    <a:pt x="2906" y="1262"/>
                  </a:lnTo>
                  <a:lnTo>
                    <a:pt x="2906" y="4037"/>
                  </a:lnTo>
                  <a:lnTo>
                    <a:pt x="2322" y="4037"/>
                  </a:lnTo>
                  <a:lnTo>
                    <a:pt x="2322" y="3191"/>
                  </a:lnTo>
                  <a:cubicBezTo>
                    <a:pt x="2322" y="3108"/>
                    <a:pt x="2251" y="3025"/>
                    <a:pt x="2168" y="3025"/>
                  </a:cubicBezTo>
                  <a:cubicBezTo>
                    <a:pt x="2072" y="3025"/>
                    <a:pt x="2001" y="3108"/>
                    <a:pt x="2001" y="3191"/>
                  </a:cubicBezTo>
                  <a:lnTo>
                    <a:pt x="2001" y="4060"/>
                  </a:lnTo>
                  <a:lnTo>
                    <a:pt x="1513" y="4060"/>
                  </a:lnTo>
                  <a:cubicBezTo>
                    <a:pt x="1489" y="3596"/>
                    <a:pt x="1298" y="3167"/>
                    <a:pt x="941" y="2846"/>
                  </a:cubicBezTo>
                  <a:cubicBezTo>
                    <a:pt x="679" y="2608"/>
                    <a:pt x="465" y="2310"/>
                    <a:pt x="334" y="1989"/>
                  </a:cubicBezTo>
                  <a:cubicBezTo>
                    <a:pt x="305" y="1930"/>
                    <a:pt x="235" y="1887"/>
                    <a:pt x="165" y="1887"/>
                  </a:cubicBezTo>
                  <a:cubicBezTo>
                    <a:pt x="150" y="1887"/>
                    <a:pt x="135" y="1889"/>
                    <a:pt x="120" y="1893"/>
                  </a:cubicBezTo>
                  <a:cubicBezTo>
                    <a:pt x="48" y="1929"/>
                    <a:pt x="1" y="2036"/>
                    <a:pt x="36" y="2108"/>
                  </a:cubicBezTo>
                  <a:cubicBezTo>
                    <a:pt x="179" y="2477"/>
                    <a:pt x="417" y="2810"/>
                    <a:pt x="715" y="3084"/>
                  </a:cubicBezTo>
                  <a:cubicBezTo>
                    <a:pt x="1001" y="3358"/>
                    <a:pt x="1179" y="3727"/>
                    <a:pt x="1179" y="4120"/>
                  </a:cubicBezTo>
                  <a:lnTo>
                    <a:pt x="1179" y="5823"/>
                  </a:lnTo>
                  <a:cubicBezTo>
                    <a:pt x="1179" y="6096"/>
                    <a:pt x="1358" y="6311"/>
                    <a:pt x="1608" y="6382"/>
                  </a:cubicBezTo>
                  <a:cubicBezTo>
                    <a:pt x="1608" y="6513"/>
                    <a:pt x="1644" y="6644"/>
                    <a:pt x="1703" y="6775"/>
                  </a:cubicBezTo>
                  <a:cubicBezTo>
                    <a:pt x="1738" y="6837"/>
                    <a:pt x="1793" y="6872"/>
                    <a:pt x="1848" y="6872"/>
                  </a:cubicBezTo>
                  <a:cubicBezTo>
                    <a:pt x="1868" y="6872"/>
                    <a:pt x="1887" y="6868"/>
                    <a:pt x="1906" y="6858"/>
                  </a:cubicBezTo>
                  <a:cubicBezTo>
                    <a:pt x="1989" y="6811"/>
                    <a:pt x="2025" y="6715"/>
                    <a:pt x="1989" y="6644"/>
                  </a:cubicBezTo>
                  <a:cubicBezTo>
                    <a:pt x="1953" y="6573"/>
                    <a:pt x="1930" y="6477"/>
                    <a:pt x="1930" y="6394"/>
                  </a:cubicBezTo>
                  <a:lnTo>
                    <a:pt x="3263" y="6394"/>
                  </a:lnTo>
                  <a:cubicBezTo>
                    <a:pt x="3243" y="6759"/>
                    <a:pt x="2922" y="7025"/>
                    <a:pt x="2575" y="7025"/>
                  </a:cubicBezTo>
                  <a:cubicBezTo>
                    <a:pt x="2503" y="7025"/>
                    <a:pt x="2430" y="7014"/>
                    <a:pt x="2358" y="6989"/>
                  </a:cubicBezTo>
                  <a:cubicBezTo>
                    <a:pt x="2336" y="6981"/>
                    <a:pt x="2314" y="6977"/>
                    <a:pt x="2294" y="6977"/>
                  </a:cubicBezTo>
                  <a:cubicBezTo>
                    <a:pt x="2227" y="6977"/>
                    <a:pt x="2171" y="7018"/>
                    <a:pt x="2144" y="7073"/>
                  </a:cubicBezTo>
                  <a:cubicBezTo>
                    <a:pt x="2120" y="7168"/>
                    <a:pt x="2168" y="7251"/>
                    <a:pt x="2239" y="7287"/>
                  </a:cubicBezTo>
                  <a:cubicBezTo>
                    <a:pt x="2356" y="7330"/>
                    <a:pt x="2473" y="7350"/>
                    <a:pt x="2588" y="7350"/>
                  </a:cubicBezTo>
                  <a:cubicBezTo>
                    <a:pt x="3106" y="7350"/>
                    <a:pt x="3563" y="6940"/>
                    <a:pt x="3573" y="6394"/>
                  </a:cubicBezTo>
                  <a:cubicBezTo>
                    <a:pt x="3835" y="6334"/>
                    <a:pt x="4013" y="6108"/>
                    <a:pt x="4013" y="5846"/>
                  </a:cubicBezTo>
                  <a:lnTo>
                    <a:pt x="4013" y="4156"/>
                  </a:lnTo>
                  <a:cubicBezTo>
                    <a:pt x="4013" y="3798"/>
                    <a:pt x="4144" y="3465"/>
                    <a:pt x="4370" y="3203"/>
                  </a:cubicBezTo>
                  <a:cubicBezTo>
                    <a:pt x="4466" y="3108"/>
                    <a:pt x="4454" y="3001"/>
                    <a:pt x="4394" y="2941"/>
                  </a:cubicBezTo>
                  <a:cubicBezTo>
                    <a:pt x="4366" y="2913"/>
                    <a:pt x="4326" y="2898"/>
                    <a:pt x="4287" y="2898"/>
                  </a:cubicBezTo>
                  <a:cubicBezTo>
                    <a:pt x="4243" y="2898"/>
                    <a:pt x="4199" y="2916"/>
                    <a:pt x="4168" y="2953"/>
                  </a:cubicBezTo>
                  <a:cubicBezTo>
                    <a:pt x="3906" y="3251"/>
                    <a:pt x="3739" y="3644"/>
                    <a:pt x="3727" y="4060"/>
                  </a:cubicBezTo>
                  <a:lnTo>
                    <a:pt x="3239" y="4060"/>
                  </a:lnTo>
                  <a:lnTo>
                    <a:pt x="3239" y="1262"/>
                  </a:lnTo>
                  <a:lnTo>
                    <a:pt x="3573" y="1262"/>
                  </a:lnTo>
                  <a:cubicBezTo>
                    <a:pt x="3918" y="1262"/>
                    <a:pt x="4204" y="977"/>
                    <a:pt x="4204" y="631"/>
                  </a:cubicBezTo>
                  <a:cubicBezTo>
                    <a:pt x="4204" y="286"/>
                    <a:pt x="3918" y="0"/>
                    <a:pt x="3573" y="0"/>
                  </a:cubicBezTo>
                  <a:lnTo>
                    <a:pt x="3537" y="0"/>
                  </a:lnTo>
                  <a:cubicBezTo>
                    <a:pt x="3192" y="0"/>
                    <a:pt x="2906" y="286"/>
                    <a:pt x="2906" y="631"/>
                  </a:cubicBezTo>
                  <a:lnTo>
                    <a:pt x="2906" y="929"/>
                  </a:lnTo>
                  <a:lnTo>
                    <a:pt x="2322" y="929"/>
                  </a:lnTo>
                  <a:lnTo>
                    <a:pt x="2322" y="631"/>
                  </a:lnTo>
                  <a:cubicBezTo>
                    <a:pt x="2322" y="286"/>
                    <a:pt x="2049" y="0"/>
                    <a:pt x="170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2423;p71">
              <a:extLst>
                <a:ext uri="{FF2B5EF4-FFF2-40B4-BE49-F238E27FC236}">
                  <a16:creationId xmlns:a16="http://schemas.microsoft.com/office/drawing/2014/main" id="{6DF6CC6A-5E51-C94C-96E8-A971310D67EF}"/>
                </a:ext>
              </a:extLst>
            </p:cNvPr>
            <p:cNvSpPr/>
            <p:nvPr/>
          </p:nvSpPr>
          <p:spPr>
            <a:xfrm>
              <a:off x="1820345" y="3409706"/>
              <a:ext cx="177631" cy="144236"/>
            </a:xfrm>
            <a:custGeom>
              <a:avLst/>
              <a:gdLst/>
              <a:ahLst/>
              <a:cxnLst/>
              <a:rect l="l" t="t" r="r" b="b"/>
              <a:pathLst>
                <a:path w="5585" h="4535" extrusionOk="0">
                  <a:moveTo>
                    <a:pt x="2818" y="1"/>
                  </a:moveTo>
                  <a:cubicBezTo>
                    <a:pt x="1382" y="1"/>
                    <a:pt x="0" y="1113"/>
                    <a:pt x="0" y="2782"/>
                  </a:cubicBezTo>
                  <a:cubicBezTo>
                    <a:pt x="0" y="2937"/>
                    <a:pt x="24" y="3080"/>
                    <a:pt x="36" y="3223"/>
                  </a:cubicBezTo>
                  <a:cubicBezTo>
                    <a:pt x="47" y="3299"/>
                    <a:pt x="107" y="3355"/>
                    <a:pt x="190" y="3355"/>
                  </a:cubicBezTo>
                  <a:cubicBezTo>
                    <a:pt x="198" y="3355"/>
                    <a:pt x="206" y="3355"/>
                    <a:pt x="214" y="3354"/>
                  </a:cubicBezTo>
                  <a:cubicBezTo>
                    <a:pt x="298" y="3342"/>
                    <a:pt x="357" y="3259"/>
                    <a:pt x="345" y="3175"/>
                  </a:cubicBezTo>
                  <a:cubicBezTo>
                    <a:pt x="333" y="3044"/>
                    <a:pt x="310" y="2925"/>
                    <a:pt x="310" y="2782"/>
                  </a:cubicBezTo>
                  <a:cubicBezTo>
                    <a:pt x="310" y="1416"/>
                    <a:pt x="1429" y="318"/>
                    <a:pt x="2779" y="318"/>
                  </a:cubicBezTo>
                  <a:cubicBezTo>
                    <a:pt x="2793" y="318"/>
                    <a:pt x="2807" y="318"/>
                    <a:pt x="2822" y="318"/>
                  </a:cubicBezTo>
                  <a:cubicBezTo>
                    <a:pt x="4143" y="330"/>
                    <a:pt x="5227" y="1437"/>
                    <a:pt x="5239" y="2759"/>
                  </a:cubicBezTo>
                  <a:lnTo>
                    <a:pt x="5239" y="2782"/>
                  </a:lnTo>
                  <a:cubicBezTo>
                    <a:pt x="5239" y="3318"/>
                    <a:pt x="5060" y="3842"/>
                    <a:pt x="4751" y="4271"/>
                  </a:cubicBezTo>
                  <a:cubicBezTo>
                    <a:pt x="4691" y="4354"/>
                    <a:pt x="4703" y="4437"/>
                    <a:pt x="4775" y="4497"/>
                  </a:cubicBezTo>
                  <a:cubicBezTo>
                    <a:pt x="4809" y="4522"/>
                    <a:pt x="4844" y="4534"/>
                    <a:pt x="4877" y="4534"/>
                  </a:cubicBezTo>
                  <a:cubicBezTo>
                    <a:pt x="4923" y="4534"/>
                    <a:pt x="4966" y="4510"/>
                    <a:pt x="5001" y="4461"/>
                  </a:cubicBezTo>
                  <a:cubicBezTo>
                    <a:pt x="5370" y="3973"/>
                    <a:pt x="5572" y="3390"/>
                    <a:pt x="5572" y="2782"/>
                  </a:cubicBezTo>
                  <a:cubicBezTo>
                    <a:pt x="5584" y="2782"/>
                    <a:pt x="5584" y="2771"/>
                    <a:pt x="5584" y="2759"/>
                  </a:cubicBezTo>
                  <a:cubicBezTo>
                    <a:pt x="5572" y="2032"/>
                    <a:pt x="5286" y="1342"/>
                    <a:pt x="4763" y="818"/>
                  </a:cubicBezTo>
                  <a:cubicBezTo>
                    <a:pt x="4198" y="253"/>
                    <a:pt x="3502" y="1"/>
                    <a:pt x="2818"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2424;p71">
              <a:extLst>
                <a:ext uri="{FF2B5EF4-FFF2-40B4-BE49-F238E27FC236}">
                  <a16:creationId xmlns:a16="http://schemas.microsoft.com/office/drawing/2014/main" id="{5C9341CA-A60E-1E4D-BBA2-D8ACBF30782F}"/>
                </a:ext>
              </a:extLst>
            </p:cNvPr>
            <p:cNvSpPr/>
            <p:nvPr/>
          </p:nvSpPr>
          <p:spPr>
            <a:xfrm>
              <a:off x="1904406" y="3361108"/>
              <a:ext cx="10241" cy="32982"/>
            </a:xfrm>
            <a:custGeom>
              <a:avLst/>
              <a:gdLst/>
              <a:ahLst/>
              <a:cxnLst/>
              <a:rect l="l" t="t" r="r" b="b"/>
              <a:pathLst>
                <a:path w="322" h="1037" extrusionOk="0">
                  <a:moveTo>
                    <a:pt x="155" y="0"/>
                  </a:moveTo>
                  <a:cubicBezTo>
                    <a:pt x="72" y="0"/>
                    <a:pt x="0" y="72"/>
                    <a:pt x="0" y="167"/>
                  </a:cubicBezTo>
                  <a:lnTo>
                    <a:pt x="0" y="870"/>
                  </a:lnTo>
                  <a:cubicBezTo>
                    <a:pt x="0" y="965"/>
                    <a:pt x="72" y="1036"/>
                    <a:pt x="155" y="1036"/>
                  </a:cubicBezTo>
                  <a:cubicBezTo>
                    <a:pt x="250" y="1036"/>
                    <a:pt x="322" y="965"/>
                    <a:pt x="322" y="870"/>
                  </a:cubicBezTo>
                  <a:lnTo>
                    <a:pt x="322" y="167"/>
                  </a:lnTo>
                  <a:cubicBezTo>
                    <a:pt x="310" y="60"/>
                    <a:pt x="250" y="0"/>
                    <a:pt x="15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2425;p71">
              <a:extLst>
                <a:ext uri="{FF2B5EF4-FFF2-40B4-BE49-F238E27FC236}">
                  <a16:creationId xmlns:a16="http://schemas.microsoft.com/office/drawing/2014/main" id="{48ACB859-E458-964F-87F9-A6CCA1FF5572}"/>
                </a:ext>
              </a:extLst>
            </p:cNvPr>
            <p:cNvSpPr/>
            <p:nvPr/>
          </p:nvSpPr>
          <p:spPr>
            <a:xfrm>
              <a:off x="1836248" y="3378219"/>
              <a:ext cx="23504" cy="29865"/>
            </a:xfrm>
            <a:custGeom>
              <a:avLst/>
              <a:gdLst/>
              <a:ahLst/>
              <a:cxnLst/>
              <a:rect l="l" t="t" r="r" b="b"/>
              <a:pathLst>
                <a:path w="739" h="939" extrusionOk="0">
                  <a:moveTo>
                    <a:pt x="181" y="0"/>
                  </a:moveTo>
                  <a:cubicBezTo>
                    <a:pt x="154" y="0"/>
                    <a:pt x="125" y="7"/>
                    <a:pt x="95" y="22"/>
                  </a:cubicBezTo>
                  <a:cubicBezTo>
                    <a:pt x="24" y="70"/>
                    <a:pt x="0" y="165"/>
                    <a:pt x="36" y="248"/>
                  </a:cubicBezTo>
                  <a:lnTo>
                    <a:pt x="393" y="855"/>
                  </a:lnTo>
                  <a:cubicBezTo>
                    <a:pt x="429" y="903"/>
                    <a:pt x="488" y="939"/>
                    <a:pt x="536" y="939"/>
                  </a:cubicBezTo>
                  <a:cubicBezTo>
                    <a:pt x="667" y="939"/>
                    <a:pt x="738" y="796"/>
                    <a:pt x="679" y="701"/>
                  </a:cubicBezTo>
                  <a:lnTo>
                    <a:pt x="322" y="82"/>
                  </a:lnTo>
                  <a:cubicBezTo>
                    <a:pt x="289" y="33"/>
                    <a:pt x="239" y="0"/>
                    <a:pt x="18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2426;p71">
              <a:extLst>
                <a:ext uri="{FF2B5EF4-FFF2-40B4-BE49-F238E27FC236}">
                  <a16:creationId xmlns:a16="http://schemas.microsoft.com/office/drawing/2014/main" id="{A4440E3B-4A76-BA45-BCD5-E54153FCA592}"/>
                </a:ext>
              </a:extLst>
            </p:cNvPr>
            <p:cNvSpPr/>
            <p:nvPr/>
          </p:nvSpPr>
          <p:spPr>
            <a:xfrm>
              <a:off x="1787014" y="3427072"/>
              <a:ext cx="31073" cy="21691"/>
            </a:xfrm>
            <a:custGeom>
              <a:avLst/>
              <a:gdLst/>
              <a:ahLst/>
              <a:cxnLst/>
              <a:rect l="l" t="t" r="r" b="b"/>
              <a:pathLst>
                <a:path w="977" h="682" extrusionOk="0">
                  <a:moveTo>
                    <a:pt x="187" y="0"/>
                  </a:moveTo>
                  <a:cubicBezTo>
                    <a:pt x="129" y="0"/>
                    <a:pt x="69" y="32"/>
                    <a:pt x="36" y="81"/>
                  </a:cubicBezTo>
                  <a:cubicBezTo>
                    <a:pt x="0" y="153"/>
                    <a:pt x="24" y="260"/>
                    <a:pt x="96" y="308"/>
                  </a:cubicBezTo>
                  <a:lnTo>
                    <a:pt x="715" y="665"/>
                  </a:lnTo>
                  <a:cubicBezTo>
                    <a:pt x="737" y="676"/>
                    <a:pt x="762" y="681"/>
                    <a:pt x="788" y="681"/>
                  </a:cubicBezTo>
                  <a:cubicBezTo>
                    <a:pt x="846" y="681"/>
                    <a:pt x="904" y="655"/>
                    <a:pt x="929" y="605"/>
                  </a:cubicBezTo>
                  <a:cubicBezTo>
                    <a:pt x="977" y="510"/>
                    <a:pt x="953" y="427"/>
                    <a:pt x="870" y="379"/>
                  </a:cubicBezTo>
                  <a:lnTo>
                    <a:pt x="262" y="22"/>
                  </a:lnTo>
                  <a:cubicBezTo>
                    <a:pt x="240" y="7"/>
                    <a:pt x="214" y="0"/>
                    <a:pt x="18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2427;p71">
              <a:extLst>
                <a:ext uri="{FF2B5EF4-FFF2-40B4-BE49-F238E27FC236}">
                  <a16:creationId xmlns:a16="http://schemas.microsoft.com/office/drawing/2014/main" id="{1D6841FC-EC44-7240-8E04-7AFA3270BCAB}"/>
                </a:ext>
              </a:extLst>
            </p:cNvPr>
            <p:cNvSpPr/>
            <p:nvPr/>
          </p:nvSpPr>
          <p:spPr>
            <a:xfrm>
              <a:off x="1768821" y="3494021"/>
              <a:ext cx="33363" cy="10623"/>
            </a:xfrm>
            <a:custGeom>
              <a:avLst/>
              <a:gdLst/>
              <a:ahLst/>
              <a:cxnLst/>
              <a:rect l="l" t="t" r="r" b="b"/>
              <a:pathLst>
                <a:path w="1049" h="334" extrusionOk="0">
                  <a:moveTo>
                    <a:pt x="168" y="1"/>
                  </a:moveTo>
                  <a:cubicBezTo>
                    <a:pt x="72" y="1"/>
                    <a:pt x="1" y="72"/>
                    <a:pt x="1" y="167"/>
                  </a:cubicBezTo>
                  <a:cubicBezTo>
                    <a:pt x="1" y="251"/>
                    <a:pt x="72" y="334"/>
                    <a:pt x="168" y="334"/>
                  </a:cubicBezTo>
                  <a:lnTo>
                    <a:pt x="882" y="334"/>
                  </a:lnTo>
                  <a:cubicBezTo>
                    <a:pt x="965" y="334"/>
                    <a:pt x="1049" y="251"/>
                    <a:pt x="1049" y="167"/>
                  </a:cubicBezTo>
                  <a:cubicBezTo>
                    <a:pt x="1049" y="72"/>
                    <a:pt x="965" y="1"/>
                    <a:pt x="882"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2428;p71">
              <a:extLst>
                <a:ext uri="{FF2B5EF4-FFF2-40B4-BE49-F238E27FC236}">
                  <a16:creationId xmlns:a16="http://schemas.microsoft.com/office/drawing/2014/main" id="{DF11A38D-B884-2C47-9AC4-CC0F7149B761}"/>
                </a:ext>
              </a:extLst>
            </p:cNvPr>
            <p:cNvSpPr/>
            <p:nvPr/>
          </p:nvSpPr>
          <p:spPr>
            <a:xfrm>
              <a:off x="2014610" y="3495930"/>
              <a:ext cx="32950" cy="10623"/>
            </a:xfrm>
            <a:custGeom>
              <a:avLst/>
              <a:gdLst/>
              <a:ahLst/>
              <a:cxnLst/>
              <a:rect l="l" t="t" r="r" b="b"/>
              <a:pathLst>
                <a:path w="1036" h="334" extrusionOk="0">
                  <a:moveTo>
                    <a:pt x="167" y="0"/>
                  </a:moveTo>
                  <a:cubicBezTo>
                    <a:pt x="71" y="0"/>
                    <a:pt x="0" y="71"/>
                    <a:pt x="0" y="167"/>
                  </a:cubicBezTo>
                  <a:cubicBezTo>
                    <a:pt x="0" y="250"/>
                    <a:pt x="71" y="333"/>
                    <a:pt x="167" y="333"/>
                  </a:cubicBezTo>
                  <a:lnTo>
                    <a:pt x="881" y="333"/>
                  </a:lnTo>
                  <a:cubicBezTo>
                    <a:pt x="964" y="333"/>
                    <a:pt x="1036" y="250"/>
                    <a:pt x="1036" y="167"/>
                  </a:cubicBezTo>
                  <a:cubicBezTo>
                    <a:pt x="1024" y="71"/>
                    <a:pt x="953" y="0"/>
                    <a:pt x="88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2429;p71">
              <a:extLst>
                <a:ext uri="{FF2B5EF4-FFF2-40B4-BE49-F238E27FC236}">
                  <a16:creationId xmlns:a16="http://schemas.microsoft.com/office/drawing/2014/main" id="{9B98AF74-4C47-E040-97CE-F8909A42D4CE}"/>
                </a:ext>
              </a:extLst>
            </p:cNvPr>
            <p:cNvSpPr/>
            <p:nvPr/>
          </p:nvSpPr>
          <p:spPr>
            <a:xfrm>
              <a:off x="1999439" y="3428948"/>
              <a:ext cx="31105" cy="21882"/>
            </a:xfrm>
            <a:custGeom>
              <a:avLst/>
              <a:gdLst/>
              <a:ahLst/>
              <a:cxnLst/>
              <a:rect l="l" t="t" r="r" b="b"/>
              <a:pathLst>
                <a:path w="978" h="688" extrusionOk="0">
                  <a:moveTo>
                    <a:pt x="795" y="1"/>
                  </a:moveTo>
                  <a:cubicBezTo>
                    <a:pt x="769" y="1"/>
                    <a:pt x="741" y="8"/>
                    <a:pt x="715" y="22"/>
                  </a:cubicBezTo>
                  <a:lnTo>
                    <a:pt x="108" y="380"/>
                  </a:lnTo>
                  <a:cubicBezTo>
                    <a:pt x="25" y="427"/>
                    <a:pt x="1" y="511"/>
                    <a:pt x="48" y="606"/>
                  </a:cubicBezTo>
                  <a:cubicBezTo>
                    <a:pt x="73" y="655"/>
                    <a:pt x="125" y="687"/>
                    <a:pt x="183" y="687"/>
                  </a:cubicBezTo>
                  <a:cubicBezTo>
                    <a:pt x="209" y="687"/>
                    <a:pt x="237" y="680"/>
                    <a:pt x="263" y="665"/>
                  </a:cubicBezTo>
                  <a:lnTo>
                    <a:pt x="882" y="308"/>
                  </a:lnTo>
                  <a:cubicBezTo>
                    <a:pt x="953" y="249"/>
                    <a:pt x="977" y="153"/>
                    <a:pt x="941" y="82"/>
                  </a:cubicBezTo>
                  <a:cubicBezTo>
                    <a:pt x="909" y="33"/>
                    <a:pt x="854" y="1"/>
                    <a:pt x="79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2430;p71">
              <a:extLst>
                <a:ext uri="{FF2B5EF4-FFF2-40B4-BE49-F238E27FC236}">
                  <a16:creationId xmlns:a16="http://schemas.microsoft.com/office/drawing/2014/main" id="{7C55257C-DC93-3B4A-A25E-51112EB45090}"/>
                </a:ext>
              </a:extLst>
            </p:cNvPr>
            <p:cNvSpPr/>
            <p:nvPr/>
          </p:nvSpPr>
          <p:spPr>
            <a:xfrm>
              <a:off x="1958156" y="3379269"/>
              <a:ext cx="23917" cy="29579"/>
            </a:xfrm>
            <a:custGeom>
              <a:avLst/>
              <a:gdLst/>
              <a:ahLst/>
              <a:cxnLst/>
              <a:rect l="l" t="t" r="r" b="b"/>
              <a:pathLst>
                <a:path w="752" h="930" extrusionOk="0">
                  <a:moveTo>
                    <a:pt x="562" y="0"/>
                  </a:moveTo>
                  <a:cubicBezTo>
                    <a:pt x="506" y="0"/>
                    <a:pt x="449" y="30"/>
                    <a:pt x="418" y="84"/>
                  </a:cubicBezTo>
                  <a:lnTo>
                    <a:pt x="61" y="691"/>
                  </a:lnTo>
                  <a:cubicBezTo>
                    <a:pt x="1" y="799"/>
                    <a:pt x="72" y="930"/>
                    <a:pt x="191" y="930"/>
                  </a:cubicBezTo>
                  <a:cubicBezTo>
                    <a:pt x="251" y="930"/>
                    <a:pt x="299" y="894"/>
                    <a:pt x="334" y="858"/>
                  </a:cubicBezTo>
                  <a:lnTo>
                    <a:pt x="692" y="239"/>
                  </a:lnTo>
                  <a:cubicBezTo>
                    <a:pt x="751" y="168"/>
                    <a:pt x="715" y="72"/>
                    <a:pt x="644" y="25"/>
                  </a:cubicBezTo>
                  <a:cubicBezTo>
                    <a:pt x="619" y="8"/>
                    <a:pt x="591" y="0"/>
                    <a:pt x="56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91"/>
        <p:cNvGrpSpPr/>
        <p:nvPr/>
      </p:nvGrpSpPr>
      <p:grpSpPr>
        <a:xfrm>
          <a:off x="0" y="0"/>
          <a:ext cx="0" cy="0"/>
          <a:chOff x="0" y="0"/>
          <a:chExt cx="0" cy="0"/>
        </a:xfrm>
      </p:grpSpPr>
      <p:sp>
        <p:nvSpPr>
          <p:cNvPr id="1192" name="Google Shape;1192;p56"/>
          <p:cNvSpPr txBox="1">
            <a:spLocks noGrp="1"/>
          </p:cNvSpPr>
          <p:nvPr>
            <p:ph type="body" idx="1"/>
          </p:nvPr>
        </p:nvSpPr>
        <p:spPr>
          <a:xfrm>
            <a:off x="720000" y="1068757"/>
            <a:ext cx="3852000" cy="3655892"/>
          </a:xfrm>
          <a:prstGeom prst="rect">
            <a:avLst/>
          </a:prstGeom>
        </p:spPr>
        <p:txBody>
          <a:bodyPr spcFirstLastPara="1" wrap="square" lIns="91425" tIns="91425" rIns="91425" bIns="91425" anchor="t" anchorCtr="0">
            <a:noAutofit/>
          </a:bodyPr>
          <a:lstStyle/>
          <a:p>
            <a:pPr marL="425450" indent="-285750">
              <a:spcBef>
                <a:spcPts val="1000"/>
              </a:spcBef>
              <a:buClr>
                <a:schemeClr val="bg1"/>
              </a:buClr>
              <a:buSzPts val="1400"/>
              <a:buFont typeface="Wingdings" pitchFamily="2" charset="2"/>
              <a:buChar char="ü"/>
            </a:pPr>
            <a:r>
              <a:rPr lang="fr-CA" sz="1400" dirty="0" err="1">
                <a:solidFill>
                  <a:schemeClr val="bg1"/>
                </a:solidFill>
                <a:uFill>
                  <a:noFill/>
                </a:uFill>
              </a:rPr>
              <a:t>ACELFCanada</a:t>
            </a:r>
            <a:r>
              <a:rPr lang="fr-CA" sz="1400" dirty="0">
                <a:solidFill>
                  <a:schemeClr val="bg1"/>
                </a:solidFill>
                <a:uFill>
                  <a:noFill/>
                </a:uFill>
              </a:rPr>
              <a:t>. (2018, 16 février). </a:t>
            </a:r>
            <a:r>
              <a:rPr lang="fr-CA" sz="1400" i="1" dirty="0">
                <a:solidFill>
                  <a:schemeClr val="bg1"/>
                </a:solidFill>
                <a:uFill>
                  <a:noFill/>
                </a:uFill>
              </a:rPr>
              <a:t>Comment vit-on l’insécurité linguistique? </a:t>
            </a:r>
            <a:r>
              <a:rPr lang="fr-CA" sz="1400" dirty="0">
                <a:solidFill>
                  <a:schemeClr val="bg1"/>
                </a:solidFill>
                <a:uFill>
                  <a:noFill/>
                </a:uFill>
              </a:rPr>
              <a:t>[vidéo]. YouTube.</a:t>
            </a:r>
            <a:r>
              <a:rPr lang="fr-CA" sz="1400" i="1" dirty="0">
                <a:solidFill>
                  <a:schemeClr val="bg1"/>
                </a:solidFill>
                <a:uFill>
                  <a:noFill/>
                </a:uFill>
              </a:rPr>
              <a:t> </a:t>
            </a:r>
            <a:r>
              <a:rPr lang="fr-CA" sz="1400" dirty="0">
                <a:solidFill>
                  <a:schemeClr val="bg1"/>
                </a:solidFill>
                <a:uFill>
                  <a:noFill/>
                </a:uFill>
                <a:hlinkClick r:id="rId3"/>
              </a:rPr>
              <a:t>https://www.youtube.com/watch?v=RJRz9MQTlw4&amp;t=3s</a:t>
            </a:r>
            <a:endParaRPr lang="fr-CA" sz="1400" dirty="0">
              <a:solidFill>
                <a:schemeClr val="bg1"/>
              </a:solidFill>
              <a:uFill>
                <a:noFill/>
              </a:uFill>
            </a:endParaRPr>
          </a:p>
          <a:p>
            <a:pPr marL="425450" indent="-285750">
              <a:spcBef>
                <a:spcPts val="1000"/>
              </a:spcBef>
              <a:buClr>
                <a:schemeClr val="bg1"/>
              </a:buClr>
              <a:buSzPts val="1400"/>
              <a:buFont typeface="Wingdings" pitchFamily="2" charset="2"/>
              <a:buChar char="ü"/>
            </a:pPr>
            <a:r>
              <a:rPr lang="fr-CA" sz="1400" dirty="0">
                <a:solidFill>
                  <a:schemeClr val="bg1"/>
                </a:solidFill>
                <a:uFill>
                  <a:noFill/>
                </a:uFill>
              </a:rPr>
              <a:t>Info ou Mytho? (2015, 18 mai). </a:t>
            </a:r>
            <a:r>
              <a:rPr lang="fr-CA" sz="1400" i="1" dirty="0">
                <a:solidFill>
                  <a:schemeClr val="bg1"/>
                </a:solidFill>
                <a:uFill>
                  <a:noFill/>
                </a:uFill>
              </a:rPr>
              <a:t>Comment est née la langue française?</a:t>
            </a:r>
            <a:r>
              <a:rPr lang="fr-CA" sz="1400" dirty="0">
                <a:solidFill>
                  <a:schemeClr val="bg1"/>
                </a:solidFill>
                <a:uFill>
                  <a:noFill/>
                </a:uFill>
              </a:rPr>
              <a:t> [vidéo]. YouTube.</a:t>
            </a:r>
            <a:r>
              <a:rPr lang="fr-CA" sz="1400" i="1" dirty="0">
                <a:solidFill>
                  <a:schemeClr val="bg1"/>
                </a:solidFill>
                <a:uFill>
                  <a:noFill/>
                </a:uFill>
              </a:rPr>
              <a:t> </a:t>
            </a:r>
            <a:r>
              <a:rPr lang="fr-CA" sz="1400" dirty="0">
                <a:solidFill>
                  <a:schemeClr val="bg1"/>
                </a:solidFill>
                <a:uFill>
                  <a:noFill/>
                </a:uFill>
                <a:hlinkClick r:id="rId4"/>
              </a:rPr>
              <a:t>https://www.youtube.com/watch?v=qNGWJiZx3YU</a:t>
            </a:r>
            <a:endParaRPr lang="fr-CA" sz="1400" dirty="0">
              <a:solidFill>
                <a:schemeClr val="bg1"/>
              </a:solidFill>
              <a:uFill>
                <a:noFill/>
              </a:uFill>
            </a:endParaRPr>
          </a:p>
          <a:p>
            <a:pPr marL="425450" indent="-285750">
              <a:spcBef>
                <a:spcPts val="1000"/>
              </a:spcBef>
              <a:buClr>
                <a:schemeClr val="bg1"/>
              </a:buClr>
              <a:buSzPts val="1400"/>
              <a:buFont typeface="Wingdings" pitchFamily="2" charset="2"/>
              <a:buChar char="ü"/>
            </a:pPr>
            <a:r>
              <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Plus TFO. (2019, 4 octobre). </a:t>
            </a:r>
            <a:r>
              <a:rPr lang="fr-CA" sz="1400" i="1"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Les accents - Encourager la création en français avec Dillon Orr</a:t>
            </a:r>
            <a:r>
              <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 [vidéo]. YouTube.</a:t>
            </a:r>
            <a:r>
              <a:rPr lang="fr-CA" sz="1400" i="1"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 </a:t>
            </a:r>
            <a:r>
              <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hlinkClick r:id="rId5"/>
              </a:rPr>
              <a:t>https://www.youtube.com/watch?v=P91fHnI9R64&amp;t=127s</a:t>
            </a:r>
            <a:endPar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endParaRPr>
          </a:p>
          <a:p>
            <a:pPr marL="425450" indent="-285750">
              <a:spcBef>
                <a:spcPts val="1000"/>
              </a:spcBef>
              <a:buClr>
                <a:schemeClr val="bg1"/>
              </a:buClr>
              <a:buSzPts val="1400"/>
              <a:buFont typeface="Wingdings" pitchFamily="2" charset="2"/>
              <a:buChar char="ü"/>
            </a:pPr>
            <a:endParaRPr lang="fr-CA" sz="1400" dirty="0">
              <a:solidFill>
                <a:schemeClr val="bg1"/>
              </a:solidFill>
              <a:uFill>
                <a:noFill/>
              </a:uFill>
            </a:endParaRPr>
          </a:p>
          <a:p>
            <a:pPr marL="0" lvl="0" indent="0" algn="l" rtl="0">
              <a:spcBef>
                <a:spcPts val="1000"/>
              </a:spcBef>
              <a:spcAft>
                <a:spcPts val="0"/>
              </a:spcAft>
              <a:buNone/>
            </a:pPr>
            <a:endParaRPr sz="1400" dirty="0">
              <a:solidFill>
                <a:schemeClr val="bg1"/>
              </a:solidFill>
            </a:endParaRPr>
          </a:p>
        </p:txBody>
      </p:sp>
      <p:sp>
        <p:nvSpPr>
          <p:cNvPr id="1193" name="Google Shape;1193;p56"/>
          <p:cNvSpPr txBox="1">
            <a:spLocks noGrp="1"/>
          </p:cNvSpPr>
          <p:nvPr>
            <p:ph type="body" idx="2"/>
          </p:nvPr>
        </p:nvSpPr>
        <p:spPr>
          <a:xfrm>
            <a:off x="4572000" y="1204649"/>
            <a:ext cx="3861300" cy="3502226"/>
          </a:xfrm>
          <a:prstGeom prst="rect">
            <a:avLst/>
          </a:prstGeom>
        </p:spPr>
        <p:txBody>
          <a:bodyPr spcFirstLastPara="1" wrap="square" lIns="91425" tIns="91425" rIns="91425" bIns="91425" anchor="t" anchorCtr="0">
            <a:noAutofit/>
          </a:bodyPr>
          <a:lstStyle/>
          <a:p>
            <a:pPr marL="424800" indent="-285750">
              <a:spcBef>
                <a:spcPts val="1000"/>
              </a:spcBef>
              <a:buFont typeface="Wingdings" pitchFamily="2" charset="2"/>
              <a:buChar char="ü"/>
            </a:pPr>
            <a:r>
              <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Rad. (2019, 21 mars). </a:t>
            </a:r>
            <a:r>
              <a:rPr lang="fr-CA" sz="1400" i="1"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5 francophones de l'Acadie ont un message pour le reste de la francophonie </a:t>
            </a:r>
            <a:r>
              <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[vidéo] YouTube. </a:t>
            </a:r>
            <a:r>
              <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hlinkClick r:id="rId6"/>
              </a:rPr>
              <a:t>https://www.youtube.com/watch?v=ZfsGjCAHYpw&amp;t=8s</a:t>
            </a:r>
            <a:r>
              <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 </a:t>
            </a:r>
          </a:p>
          <a:p>
            <a:pPr marL="424800" indent="-285750">
              <a:spcBef>
                <a:spcPts val="1000"/>
              </a:spcBef>
              <a:buFont typeface="Wingdings" pitchFamily="2" charset="2"/>
              <a:buChar char="ü"/>
            </a:pPr>
            <a:r>
              <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Radio-Canada Info. (2019, 4 mars</a:t>
            </a:r>
            <a:r>
              <a:rPr lang="fr-CA" sz="1400" i="1"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 Justin Trudeau et l’insécurité en français</a:t>
            </a:r>
            <a:r>
              <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 [vidéo]. YouTube.</a:t>
            </a:r>
            <a:r>
              <a:rPr lang="fr-CA" sz="1400" i="1" dirty="0">
                <a:solidFill>
                  <a:schemeClr val="bg1"/>
                </a:solidFill>
                <a:uFill>
                  <a:noFill/>
                </a:uFill>
                <a:latin typeface="Lato" panose="020F0502020204030203" pitchFamily="34" charset="0"/>
                <a:ea typeface="Lato" panose="020F0502020204030203" pitchFamily="34" charset="0"/>
                <a:cs typeface="Lato" panose="020F0502020204030203" pitchFamily="34" charset="0"/>
              </a:rPr>
              <a:t> </a:t>
            </a:r>
            <a:r>
              <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hlinkClick r:id="rId7"/>
              </a:rPr>
              <a:t>https://www.youtube.com/watch?v=VqBo7-dtLJA</a:t>
            </a:r>
            <a:endParaRPr lang="fr-CA" sz="1400" dirty="0">
              <a:solidFill>
                <a:schemeClr val="bg1"/>
              </a:solidFill>
              <a:uFill>
                <a:noFill/>
              </a:uFill>
              <a:latin typeface="Lato" panose="020F0502020204030203" pitchFamily="34" charset="0"/>
              <a:ea typeface="Lato" panose="020F0502020204030203" pitchFamily="34" charset="0"/>
              <a:cs typeface="Lato" panose="020F0502020204030203" pitchFamily="34" charset="0"/>
            </a:endParaRPr>
          </a:p>
        </p:txBody>
      </p:sp>
      <p:sp>
        <p:nvSpPr>
          <p:cNvPr id="1194" name="Google Shape;1194;p56"/>
          <p:cNvSpPr txBox="1">
            <a:spLocks noGrp="1"/>
          </p:cNvSpPr>
          <p:nvPr>
            <p:ph type="title"/>
          </p:nvPr>
        </p:nvSpPr>
        <p:spPr>
          <a:xfrm>
            <a:off x="3179576" y="418851"/>
            <a:ext cx="2784851"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Vidéoclips</a:t>
            </a:r>
            <a:endParaRPr dirty="0">
              <a:latin typeface="Century Gothic" panose="020B0502020202020204" pitchFamily="34" charset="0"/>
            </a:endParaRPr>
          </a:p>
        </p:txBody>
      </p:sp>
      <p:grpSp>
        <p:nvGrpSpPr>
          <p:cNvPr id="25" name="Google Shape;12042;p71">
            <a:extLst>
              <a:ext uri="{FF2B5EF4-FFF2-40B4-BE49-F238E27FC236}">
                <a16:creationId xmlns:a16="http://schemas.microsoft.com/office/drawing/2014/main" id="{A017CB8E-B76F-4E4A-9E33-768AEA7EE549}"/>
              </a:ext>
            </a:extLst>
          </p:cNvPr>
          <p:cNvGrpSpPr/>
          <p:nvPr/>
        </p:nvGrpSpPr>
        <p:grpSpPr>
          <a:xfrm>
            <a:off x="5964427" y="341645"/>
            <a:ext cx="677533" cy="501306"/>
            <a:chOff x="5283337" y="2478774"/>
            <a:chExt cx="358633" cy="243913"/>
          </a:xfrm>
        </p:grpSpPr>
        <p:sp>
          <p:nvSpPr>
            <p:cNvPr id="26" name="Google Shape;12043;p71">
              <a:extLst>
                <a:ext uri="{FF2B5EF4-FFF2-40B4-BE49-F238E27FC236}">
                  <a16:creationId xmlns:a16="http://schemas.microsoft.com/office/drawing/2014/main" id="{B22E0FFF-F2CD-734D-B571-F67F2775551F}"/>
                </a:ext>
              </a:extLst>
            </p:cNvPr>
            <p:cNvSpPr/>
            <p:nvPr/>
          </p:nvSpPr>
          <p:spPr>
            <a:xfrm>
              <a:off x="5386735" y="2511056"/>
              <a:ext cx="21596" cy="20387"/>
            </a:xfrm>
            <a:custGeom>
              <a:avLst/>
              <a:gdLst/>
              <a:ahLst/>
              <a:cxnLst/>
              <a:rect l="l" t="t" r="r" b="b"/>
              <a:pathLst>
                <a:path w="679" h="641" extrusionOk="0">
                  <a:moveTo>
                    <a:pt x="494" y="1"/>
                  </a:moveTo>
                  <a:cubicBezTo>
                    <a:pt x="453" y="1"/>
                    <a:pt x="411" y="16"/>
                    <a:pt x="381" y="46"/>
                  </a:cubicBezTo>
                  <a:lnTo>
                    <a:pt x="60" y="367"/>
                  </a:lnTo>
                  <a:cubicBezTo>
                    <a:pt x="0" y="427"/>
                    <a:pt x="0" y="534"/>
                    <a:pt x="60" y="593"/>
                  </a:cubicBezTo>
                  <a:cubicBezTo>
                    <a:pt x="84" y="617"/>
                    <a:pt x="131" y="641"/>
                    <a:pt x="179" y="641"/>
                  </a:cubicBezTo>
                  <a:cubicBezTo>
                    <a:pt x="214" y="641"/>
                    <a:pt x="262" y="617"/>
                    <a:pt x="298" y="593"/>
                  </a:cubicBezTo>
                  <a:lnTo>
                    <a:pt x="619" y="260"/>
                  </a:lnTo>
                  <a:cubicBezTo>
                    <a:pt x="679" y="200"/>
                    <a:pt x="679" y="105"/>
                    <a:pt x="607" y="46"/>
                  </a:cubicBezTo>
                  <a:cubicBezTo>
                    <a:pt x="578" y="16"/>
                    <a:pt x="536" y="1"/>
                    <a:pt x="49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2044;p71">
              <a:extLst>
                <a:ext uri="{FF2B5EF4-FFF2-40B4-BE49-F238E27FC236}">
                  <a16:creationId xmlns:a16="http://schemas.microsoft.com/office/drawing/2014/main" id="{F2C3853B-8C52-694E-8603-57452634E091}"/>
                </a:ext>
              </a:extLst>
            </p:cNvPr>
            <p:cNvSpPr/>
            <p:nvPr/>
          </p:nvSpPr>
          <p:spPr>
            <a:xfrm>
              <a:off x="5321599" y="2575811"/>
              <a:ext cx="21977" cy="20387"/>
            </a:xfrm>
            <a:custGeom>
              <a:avLst/>
              <a:gdLst/>
              <a:ahLst/>
              <a:cxnLst/>
              <a:rect l="l" t="t" r="r" b="b"/>
              <a:pathLst>
                <a:path w="691" h="641" extrusionOk="0">
                  <a:moveTo>
                    <a:pt x="506" y="1"/>
                  </a:moveTo>
                  <a:cubicBezTo>
                    <a:pt x="465" y="1"/>
                    <a:pt x="423" y="16"/>
                    <a:pt x="393" y="46"/>
                  </a:cubicBezTo>
                  <a:lnTo>
                    <a:pt x="72" y="367"/>
                  </a:lnTo>
                  <a:cubicBezTo>
                    <a:pt x="0" y="427"/>
                    <a:pt x="0" y="534"/>
                    <a:pt x="72" y="593"/>
                  </a:cubicBezTo>
                  <a:cubicBezTo>
                    <a:pt x="96" y="629"/>
                    <a:pt x="143" y="641"/>
                    <a:pt x="179" y="641"/>
                  </a:cubicBezTo>
                  <a:cubicBezTo>
                    <a:pt x="227" y="641"/>
                    <a:pt x="274" y="629"/>
                    <a:pt x="298" y="593"/>
                  </a:cubicBezTo>
                  <a:lnTo>
                    <a:pt x="631" y="272"/>
                  </a:lnTo>
                  <a:cubicBezTo>
                    <a:pt x="691" y="212"/>
                    <a:pt x="691" y="105"/>
                    <a:pt x="619" y="46"/>
                  </a:cubicBezTo>
                  <a:cubicBezTo>
                    <a:pt x="590" y="16"/>
                    <a:pt x="548" y="1"/>
                    <a:pt x="50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2045;p71">
              <a:extLst>
                <a:ext uri="{FF2B5EF4-FFF2-40B4-BE49-F238E27FC236}">
                  <a16:creationId xmlns:a16="http://schemas.microsoft.com/office/drawing/2014/main" id="{EDB177B5-AFDC-1847-8F72-8F4ACAB98F57}"/>
                </a:ext>
              </a:extLst>
            </p:cNvPr>
            <p:cNvSpPr/>
            <p:nvPr/>
          </p:nvSpPr>
          <p:spPr>
            <a:xfrm>
              <a:off x="5386735" y="2575811"/>
              <a:ext cx="21596" cy="20387"/>
            </a:xfrm>
            <a:custGeom>
              <a:avLst/>
              <a:gdLst/>
              <a:ahLst/>
              <a:cxnLst/>
              <a:rect l="l" t="t" r="r" b="b"/>
              <a:pathLst>
                <a:path w="679" h="641" extrusionOk="0">
                  <a:moveTo>
                    <a:pt x="168" y="1"/>
                  </a:moveTo>
                  <a:cubicBezTo>
                    <a:pt x="128" y="1"/>
                    <a:pt x="89" y="16"/>
                    <a:pt x="60" y="46"/>
                  </a:cubicBezTo>
                  <a:cubicBezTo>
                    <a:pt x="0" y="105"/>
                    <a:pt x="0" y="212"/>
                    <a:pt x="60" y="272"/>
                  </a:cubicBezTo>
                  <a:lnTo>
                    <a:pt x="381" y="593"/>
                  </a:lnTo>
                  <a:cubicBezTo>
                    <a:pt x="417" y="629"/>
                    <a:pt x="465" y="641"/>
                    <a:pt x="500" y="641"/>
                  </a:cubicBezTo>
                  <a:cubicBezTo>
                    <a:pt x="548" y="641"/>
                    <a:pt x="595" y="629"/>
                    <a:pt x="619" y="593"/>
                  </a:cubicBezTo>
                  <a:cubicBezTo>
                    <a:pt x="679" y="534"/>
                    <a:pt x="679" y="427"/>
                    <a:pt x="607" y="367"/>
                  </a:cubicBezTo>
                  <a:lnTo>
                    <a:pt x="286" y="46"/>
                  </a:lnTo>
                  <a:cubicBezTo>
                    <a:pt x="250" y="16"/>
                    <a:pt x="209" y="1"/>
                    <a:pt x="168"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2046;p71">
              <a:extLst>
                <a:ext uri="{FF2B5EF4-FFF2-40B4-BE49-F238E27FC236}">
                  <a16:creationId xmlns:a16="http://schemas.microsoft.com/office/drawing/2014/main" id="{61903CBD-7099-2A44-8FDA-7EDF3B863E18}"/>
                </a:ext>
              </a:extLst>
            </p:cNvPr>
            <p:cNvSpPr/>
            <p:nvPr/>
          </p:nvSpPr>
          <p:spPr>
            <a:xfrm>
              <a:off x="5321599" y="2511056"/>
              <a:ext cx="21977" cy="20387"/>
            </a:xfrm>
            <a:custGeom>
              <a:avLst/>
              <a:gdLst/>
              <a:ahLst/>
              <a:cxnLst/>
              <a:rect l="l" t="t" r="r" b="b"/>
              <a:pathLst>
                <a:path w="691" h="641" extrusionOk="0">
                  <a:moveTo>
                    <a:pt x="179" y="1"/>
                  </a:moveTo>
                  <a:cubicBezTo>
                    <a:pt x="140" y="1"/>
                    <a:pt x="101" y="16"/>
                    <a:pt x="72" y="46"/>
                  </a:cubicBezTo>
                  <a:cubicBezTo>
                    <a:pt x="0" y="105"/>
                    <a:pt x="0" y="200"/>
                    <a:pt x="72" y="260"/>
                  </a:cubicBezTo>
                  <a:lnTo>
                    <a:pt x="393" y="593"/>
                  </a:lnTo>
                  <a:cubicBezTo>
                    <a:pt x="429" y="617"/>
                    <a:pt x="465" y="641"/>
                    <a:pt x="512" y="641"/>
                  </a:cubicBezTo>
                  <a:cubicBezTo>
                    <a:pt x="560" y="641"/>
                    <a:pt x="596" y="617"/>
                    <a:pt x="631" y="593"/>
                  </a:cubicBezTo>
                  <a:cubicBezTo>
                    <a:pt x="691" y="534"/>
                    <a:pt x="691" y="427"/>
                    <a:pt x="619" y="367"/>
                  </a:cubicBezTo>
                  <a:lnTo>
                    <a:pt x="286" y="46"/>
                  </a:lnTo>
                  <a:cubicBezTo>
                    <a:pt x="256" y="16"/>
                    <a:pt x="218" y="1"/>
                    <a:pt x="179"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2047;p71">
              <a:extLst>
                <a:ext uri="{FF2B5EF4-FFF2-40B4-BE49-F238E27FC236}">
                  <a16:creationId xmlns:a16="http://schemas.microsoft.com/office/drawing/2014/main" id="{70D61384-A56D-3E4F-BFD5-E9A5890BEE40}"/>
                </a:ext>
              </a:extLst>
            </p:cNvPr>
            <p:cNvSpPr/>
            <p:nvPr/>
          </p:nvSpPr>
          <p:spPr>
            <a:xfrm>
              <a:off x="5522670" y="2520916"/>
              <a:ext cx="17079" cy="15457"/>
            </a:xfrm>
            <a:custGeom>
              <a:avLst/>
              <a:gdLst/>
              <a:ahLst/>
              <a:cxnLst/>
              <a:rect l="l" t="t" r="r" b="b"/>
              <a:pathLst>
                <a:path w="537" h="486" extrusionOk="0">
                  <a:moveTo>
                    <a:pt x="346" y="0"/>
                  </a:moveTo>
                  <a:cubicBezTo>
                    <a:pt x="307" y="0"/>
                    <a:pt x="268" y="15"/>
                    <a:pt x="239" y="45"/>
                  </a:cubicBezTo>
                  <a:lnTo>
                    <a:pt x="60" y="224"/>
                  </a:lnTo>
                  <a:cubicBezTo>
                    <a:pt x="1" y="283"/>
                    <a:pt x="1" y="390"/>
                    <a:pt x="60" y="450"/>
                  </a:cubicBezTo>
                  <a:cubicBezTo>
                    <a:pt x="84" y="474"/>
                    <a:pt x="131" y="486"/>
                    <a:pt x="179" y="486"/>
                  </a:cubicBezTo>
                  <a:cubicBezTo>
                    <a:pt x="215" y="486"/>
                    <a:pt x="262" y="474"/>
                    <a:pt x="298" y="450"/>
                  </a:cubicBezTo>
                  <a:lnTo>
                    <a:pt x="477" y="271"/>
                  </a:lnTo>
                  <a:cubicBezTo>
                    <a:pt x="536" y="212"/>
                    <a:pt x="536" y="105"/>
                    <a:pt x="453" y="45"/>
                  </a:cubicBezTo>
                  <a:cubicBezTo>
                    <a:pt x="423" y="15"/>
                    <a:pt x="384" y="0"/>
                    <a:pt x="34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2048;p71">
              <a:extLst>
                <a:ext uri="{FF2B5EF4-FFF2-40B4-BE49-F238E27FC236}">
                  <a16:creationId xmlns:a16="http://schemas.microsoft.com/office/drawing/2014/main" id="{78B04271-BDAF-5547-978C-0DC13D3BD5BF}"/>
                </a:ext>
              </a:extLst>
            </p:cNvPr>
            <p:cNvSpPr/>
            <p:nvPr/>
          </p:nvSpPr>
          <p:spPr>
            <a:xfrm>
              <a:off x="5473054" y="2570531"/>
              <a:ext cx="16698" cy="15839"/>
            </a:xfrm>
            <a:custGeom>
              <a:avLst/>
              <a:gdLst/>
              <a:ahLst/>
              <a:cxnLst/>
              <a:rect l="l" t="t" r="r" b="b"/>
              <a:pathLst>
                <a:path w="525" h="498" extrusionOk="0">
                  <a:moveTo>
                    <a:pt x="358" y="0"/>
                  </a:moveTo>
                  <a:cubicBezTo>
                    <a:pt x="319" y="0"/>
                    <a:pt x="281" y="15"/>
                    <a:pt x="251" y="45"/>
                  </a:cubicBezTo>
                  <a:lnTo>
                    <a:pt x="72" y="223"/>
                  </a:lnTo>
                  <a:cubicBezTo>
                    <a:pt x="1" y="283"/>
                    <a:pt x="1" y="390"/>
                    <a:pt x="72" y="450"/>
                  </a:cubicBezTo>
                  <a:cubicBezTo>
                    <a:pt x="96" y="473"/>
                    <a:pt x="144" y="497"/>
                    <a:pt x="179" y="497"/>
                  </a:cubicBezTo>
                  <a:cubicBezTo>
                    <a:pt x="227" y="497"/>
                    <a:pt x="275" y="473"/>
                    <a:pt x="298" y="450"/>
                  </a:cubicBezTo>
                  <a:lnTo>
                    <a:pt x="477" y="271"/>
                  </a:lnTo>
                  <a:cubicBezTo>
                    <a:pt x="525" y="212"/>
                    <a:pt x="525" y="104"/>
                    <a:pt x="465" y="45"/>
                  </a:cubicBezTo>
                  <a:cubicBezTo>
                    <a:pt x="435" y="15"/>
                    <a:pt x="397" y="0"/>
                    <a:pt x="35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2049;p71">
              <a:extLst>
                <a:ext uri="{FF2B5EF4-FFF2-40B4-BE49-F238E27FC236}">
                  <a16:creationId xmlns:a16="http://schemas.microsoft.com/office/drawing/2014/main" id="{A7A2623B-F821-E147-B046-28F35C83979F}"/>
                </a:ext>
              </a:extLst>
            </p:cNvPr>
            <p:cNvSpPr/>
            <p:nvPr/>
          </p:nvSpPr>
          <p:spPr>
            <a:xfrm>
              <a:off x="5522670" y="2570531"/>
              <a:ext cx="17079" cy="15839"/>
            </a:xfrm>
            <a:custGeom>
              <a:avLst/>
              <a:gdLst/>
              <a:ahLst/>
              <a:cxnLst/>
              <a:rect l="l" t="t" r="r" b="b"/>
              <a:pathLst>
                <a:path w="537" h="498" extrusionOk="0">
                  <a:moveTo>
                    <a:pt x="167" y="0"/>
                  </a:moveTo>
                  <a:cubicBezTo>
                    <a:pt x="129" y="0"/>
                    <a:pt x="90" y="15"/>
                    <a:pt x="60" y="45"/>
                  </a:cubicBezTo>
                  <a:cubicBezTo>
                    <a:pt x="1" y="104"/>
                    <a:pt x="1" y="212"/>
                    <a:pt x="60" y="271"/>
                  </a:cubicBezTo>
                  <a:lnTo>
                    <a:pt x="239" y="450"/>
                  </a:lnTo>
                  <a:cubicBezTo>
                    <a:pt x="262" y="473"/>
                    <a:pt x="310" y="497"/>
                    <a:pt x="358" y="497"/>
                  </a:cubicBezTo>
                  <a:cubicBezTo>
                    <a:pt x="393" y="497"/>
                    <a:pt x="441" y="473"/>
                    <a:pt x="477" y="450"/>
                  </a:cubicBezTo>
                  <a:cubicBezTo>
                    <a:pt x="536" y="390"/>
                    <a:pt x="536" y="283"/>
                    <a:pt x="453" y="223"/>
                  </a:cubicBezTo>
                  <a:lnTo>
                    <a:pt x="274" y="45"/>
                  </a:lnTo>
                  <a:cubicBezTo>
                    <a:pt x="245" y="15"/>
                    <a:pt x="206"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2050;p71">
              <a:extLst>
                <a:ext uri="{FF2B5EF4-FFF2-40B4-BE49-F238E27FC236}">
                  <a16:creationId xmlns:a16="http://schemas.microsoft.com/office/drawing/2014/main" id="{D67E9592-8667-6849-B57D-FADAC4AB4DB6}"/>
                </a:ext>
              </a:extLst>
            </p:cNvPr>
            <p:cNvSpPr/>
            <p:nvPr/>
          </p:nvSpPr>
          <p:spPr>
            <a:xfrm>
              <a:off x="5473054" y="2520916"/>
              <a:ext cx="16698" cy="15457"/>
            </a:xfrm>
            <a:custGeom>
              <a:avLst/>
              <a:gdLst/>
              <a:ahLst/>
              <a:cxnLst/>
              <a:rect l="l" t="t" r="r" b="b"/>
              <a:pathLst>
                <a:path w="525" h="486" extrusionOk="0">
                  <a:moveTo>
                    <a:pt x="179" y="0"/>
                  </a:moveTo>
                  <a:cubicBezTo>
                    <a:pt x="141" y="0"/>
                    <a:pt x="102" y="15"/>
                    <a:pt x="72" y="45"/>
                  </a:cubicBezTo>
                  <a:cubicBezTo>
                    <a:pt x="1" y="105"/>
                    <a:pt x="1" y="212"/>
                    <a:pt x="72" y="271"/>
                  </a:cubicBezTo>
                  <a:lnTo>
                    <a:pt x="251" y="450"/>
                  </a:lnTo>
                  <a:cubicBezTo>
                    <a:pt x="275" y="474"/>
                    <a:pt x="322" y="486"/>
                    <a:pt x="370" y="486"/>
                  </a:cubicBezTo>
                  <a:cubicBezTo>
                    <a:pt x="406" y="486"/>
                    <a:pt x="453" y="474"/>
                    <a:pt x="477" y="450"/>
                  </a:cubicBezTo>
                  <a:cubicBezTo>
                    <a:pt x="525" y="390"/>
                    <a:pt x="525" y="283"/>
                    <a:pt x="465" y="224"/>
                  </a:cubicBezTo>
                  <a:lnTo>
                    <a:pt x="287" y="45"/>
                  </a:lnTo>
                  <a:cubicBezTo>
                    <a:pt x="257" y="15"/>
                    <a:pt x="218" y="0"/>
                    <a:pt x="17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2051;p71">
              <a:extLst>
                <a:ext uri="{FF2B5EF4-FFF2-40B4-BE49-F238E27FC236}">
                  <a16:creationId xmlns:a16="http://schemas.microsoft.com/office/drawing/2014/main" id="{6345341F-2501-9B45-A0D5-719493F9DE42}"/>
                </a:ext>
              </a:extLst>
            </p:cNvPr>
            <p:cNvSpPr/>
            <p:nvPr/>
          </p:nvSpPr>
          <p:spPr>
            <a:xfrm>
              <a:off x="5343926" y="2638594"/>
              <a:ext cx="95860" cy="10623"/>
            </a:xfrm>
            <a:custGeom>
              <a:avLst/>
              <a:gdLst/>
              <a:ahLst/>
              <a:cxnLst/>
              <a:rect l="l" t="t" r="r" b="b"/>
              <a:pathLst>
                <a:path w="3014" h="334" extrusionOk="0">
                  <a:moveTo>
                    <a:pt x="167" y="0"/>
                  </a:moveTo>
                  <a:cubicBezTo>
                    <a:pt x="84" y="0"/>
                    <a:pt x="1" y="84"/>
                    <a:pt x="1" y="167"/>
                  </a:cubicBezTo>
                  <a:cubicBezTo>
                    <a:pt x="1" y="262"/>
                    <a:pt x="84" y="334"/>
                    <a:pt x="167" y="334"/>
                  </a:cubicBezTo>
                  <a:lnTo>
                    <a:pt x="2846" y="334"/>
                  </a:lnTo>
                  <a:cubicBezTo>
                    <a:pt x="2942" y="334"/>
                    <a:pt x="3013" y="262"/>
                    <a:pt x="3013" y="167"/>
                  </a:cubicBezTo>
                  <a:cubicBezTo>
                    <a:pt x="3013" y="84"/>
                    <a:pt x="2942" y="0"/>
                    <a:pt x="284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2052;p71">
              <a:extLst>
                <a:ext uri="{FF2B5EF4-FFF2-40B4-BE49-F238E27FC236}">
                  <a16:creationId xmlns:a16="http://schemas.microsoft.com/office/drawing/2014/main" id="{57B0F07E-22D0-8F40-8791-690925D80C7B}"/>
                </a:ext>
              </a:extLst>
            </p:cNvPr>
            <p:cNvSpPr/>
            <p:nvPr/>
          </p:nvSpPr>
          <p:spPr>
            <a:xfrm>
              <a:off x="5343926" y="2689323"/>
              <a:ext cx="20482" cy="10655"/>
            </a:xfrm>
            <a:custGeom>
              <a:avLst/>
              <a:gdLst/>
              <a:ahLst/>
              <a:cxnLst/>
              <a:rect l="l" t="t" r="r" b="b"/>
              <a:pathLst>
                <a:path w="644" h="335" extrusionOk="0">
                  <a:moveTo>
                    <a:pt x="167" y="1"/>
                  </a:moveTo>
                  <a:cubicBezTo>
                    <a:pt x="84" y="1"/>
                    <a:pt x="1" y="72"/>
                    <a:pt x="1" y="167"/>
                  </a:cubicBezTo>
                  <a:cubicBezTo>
                    <a:pt x="1" y="251"/>
                    <a:pt x="84" y="334"/>
                    <a:pt x="167" y="334"/>
                  </a:cubicBezTo>
                  <a:lnTo>
                    <a:pt x="477" y="334"/>
                  </a:lnTo>
                  <a:cubicBezTo>
                    <a:pt x="572" y="334"/>
                    <a:pt x="644" y="251"/>
                    <a:pt x="644" y="167"/>
                  </a:cubicBezTo>
                  <a:cubicBezTo>
                    <a:pt x="644" y="72"/>
                    <a:pt x="572" y="1"/>
                    <a:pt x="47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2053;p71">
              <a:extLst>
                <a:ext uri="{FF2B5EF4-FFF2-40B4-BE49-F238E27FC236}">
                  <a16:creationId xmlns:a16="http://schemas.microsoft.com/office/drawing/2014/main" id="{4C823077-0868-E04B-8BFD-ACB3BAC1BDFD}"/>
                </a:ext>
              </a:extLst>
            </p:cNvPr>
            <p:cNvSpPr/>
            <p:nvPr/>
          </p:nvSpPr>
          <p:spPr>
            <a:xfrm>
              <a:off x="5378021" y="2689323"/>
              <a:ext cx="61765" cy="10655"/>
            </a:xfrm>
            <a:custGeom>
              <a:avLst/>
              <a:gdLst/>
              <a:ahLst/>
              <a:cxnLst/>
              <a:rect l="l" t="t" r="r" b="b"/>
              <a:pathLst>
                <a:path w="1942" h="335" extrusionOk="0">
                  <a:moveTo>
                    <a:pt x="167" y="1"/>
                  </a:moveTo>
                  <a:cubicBezTo>
                    <a:pt x="84" y="1"/>
                    <a:pt x="0" y="72"/>
                    <a:pt x="0" y="167"/>
                  </a:cubicBezTo>
                  <a:cubicBezTo>
                    <a:pt x="0" y="251"/>
                    <a:pt x="84" y="334"/>
                    <a:pt x="167" y="334"/>
                  </a:cubicBezTo>
                  <a:lnTo>
                    <a:pt x="1774" y="334"/>
                  </a:lnTo>
                  <a:cubicBezTo>
                    <a:pt x="1870" y="334"/>
                    <a:pt x="1941" y="251"/>
                    <a:pt x="1941" y="167"/>
                  </a:cubicBezTo>
                  <a:cubicBezTo>
                    <a:pt x="1941" y="72"/>
                    <a:pt x="1870" y="1"/>
                    <a:pt x="1774"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2054;p71">
              <a:extLst>
                <a:ext uri="{FF2B5EF4-FFF2-40B4-BE49-F238E27FC236}">
                  <a16:creationId xmlns:a16="http://schemas.microsoft.com/office/drawing/2014/main" id="{2473043A-70EE-9E41-B3B2-03538E328E42}"/>
                </a:ext>
              </a:extLst>
            </p:cNvPr>
            <p:cNvSpPr/>
            <p:nvPr/>
          </p:nvSpPr>
          <p:spPr>
            <a:xfrm>
              <a:off x="5343926" y="2663975"/>
              <a:ext cx="95860" cy="10241"/>
            </a:xfrm>
            <a:custGeom>
              <a:avLst/>
              <a:gdLst/>
              <a:ahLst/>
              <a:cxnLst/>
              <a:rect l="l" t="t" r="r" b="b"/>
              <a:pathLst>
                <a:path w="3014" h="322" extrusionOk="0">
                  <a:moveTo>
                    <a:pt x="167" y="0"/>
                  </a:moveTo>
                  <a:cubicBezTo>
                    <a:pt x="84" y="0"/>
                    <a:pt x="1" y="72"/>
                    <a:pt x="1" y="155"/>
                  </a:cubicBezTo>
                  <a:cubicBezTo>
                    <a:pt x="1" y="250"/>
                    <a:pt x="84" y="322"/>
                    <a:pt x="167" y="322"/>
                  </a:cubicBezTo>
                  <a:lnTo>
                    <a:pt x="2846" y="322"/>
                  </a:lnTo>
                  <a:cubicBezTo>
                    <a:pt x="2942" y="322"/>
                    <a:pt x="3013" y="250"/>
                    <a:pt x="3013" y="155"/>
                  </a:cubicBezTo>
                  <a:cubicBezTo>
                    <a:pt x="3013" y="72"/>
                    <a:pt x="2942" y="0"/>
                    <a:pt x="284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2055;p71">
              <a:extLst>
                <a:ext uri="{FF2B5EF4-FFF2-40B4-BE49-F238E27FC236}">
                  <a16:creationId xmlns:a16="http://schemas.microsoft.com/office/drawing/2014/main" id="{8FB75658-B3D9-8A41-B161-06391A094D7A}"/>
                </a:ext>
              </a:extLst>
            </p:cNvPr>
            <p:cNvSpPr/>
            <p:nvPr/>
          </p:nvSpPr>
          <p:spPr>
            <a:xfrm>
              <a:off x="5283337" y="2478774"/>
              <a:ext cx="287072" cy="149229"/>
            </a:xfrm>
            <a:custGeom>
              <a:avLst/>
              <a:gdLst/>
              <a:ahLst/>
              <a:cxnLst/>
              <a:rect l="l" t="t" r="r" b="b"/>
              <a:pathLst>
                <a:path w="9026" h="4692" extrusionOk="0">
                  <a:moveTo>
                    <a:pt x="7002" y="834"/>
                  </a:moveTo>
                  <a:cubicBezTo>
                    <a:pt x="7383" y="834"/>
                    <a:pt x="7776" y="977"/>
                    <a:pt x="8073" y="1275"/>
                  </a:cubicBezTo>
                  <a:cubicBezTo>
                    <a:pt x="8669" y="1870"/>
                    <a:pt x="8669" y="2823"/>
                    <a:pt x="8073" y="3418"/>
                  </a:cubicBezTo>
                  <a:cubicBezTo>
                    <a:pt x="7776" y="3716"/>
                    <a:pt x="7389" y="3864"/>
                    <a:pt x="7002" y="3864"/>
                  </a:cubicBezTo>
                  <a:cubicBezTo>
                    <a:pt x="6615" y="3864"/>
                    <a:pt x="6228" y="3716"/>
                    <a:pt x="5930" y="3418"/>
                  </a:cubicBezTo>
                  <a:cubicBezTo>
                    <a:pt x="5335" y="2823"/>
                    <a:pt x="5335" y="1870"/>
                    <a:pt x="5930" y="1275"/>
                  </a:cubicBezTo>
                  <a:cubicBezTo>
                    <a:pt x="6228" y="977"/>
                    <a:pt x="6609" y="834"/>
                    <a:pt x="7002" y="834"/>
                  </a:cubicBezTo>
                  <a:close/>
                  <a:moveTo>
                    <a:pt x="2561" y="322"/>
                  </a:moveTo>
                  <a:cubicBezTo>
                    <a:pt x="3084" y="322"/>
                    <a:pt x="3608" y="525"/>
                    <a:pt x="3989" y="918"/>
                  </a:cubicBezTo>
                  <a:cubicBezTo>
                    <a:pt x="4787" y="1715"/>
                    <a:pt x="4787" y="2989"/>
                    <a:pt x="3989" y="3775"/>
                  </a:cubicBezTo>
                  <a:cubicBezTo>
                    <a:pt x="3596" y="4174"/>
                    <a:pt x="3079" y="4373"/>
                    <a:pt x="2561" y="4373"/>
                  </a:cubicBezTo>
                  <a:cubicBezTo>
                    <a:pt x="2043" y="4373"/>
                    <a:pt x="1525" y="4174"/>
                    <a:pt x="1132" y="3775"/>
                  </a:cubicBezTo>
                  <a:cubicBezTo>
                    <a:pt x="346" y="2989"/>
                    <a:pt x="346" y="1715"/>
                    <a:pt x="1132" y="918"/>
                  </a:cubicBezTo>
                  <a:cubicBezTo>
                    <a:pt x="1525" y="537"/>
                    <a:pt x="2037" y="322"/>
                    <a:pt x="2561" y="322"/>
                  </a:cubicBezTo>
                  <a:close/>
                  <a:moveTo>
                    <a:pt x="2575" y="1"/>
                  </a:moveTo>
                  <a:cubicBezTo>
                    <a:pt x="1974" y="1"/>
                    <a:pt x="1370" y="227"/>
                    <a:pt x="906" y="680"/>
                  </a:cubicBezTo>
                  <a:cubicBezTo>
                    <a:pt x="1" y="1596"/>
                    <a:pt x="1" y="3085"/>
                    <a:pt x="906" y="4001"/>
                  </a:cubicBezTo>
                  <a:cubicBezTo>
                    <a:pt x="1370" y="4466"/>
                    <a:pt x="1965" y="4692"/>
                    <a:pt x="2561" y="4692"/>
                  </a:cubicBezTo>
                  <a:cubicBezTo>
                    <a:pt x="3156" y="4692"/>
                    <a:pt x="3763" y="4466"/>
                    <a:pt x="4216" y="4001"/>
                  </a:cubicBezTo>
                  <a:cubicBezTo>
                    <a:pt x="4525" y="3692"/>
                    <a:pt x="4739" y="3299"/>
                    <a:pt x="4835" y="2882"/>
                  </a:cubicBezTo>
                  <a:lnTo>
                    <a:pt x="5240" y="2882"/>
                  </a:lnTo>
                  <a:cubicBezTo>
                    <a:pt x="5335" y="3156"/>
                    <a:pt x="5478" y="3418"/>
                    <a:pt x="5704" y="3632"/>
                  </a:cubicBezTo>
                  <a:cubicBezTo>
                    <a:pt x="6061" y="3990"/>
                    <a:pt x="6537" y="4168"/>
                    <a:pt x="7002" y="4168"/>
                  </a:cubicBezTo>
                  <a:cubicBezTo>
                    <a:pt x="7454" y="4168"/>
                    <a:pt x="7930" y="3990"/>
                    <a:pt x="8288" y="3632"/>
                  </a:cubicBezTo>
                  <a:cubicBezTo>
                    <a:pt x="9026" y="2930"/>
                    <a:pt x="9026" y="1775"/>
                    <a:pt x="8311" y="1061"/>
                  </a:cubicBezTo>
                  <a:cubicBezTo>
                    <a:pt x="7954" y="703"/>
                    <a:pt x="7481" y="525"/>
                    <a:pt x="7008" y="525"/>
                  </a:cubicBezTo>
                  <a:cubicBezTo>
                    <a:pt x="6534" y="525"/>
                    <a:pt x="6061" y="703"/>
                    <a:pt x="5704" y="1061"/>
                  </a:cubicBezTo>
                  <a:cubicBezTo>
                    <a:pt x="5287" y="1477"/>
                    <a:pt x="5109" y="2037"/>
                    <a:pt x="5180" y="2573"/>
                  </a:cubicBezTo>
                  <a:lnTo>
                    <a:pt x="4894" y="2573"/>
                  </a:lnTo>
                  <a:cubicBezTo>
                    <a:pt x="4954" y="1906"/>
                    <a:pt x="4739" y="1203"/>
                    <a:pt x="4227" y="680"/>
                  </a:cubicBezTo>
                  <a:cubicBezTo>
                    <a:pt x="3775" y="227"/>
                    <a:pt x="3177" y="1"/>
                    <a:pt x="257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2056;p71">
              <a:extLst>
                <a:ext uri="{FF2B5EF4-FFF2-40B4-BE49-F238E27FC236}">
                  <a16:creationId xmlns:a16="http://schemas.microsoft.com/office/drawing/2014/main" id="{A8CEF878-B675-B14C-9BA0-4E6E94094ED0}"/>
                </a:ext>
              </a:extLst>
            </p:cNvPr>
            <p:cNvSpPr/>
            <p:nvPr/>
          </p:nvSpPr>
          <p:spPr>
            <a:xfrm>
              <a:off x="5336356" y="2524987"/>
              <a:ext cx="56836" cy="56836"/>
            </a:xfrm>
            <a:custGeom>
              <a:avLst/>
              <a:gdLst/>
              <a:ahLst/>
              <a:cxnLst/>
              <a:rect l="l" t="t" r="r" b="b"/>
              <a:pathLst>
                <a:path w="1787" h="1787" extrusionOk="0">
                  <a:moveTo>
                    <a:pt x="894" y="334"/>
                  </a:moveTo>
                  <a:cubicBezTo>
                    <a:pt x="1203" y="334"/>
                    <a:pt x="1465" y="584"/>
                    <a:pt x="1465" y="893"/>
                  </a:cubicBezTo>
                  <a:cubicBezTo>
                    <a:pt x="1465" y="1215"/>
                    <a:pt x="1203" y="1465"/>
                    <a:pt x="894" y="1465"/>
                  </a:cubicBezTo>
                  <a:cubicBezTo>
                    <a:pt x="584" y="1465"/>
                    <a:pt x="334" y="1215"/>
                    <a:pt x="334" y="893"/>
                  </a:cubicBezTo>
                  <a:cubicBezTo>
                    <a:pt x="334" y="584"/>
                    <a:pt x="584" y="334"/>
                    <a:pt x="894" y="334"/>
                  </a:cubicBezTo>
                  <a:close/>
                  <a:moveTo>
                    <a:pt x="894" y="0"/>
                  </a:moveTo>
                  <a:cubicBezTo>
                    <a:pt x="405" y="0"/>
                    <a:pt x="1" y="405"/>
                    <a:pt x="1" y="893"/>
                  </a:cubicBezTo>
                  <a:cubicBezTo>
                    <a:pt x="1" y="1394"/>
                    <a:pt x="405" y="1786"/>
                    <a:pt x="894" y="1786"/>
                  </a:cubicBezTo>
                  <a:cubicBezTo>
                    <a:pt x="1394" y="1786"/>
                    <a:pt x="1787" y="1394"/>
                    <a:pt x="1787" y="893"/>
                  </a:cubicBezTo>
                  <a:cubicBezTo>
                    <a:pt x="1787" y="405"/>
                    <a:pt x="1394" y="0"/>
                    <a:pt x="894"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2057;p71">
              <a:extLst>
                <a:ext uri="{FF2B5EF4-FFF2-40B4-BE49-F238E27FC236}">
                  <a16:creationId xmlns:a16="http://schemas.microsoft.com/office/drawing/2014/main" id="{6201720B-5D21-E946-BA5C-11EF4C7CB05C}"/>
                </a:ext>
              </a:extLst>
            </p:cNvPr>
            <p:cNvSpPr/>
            <p:nvPr/>
          </p:nvSpPr>
          <p:spPr>
            <a:xfrm>
              <a:off x="5486699" y="2534083"/>
              <a:ext cx="38643" cy="39025"/>
            </a:xfrm>
            <a:custGeom>
              <a:avLst/>
              <a:gdLst/>
              <a:ahLst/>
              <a:cxnLst/>
              <a:rect l="l" t="t" r="r" b="b"/>
              <a:pathLst>
                <a:path w="1215" h="1227" extrusionOk="0">
                  <a:moveTo>
                    <a:pt x="608" y="334"/>
                  </a:moveTo>
                  <a:cubicBezTo>
                    <a:pt x="762" y="334"/>
                    <a:pt x="893" y="465"/>
                    <a:pt x="893" y="607"/>
                  </a:cubicBezTo>
                  <a:cubicBezTo>
                    <a:pt x="905" y="774"/>
                    <a:pt x="774" y="893"/>
                    <a:pt x="608" y="893"/>
                  </a:cubicBezTo>
                  <a:cubicBezTo>
                    <a:pt x="441" y="893"/>
                    <a:pt x="322" y="762"/>
                    <a:pt x="322" y="607"/>
                  </a:cubicBezTo>
                  <a:cubicBezTo>
                    <a:pt x="322" y="465"/>
                    <a:pt x="453" y="334"/>
                    <a:pt x="608" y="334"/>
                  </a:cubicBezTo>
                  <a:close/>
                  <a:moveTo>
                    <a:pt x="608" y="0"/>
                  </a:moveTo>
                  <a:cubicBezTo>
                    <a:pt x="262" y="0"/>
                    <a:pt x="0" y="274"/>
                    <a:pt x="0" y="607"/>
                  </a:cubicBezTo>
                  <a:cubicBezTo>
                    <a:pt x="0" y="953"/>
                    <a:pt x="262" y="1227"/>
                    <a:pt x="608" y="1227"/>
                  </a:cubicBezTo>
                  <a:cubicBezTo>
                    <a:pt x="941" y="1227"/>
                    <a:pt x="1215" y="953"/>
                    <a:pt x="1215" y="607"/>
                  </a:cubicBezTo>
                  <a:cubicBezTo>
                    <a:pt x="1215" y="274"/>
                    <a:pt x="941" y="0"/>
                    <a:pt x="608"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2058;p71">
              <a:extLst>
                <a:ext uri="{FF2B5EF4-FFF2-40B4-BE49-F238E27FC236}">
                  <a16:creationId xmlns:a16="http://schemas.microsoft.com/office/drawing/2014/main" id="{D8871D5A-F628-B84F-A054-869CCF57623B}"/>
                </a:ext>
              </a:extLst>
            </p:cNvPr>
            <p:cNvSpPr/>
            <p:nvPr/>
          </p:nvSpPr>
          <p:spPr>
            <a:xfrm>
              <a:off x="5466248" y="2638594"/>
              <a:ext cx="61384" cy="61765"/>
            </a:xfrm>
            <a:custGeom>
              <a:avLst/>
              <a:gdLst/>
              <a:ahLst/>
              <a:cxnLst/>
              <a:rect l="l" t="t" r="r" b="b"/>
              <a:pathLst>
                <a:path w="1930" h="1942" extrusionOk="0">
                  <a:moveTo>
                    <a:pt x="1608" y="310"/>
                  </a:moveTo>
                  <a:lnTo>
                    <a:pt x="1608" y="1596"/>
                  </a:lnTo>
                  <a:lnTo>
                    <a:pt x="322" y="1596"/>
                  </a:lnTo>
                  <a:lnTo>
                    <a:pt x="322" y="310"/>
                  </a:lnTo>
                  <a:close/>
                  <a:moveTo>
                    <a:pt x="239" y="0"/>
                  </a:moveTo>
                  <a:cubicBezTo>
                    <a:pt x="96" y="0"/>
                    <a:pt x="0" y="108"/>
                    <a:pt x="0" y="238"/>
                  </a:cubicBezTo>
                  <a:lnTo>
                    <a:pt x="0" y="1703"/>
                  </a:lnTo>
                  <a:cubicBezTo>
                    <a:pt x="0" y="1834"/>
                    <a:pt x="108" y="1941"/>
                    <a:pt x="239" y="1941"/>
                  </a:cubicBezTo>
                  <a:lnTo>
                    <a:pt x="1691" y="1941"/>
                  </a:lnTo>
                  <a:cubicBezTo>
                    <a:pt x="1834" y="1941"/>
                    <a:pt x="1929" y="1834"/>
                    <a:pt x="1929" y="1703"/>
                  </a:cubicBezTo>
                  <a:lnTo>
                    <a:pt x="1929" y="238"/>
                  </a:lnTo>
                  <a:cubicBezTo>
                    <a:pt x="1929" y="108"/>
                    <a:pt x="1834" y="0"/>
                    <a:pt x="169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2059;p71">
              <a:extLst>
                <a:ext uri="{FF2B5EF4-FFF2-40B4-BE49-F238E27FC236}">
                  <a16:creationId xmlns:a16="http://schemas.microsoft.com/office/drawing/2014/main" id="{B8FA4858-6FA3-AC42-AE28-9DBE1B9C622F}"/>
                </a:ext>
              </a:extLst>
            </p:cNvPr>
            <p:cNvSpPr/>
            <p:nvPr/>
          </p:nvSpPr>
          <p:spPr>
            <a:xfrm>
              <a:off x="5316287" y="2582458"/>
              <a:ext cx="325683" cy="140228"/>
            </a:xfrm>
            <a:custGeom>
              <a:avLst/>
              <a:gdLst/>
              <a:ahLst/>
              <a:cxnLst/>
              <a:rect l="l" t="t" r="r" b="b"/>
              <a:pathLst>
                <a:path w="10240" h="4409" extrusionOk="0">
                  <a:moveTo>
                    <a:pt x="8311" y="1289"/>
                  </a:moveTo>
                  <a:lnTo>
                    <a:pt x="8311" y="2420"/>
                  </a:lnTo>
                  <a:lnTo>
                    <a:pt x="7633" y="2420"/>
                  </a:lnTo>
                  <a:lnTo>
                    <a:pt x="7633" y="1289"/>
                  </a:lnTo>
                  <a:close/>
                  <a:moveTo>
                    <a:pt x="9907" y="325"/>
                  </a:moveTo>
                  <a:lnTo>
                    <a:pt x="9907" y="337"/>
                  </a:lnTo>
                  <a:lnTo>
                    <a:pt x="9907" y="3397"/>
                  </a:lnTo>
                  <a:lnTo>
                    <a:pt x="9895" y="3408"/>
                  </a:lnTo>
                  <a:lnTo>
                    <a:pt x="8656" y="3063"/>
                  </a:lnTo>
                  <a:cubicBezTo>
                    <a:pt x="8656" y="3063"/>
                    <a:pt x="8645" y="3063"/>
                    <a:pt x="8645" y="3051"/>
                  </a:cubicBezTo>
                  <a:lnTo>
                    <a:pt x="8645" y="2587"/>
                  </a:lnTo>
                  <a:lnTo>
                    <a:pt x="8645" y="1146"/>
                  </a:lnTo>
                  <a:lnTo>
                    <a:pt x="8645" y="682"/>
                  </a:lnTo>
                  <a:cubicBezTo>
                    <a:pt x="8645" y="682"/>
                    <a:pt x="8645" y="670"/>
                    <a:pt x="8656" y="670"/>
                  </a:cubicBezTo>
                  <a:lnTo>
                    <a:pt x="9895" y="325"/>
                  </a:lnTo>
                  <a:close/>
                  <a:moveTo>
                    <a:pt x="9887" y="1"/>
                  </a:moveTo>
                  <a:cubicBezTo>
                    <a:pt x="9858" y="1"/>
                    <a:pt x="9829" y="5"/>
                    <a:pt x="9799" y="15"/>
                  </a:cubicBezTo>
                  <a:lnTo>
                    <a:pt x="8573" y="360"/>
                  </a:lnTo>
                  <a:cubicBezTo>
                    <a:pt x="8418" y="396"/>
                    <a:pt x="8311" y="539"/>
                    <a:pt x="8311" y="682"/>
                  </a:cubicBezTo>
                  <a:lnTo>
                    <a:pt x="8311" y="980"/>
                  </a:lnTo>
                  <a:lnTo>
                    <a:pt x="7633" y="980"/>
                  </a:lnTo>
                  <a:lnTo>
                    <a:pt x="7633" y="741"/>
                  </a:lnTo>
                  <a:cubicBezTo>
                    <a:pt x="7633" y="658"/>
                    <a:pt x="7561" y="575"/>
                    <a:pt x="7466" y="575"/>
                  </a:cubicBezTo>
                  <a:cubicBezTo>
                    <a:pt x="7382" y="575"/>
                    <a:pt x="7299" y="658"/>
                    <a:pt x="7299" y="741"/>
                  </a:cubicBezTo>
                  <a:lnTo>
                    <a:pt x="7299" y="1146"/>
                  </a:lnTo>
                  <a:lnTo>
                    <a:pt x="7299" y="2587"/>
                  </a:lnTo>
                  <a:lnTo>
                    <a:pt x="7299" y="4004"/>
                  </a:lnTo>
                  <a:cubicBezTo>
                    <a:pt x="7299" y="4051"/>
                    <a:pt x="7263" y="4087"/>
                    <a:pt x="7216" y="4087"/>
                  </a:cubicBezTo>
                  <a:lnTo>
                    <a:pt x="417" y="4087"/>
                  </a:lnTo>
                  <a:cubicBezTo>
                    <a:pt x="370" y="4087"/>
                    <a:pt x="322" y="4051"/>
                    <a:pt x="322" y="4004"/>
                  </a:cubicBezTo>
                  <a:lnTo>
                    <a:pt x="322" y="1503"/>
                  </a:lnTo>
                  <a:cubicBezTo>
                    <a:pt x="322" y="1408"/>
                    <a:pt x="251" y="1337"/>
                    <a:pt x="155" y="1337"/>
                  </a:cubicBezTo>
                  <a:cubicBezTo>
                    <a:pt x="72" y="1337"/>
                    <a:pt x="1" y="1408"/>
                    <a:pt x="1" y="1503"/>
                  </a:cubicBezTo>
                  <a:lnTo>
                    <a:pt x="1" y="4004"/>
                  </a:lnTo>
                  <a:cubicBezTo>
                    <a:pt x="1" y="4230"/>
                    <a:pt x="179" y="4409"/>
                    <a:pt x="394" y="4409"/>
                  </a:cubicBezTo>
                  <a:lnTo>
                    <a:pt x="7216" y="4409"/>
                  </a:lnTo>
                  <a:cubicBezTo>
                    <a:pt x="7442" y="4409"/>
                    <a:pt x="7621" y="4230"/>
                    <a:pt x="7621" y="4004"/>
                  </a:cubicBezTo>
                  <a:lnTo>
                    <a:pt x="7621" y="2754"/>
                  </a:lnTo>
                  <a:lnTo>
                    <a:pt x="8299" y="2754"/>
                  </a:lnTo>
                  <a:lnTo>
                    <a:pt x="8299" y="3051"/>
                  </a:lnTo>
                  <a:cubicBezTo>
                    <a:pt x="8299" y="3194"/>
                    <a:pt x="8406" y="3337"/>
                    <a:pt x="8549" y="3373"/>
                  </a:cubicBezTo>
                  <a:lnTo>
                    <a:pt x="9788" y="3718"/>
                  </a:lnTo>
                  <a:cubicBezTo>
                    <a:pt x="9823" y="3730"/>
                    <a:pt x="9847" y="3730"/>
                    <a:pt x="9883" y="3730"/>
                  </a:cubicBezTo>
                  <a:cubicBezTo>
                    <a:pt x="9954" y="3730"/>
                    <a:pt x="10026" y="3706"/>
                    <a:pt x="10085" y="3658"/>
                  </a:cubicBezTo>
                  <a:cubicBezTo>
                    <a:pt x="10180" y="3599"/>
                    <a:pt x="10216" y="3492"/>
                    <a:pt x="10216" y="3397"/>
                  </a:cubicBezTo>
                  <a:lnTo>
                    <a:pt x="10216" y="337"/>
                  </a:lnTo>
                  <a:cubicBezTo>
                    <a:pt x="10240" y="241"/>
                    <a:pt x="10169" y="134"/>
                    <a:pt x="10097" y="75"/>
                  </a:cubicBezTo>
                  <a:cubicBezTo>
                    <a:pt x="10037" y="32"/>
                    <a:pt x="9964" y="1"/>
                    <a:pt x="9887"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4531080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91"/>
        <p:cNvGrpSpPr/>
        <p:nvPr/>
      </p:nvGrpSpPr>
      <p:grpSpPr>
        <a:xfrm>
          <a:off x="0" y="0"/>
          <a:ext cx="0" cy="0"/>
          <a:chOff x="0" y="0"/>
          <a:chExt cx="0" cy="0"/>
        </a:xfrm>
      </p:grpSpPr>
      <p:sp>
        <p:nvSpPr>
          <p:cNvPr id="1192" name="Google Shape;1192;p56"/>
          <p:cNvSpPr txBox="1">
            <a:spLocks noGrp="1"/>
          </p:cNvSpPr>
          <p:nvPr>
            <p:ph type="body" idx="1"/>
          </p:nvPr>
        </p:nvSpPr>
        <p:spPr>
          <a:xfrm>
            <a:off x="720000" y="1363003"/>
            <a:ext cx="3852000" cy="3554986"/>
          </a:xfrm>
          <a:prstGeom prst="rect">
            <a:avLst/>
          </a:prstGeom>
        </p:spPr>
        <p:txBody>
          <a:bodyPr spcFirstLastPara="1" wrap="square" lIns="91425" tIns="91425" rIns="91425" bIns="91425" anchor="t" anchorCtr="0">
            <a:noAutofit/>
          </a:bodyPr>
          <a:lstStyle/>
          <a:p>
            <a:pPr marL="152400" indent="-457200">
              <a:buNone/>
            </a:pPr>
            <a:r>
              <a:rPr lang="fr-CA" sz="1300">
                <a:solidFill>
                  <a:schemeClr val="bg1"/>
                </a:solidFill>
              </a:rPr>
              <a:t>Blommaert, J. et D. Jie. (2010). </a:t>
            </a:r>
            <a:r>
              <a:rPr lang="fr-CA" sz="1300" i="1">
                <a:solidFill>
                  <a:schemeClr val="bg1"/>
                </a:solidFill>
              </a:rPr>
              <a:t>Ethnographic fieldwork: A beginner’s guide</a:t>
            </a:r>
            <a:r>
              <a:rPr lang="fr-CA" sz="1300">
                <a:solidFill>
                  <a:schemeClr val="bg1"/>
                </a:solidFill>
              </a:rPr>
              <a:t>. Multilingual Matters. </a:t>
            </a:r>
          </a:p>
          <a:p>
            <a:pPr marL="152400" indent="-457200">
              <a:buNone/>
            </a:pPr>
            <a:r>
              <a:rPr lang="fr-CA" sz="1300">
                <a:solidFill>
                  <a:schemeClr val="bg1"/>
                </a:solidFill>
              </a:rPr>
              <a:t>Pilleri, L. (2019, 6 avril). Insécurité linguistique : les racines du mal. </a:t>
            </a:r>
            <a:r>
              <a:rPr lang="fr-CA" sz="1300" i="1">
                <a:solidFill>
                  <a:schemeClr val="bg1"/>
                </a:solidFill>
              </a:rPr>
              <a:t>l-express.ca</a:t>
            </a:r>
            <a:r>
              <a:rPr lang="fr-CA" sz="1300">
                <a:solidFill>
                  <a:schemeClr val="bg1"/>
                </a:solidFill>
              </a:rPr>
              <a:t>. </a:t>
            </a:r>
            <a:r>
              <a:rPr lang="fr-CA" sz="1300">
                <a:solidFill>
                  <a:schemeClr val="bg1"/>
                </a:solidFill>
                <a:hlinkClick r:id="rId3">
                  <a:extLst>
                    <a:ext uri="{A12FA001-AC4F-418D-AE19-62706E023703}">
                      <ahyp:hlinkClr xmlns:ahyp="http://schemas.microsoft.com/office/drawing/2018/hyperlinkcolor" val="tx"/>
                    </a:ext>
                  </a:extLst>
                </a:hlinkClick>
              </a:rPr>
              <a:t>https://l-express.ca/insecurite-linguistique-les-racines-du-mal/</a:t>
            </a:r>
            <a:endParaRPr lang="fr-CA" sz="1300">
              <a:solidFill>
                <a:schemeClr val="bg1"/>
              </a:solidFill>
            </a:endParaRPr>
          </a:p>
          <a:p>
            <a:pPr marL="152400" indent="-457200">
              <a:buNone/>
            </a:pPr>
            <a:r>
              <a:rPr lang="fr-CA" sz="1300">
                <a:solidFill>
                  <a:schemeClr val="bg1"/>
                </a:solidFill>
              </a:rPr>
              <a:t>ILOB OLBI. (2021, 18 mars). </a:t>
            </a:r>
            <a:r>
              <a:rPr lang="fr-CA" sz="1300" i="1">
                <a:solidFill>
                  <a:schemeClr val="bg1"/>
                </a:solidFill>
              </a:rPr>
              <a:t>Conférence sur l’insécurité linguistique avec Meike Wernicke</a:t>
            </a:r>
            <a:r>
              <a:rPr lang="fr-CA" sz="1300">
                <a:solidFill>
                  <a:schemeClr val="bg1"/>
                </a:solidFill>
              </a:rPr>
              <a:t> [vidéo]. YouTube. </a:t>
            </a:r>
            <a:r>
              <a:rPr lang="fr-CA" sz="1300">
                <a:solidFill>
                  <a:schemeClr val="bg1"/>
                </a:solidFill>
                <a:hlinkClick r:id="rId4">
                  <a:extLst>
                    <a:ext uri="{A12FA001-AC4F-418D-AE19-62706E023703}">
                      <ahyp:hlinkClr xmlns:ahyp="http://schemas.microsoft.com/office/drawing/2018/hyperlinkcolor" val="tx"/>
                    </a:ext>
                  </a:extLst>
                </a:hlinkClick>
              </a:rPr>
              <a:t>https://www.youtube.com/watch?v=2jwL6yfyDVc</a:t>
            </a:r>
            <a:endParaRPr lang="fr-CA" sz="1300">
              <a:solidFill>
                <a:schemeClr val="bg1"/>
              </a:solidFill>
            </a:endParaRPr>
          </a:p>
          <a:p>
            <a:pPr marL="152400" indent="-457200">
              <a:buNone/>
            </a:pPr>
            <a:r>
              <a:rPr lang="fr-CA" sz="1300">
                <a:solidFill>
                  <a:schemeClr val="bg1"/>
                </a:solidFill>
              </a:rPr>
              <a:t>Roy, S. (2012). Qui décide du meilleur français? Représentations des variétés linguistiques du français en immersion. </a:t>
            </a:r>
            <a:r>
              <a:rPr lang="fr-CA" sz="1300" i="1">
                <a:solidFill>
                  <a:schemeClr val="bg1"/>
                </a:solidFill>
              </a:rPr>
              <a:t>The Canadian Journal of Applied Linguistics, 15</a:t>
            </a:r>
            <a:r>
              <a:rPr lang="fr-CA" sz="1300">
                <a:solidFill>
                  <a:schemeClr val="bg1"/>
                </a:solidFill>
              </a:rPr>
              <a:t>(1), 1–19.</a:t>
            </a:r>
          </a:p>
          <a:p>
            <a:pPr marL="0" lvl="0" indent="0" algn="l" rtl="0">
              <a:spcBef>
                <a:spcPts val="1000"/>
              </a:spcBef>
              <a:spcAft>
                <a:spcPts val="0"/>
              </a:spcAft>
              <a:buNone/>
            </a:pPr>
            <a:endParaRPr lang="fr-CA" sz="1300">
              <a:solidFill>
                <a:schemeClr val="bg1"/>
              </a:solidFill>
            </a:endParaRPr>
          </a:p>
        </p:txBody>
      </p:sp>
      <p:sp>
        <p:nvSpPr>
          <p:cNvPr id="1193" name="Google Shape;1193;p56"/>
          <p:cNvSpPr txBox="1">
            <a:spLocks noGrp="1"/>
          </p:cNvSpPr>
          <p:nvPr>
            <p:ph type="body" idx="2"/>
          </p:nvPr>
        </p:nvSpPr>
        <p:spPr>
          <a:xfrm>
            <a:off x="4572000" y="1363003"/>
            <a:ext cx="3861300" cy="3577244"/>
          </a:xfrm>
          <a:prstGeom prst="rect">
            <a:avLst/>
          </a:prstGeom>
        </p:spPr>
        <p:txBody>
          <a:bodyPr spcFirstLastPara="1" wrap="square" lIns="91425" tIns="91425" rIns="91425" bIns="91425" anchor="t" anchorCtr="0">
            <a:noAutofit/>
          </a:bodyPr>
          <a:lstStyle/>
          <a:p>
            <a:pPr marL="152400" indent="-457200">
              <a:buNone/>
            </a:pPr>
            <a:r>
              <a:rPr lang="fr-CA" sz="1300">
                <a:solidFill>
                  <a:schemeClr val="bg1"/>
                </a:solidFill>
                <a:latin typeface="Lato" panose="020F0502020204030203" pitchFamily="34" charset="0"/>
                <a:ea typeface="Lato" panose="020F0502020204030203" pitchFamily="34" charset="0"/>
                <a:cs typeface="Lato" panose="020F0502020204030203" pitchFamily="34" charset="0"/>
              </a:rPr>
              <a:t>Remysen, W. (2004). Le recours au stéréotype dans le discours sur la langue française et l'identité québécoise : une étude de cas dans la région de Québec. Dans D. Deshaies et D. Vincent, </a:t>
            </a:r>
            <a:r>
              <a:rPr lang="fr-CA" sz="1300" i="1">
                <a:solidFill>
                  <a:schemeClr val="bg1"/>
                </a:solidFill>
                <a:latin typeface="Lato" panose="020F0502020204030203" pitchFamily="34" charset="0"/>
                <a:ea typeface="Lato" panose="020F0502020204030203" pitchFamily="34" charset="0"/>
                <a:cs typeface="Lato" panose="020F0502020204030203" pitchFamily="34" charset="0"/>
              </a:rPr>
              <a:t>Discours et constructions identitaires </a:t>
            </a:r>
            <a:r>
              <a:rPr lang="fr-CA" sz="1300">
                <a:solidFill>
                  <a:schemeClr val="bg1"/>
                </a:solidFill>
                <a:latin typeface="Lato" panose="020F0502020204030203" pitchFamily="34" charset="0"/>
                <a:ea typeface="Lato" panose="020F0502020204030203" pitchFamily="34" charset="0"/>
                <a:cs typeface="Lato" panose="020F0502020204030203" pitchFamily="34" charset="0"/>
              </a:rPr>
              <a:t>(p. 95-121). Les Presses de l’Université Laval.</a:t>
            </a:r>
          </a:p>
          <a:p>
            <a:pPr marL="152400" indent="-457200">
              <a:buNone/>
            </a:pPr>
            <a:r>
              <a:rPr lang="fr-CA" sz="1300">
                <a:solidFill>
                  <a:schemeClr val="bg1"/>
                </a:solidFill>
                <a:latin typeface="Lato" panose="020F0502020204030203" pitchFamily="34" charset="0"/>
                <a:ea typeface="Lato" panose="020F0502020204030203" pitchFamily="34" charset="0"/>
                <a:cs typeface="Lato" panose="020F0502020204030203" pitchFamily="34" charset="0"/>
              </a:rPr>
              <a:t>Sheikh, M. (2022, 25 janvier). 8 ways to overcome shyness when speaking another language. </a:t>
            </a:r>
            <a:r>
              <a:rPr lang="fr-CA" sz="1300" i="1">
                <a:solidFill>
                  <a:schemeClr val="bg1"/>
                </a:solidFill>
                <a:latin typeface="Lato" panose="020F0502020204030203" pitchFamily="34" charset="0"/>
                <a:ea typeface="Lato" panose="020F0502020204030203" pitchFamily="34" charset="0"/>
                <a:cs typeface="Lato" panose="020F0502020204030203" pitchFamily="34" charset="0"/>
              </a:rPr>
              <a:t>Owlcation</a:t>
            </a:r>
            <a:r>
              <a:rPr lang="fr-CA" sz="1300">
                <a:solidFill>
                  <a:schemeClr val="bg1"/>
                </a:solidFill>
                <a:latin typeface="Lato" panose="020F0502020204030203" pitchFamily="34" charset="0"/>
                <a:ea typeface="Lato" panose="020F0502020204030203" pitchFamily="34" charset="0"/>
                <a:cs typeface="Lato" panose="020F0502020204030203" pitchFamily="34" charset="0"/>
              </a:rPr>
              <a:t>. </a:t>
            </a:r>
            <a:r>
              <a:rPr lang="fr-CA" sz="1300" u="sng">
                <a:solidFill>
                  <a:schemeClr val="bg1"/>
                </a:solidFill>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https://owlcation.com/humanities/How-to-overcome-shyness-when-speaking-another-language</a:t>
            </a:r>
            <a:endParaRPr lang="fr-CA" sz="1300">
              <a:solidFill>
                <a:schemeClr val="bg1"/>
              </a:solidFill>
              <a:latin typeface="Lato" panose="020F0502020204030203" pitchFamily="34" charset="0"/>
              <a:ea typeface="Lato" panose="020F0502020204030203" pitchFamily="34" charset="0"/>
              <a:cs typeface="Lato" panose="020F0502020204030203" pitchFamily="34" charset="0"/>
            </a:endParaRPr>
          </a:p>
          <a:p>
            <a:pPr marL="152400" indent="-457200">
              <a:buNone/>
            </a:pPr>
            <a:r>
              <a:rPr lang="fr-CA" sz="1300">
                <a:solidFill>
                  <a:schemeClr val="bg1"/>
                </a:solidFill>
                <a:latin typeface="Lato" panose="020F0502020204030203" pitchFamily="34" charset="0"/>
                <a:ea typeface="Lato" panose="020F0502020204030203" pitchFamily="34" charset="0"/>
                <a:cs typeface="Lato" panose="020F0502020204030203" pitchFamily="34" charset="0"/>
              </a:rPr>
              <a:t>Tang, M. (2015). Qui suis-je and who cares? </a:t>
            </a:r>
            <a:r>
              <a:rPr lang="fr-CA" sz="1300" i="1">
                <a:solidFill>
                  <a:schemeClr val="bg1"/>
                </a:solidFill>
                <a:latin typeface="Lato" panose="020F0502020204030203" pitchFamily="34" charset="0"/>
                <a:ea typeface="Lato" panose="020F0502020204030203" pitchFamily="34" charset="0"/>
                <a:cs typeface="Lato" panose="020F0502020204030203" pitchFamily="34" charset="0"/>
              </a:rPr>
              <a:t>Le journal de l’immersion, 37</a:t>
            </a:r>
            <a:r>
              <a:rPr lang="fr-CA" sz="1300">
                <a:solidFill>
                  <a:schemeClr val="bg1"/>
                </a:solidFill>
                <a:latin typeface="Lato" panose="020F0502020204030203" pitchFamily="34" charset="0"/>
                <a:ea typeface="Lato" panose="020F0502020204030203" pitchFamily="34" charset="0"/>
                <a:cs typeface="Lato" panose="020F0502020204030203" pitchFamily="34" charset="0"/>
              </a:rPr>
              <a:t>(3), 38–40.</a:t>
            </a:r>
          </a:p>
          <a:p>
            <a:pPr marL="139050" lvl="0" indent="-457200">
              <a:spcBef>
                <a:spcPts val="1000"/>
              </a:spcBef>
              <a:buNone/>
            </a:pPr>
            <a:endParaRPr lang="fr-CA" sz="1300">
              <a:solidFill>
                <a:schemeClr val="bg1"/>
              </a:solidFill>
              <a:latin typeface="Lato" panose="020F0502020204030203" pitchFamily="34" charset="0"/>
              <a:ea typeface="Lato" panose="020F0502020204030203" pitchFamily="34" charset="0"/>
              <a:cs typeface="Lato" panose="020F0502020204030203" pitchFamily="34" charset="0"/>
              <a:sym typeface="Lato"/>
            </a:endParaRPr>
          </a:p>
        </p:txBody>
      </p:sp>
      <p:sp>
        <p:nvSpPr>
          <p:cNvPr id="1194" name="Google Shape;1194;p56"/>
          <p:cNvSpPr txBox="1">
            <a:spLocks noGrp="1"/>
          </p:cNvSpPr>
          <p:nvPr>
            <p:ph type="title"/>
          </p:nvPr>
        </p:nvSpPr>
        <p:spPr>
          <a:xfrm>
            <a:off x="3179576" y="418851"/>
            <a:ext cx="2784851"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latin typeface="Century Gothic" panose="020B0502020202020204" pitchFamily="34" charset="0"/>
              </a:rPr>
              <a:t>Références</a:t>
            </a:r>
            <a:endParaRPr dirty="0">
              <a:latin typeface="Century Gothic" panose="020B0502020202020204" pitchFamily="34" charset="0"/>
            </a:endParaRPr>
          </a:p>
        </p:txBody>
      </p:sp>
    </p:spTree>
    <p:extLst>
      <p:ext uri="{BB962C8B-B14F-4D97-AF65-F5344CB8AC3E}">
        <p14:creationId xmlns:p14="http://schemas.microsoft.com/office/powerpoint/2010/main" val="5613515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5E8945-C295-7990-4B0D-5709BDA6D11A}"/>
              </a:ext>
            </a:extLst>
          </p:cNvPr>
          <p:cNvSpPr>
            <a:spLocks noGrp="1"/>
          </p:cNvSpPr>
          <p:nvPr>
            <p:ph type="title"/>
          </p:nvPr>
        </p:nvSpPr>
        <p:spPr>
          <a:xfrm>
            <a:off x="719999" y="1638814"/>
            <a:ext cx="7704000" cy="2335428"/>
          </a:xfrm>
        </p:spPr>
        <p:txBody>
          <a:bodyPr/>
          <a:lstStyle/>
          <a:p>
            <a:r>
              <a:rPr lang="fr-FR" sz="1800" dirty="0">
                <a:effectLst/>
                <a:latin typeface="Calibri" panose="020F0502020204030204" pitchFamily="34" charset="0"/>
                <a:ea typeface="Calibri" panose="020F0502020204030204" pitchFamily="34" charset="0"/>
                <a:cs typeface="Times New Roman" panose="02020603050405020304" pitchFamily="18" charset="0"/>
              </a:rPr>
              <a:t>Les opinions exprimées dans cette publication sont celles de l’auteure et ne reflètent pas nécessairement celles du gouvernement de l’Ontario ou du Consortium ontarien pour l’apprentissage en ligne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eCampusOntario</a:t>
            </a:r>
            <a:r>
              <a:rPr lang="fr-FR" sz="1800" dirty="0">
                <a:effectLst/>
                <a:latin typeface="Calibri" panose="020F0502020204030204" pitchFamily="34" charset="0"/>
                <a:ea typeface="Calibri" panose="020F0502020204030204" pitchFamily="34" charset="0"/>
                <a:cs typeface="Times New Roman" panose="02020603050405020304" pitchFamily="18" charset="0"/>
              </a:rPr>
              <a:t>).</a:t>
            </a:r>
            <a:br>
              <a:rPr lang="fr-CA" sz="1800" dirty="0">
                <a:effectLst/>
                <a:latin typeface="Calibri" panose="020F0502020204030204" pitchFamily="34" charset="0"/>
                <a:ea typeface="Calibri" panose="020F0502020204030204" pitchFamily="34" charset="0"/>
                <a:cs typeface="Times New Roman" panose="02020603050405020304" pitchFamily="18" charset="0"/>
              </a:rPr>
            </a:b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br>
              <a:rPr lang="fr-CA" sz="1800" dirty="0">
                <a:effectLst/>
                <a:latin typeface="Calibri" panose="020F0502020204030204" pitchFamily="34" charset="0"/>
                <a:ea typeface="Calibri" panose="020F0502020204030204" pitchFamily="34" charset="0"/>
                <a:cs typeface="Times New Roman" panose="02020603050405020304" pitchFamily="18" charset="0"/>
              </a:rPr>
            </a:br>
            <a:r>
              <a:rPr lang="en-CA" sz="1800" dirty="0">
                <a:effectLst/>
                <a:latin typeface="Calibri" panose="020F0502020204030204" pitchFamily="34" charset="0"/>
                <a:ea typeface="Calibri" panose="020F0502020204030204" pitchFamily="34" charset="0"/>
                <a:cs typeface="Times New Roman" panose="02020603050405020304" pitchFamily="18" charset="0"/>
              </a:rPr>
              <a:t>The views expressed in this publication are the views of the author and do not necessarily reflect those of the Government of Ontario or the Ontario Online Learning Consortium (</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eCampusOntario</a:t>
            </a:r>
            <a:r>
              <a:rPr lang="en-CA" sz="1800" dirty="0">
                <a:effectLst/>
                <a:latin typeface="Calibri" panose="020F0502020204030204" pitchFamily="34" charset="0"/>
                <a:ea typeface="Calibri" panose="020F0502020204030204" pitchFamily="34" charset="0"/>
                <a:cs typeface="Times New Roman" panose="02020603050405020304" pitchFamily="18" charset="0"/>
              </a:rPr>
              <a:t>).</a:t>
            </a:r>
            <a:endParaRPr lang="fr-CA" dirty="0"/>
          </a:p>
        </p:txBody>
      </p:sp>
      <p:sp>
        <p:nvSpPr>
          <p:cNvPr id="3" name="Google Shape;1194;p56">
            <a:extLst>
              <a:ext uri="{FF2B5EF4-FFF2-40B4-BE49-F238E27FC236}">
                <a16:creationId xmlns:a16="http://schemas.microsoft.com/office/drawing/2014/main" id="{4F266DC8-5627-B15E-2C86-0D7C2B1E4210}"/>
              </a:ext>
            </a:extLst>
          </p:cNvPr>
          <p:cNvSpPr txBox="1">
            <a:spLocks/>
          </p:cNvSpPr>
          <p:nvPr/>
        </p:nvSpPr>
        <p:spPr>
          <a:xfrm>
            <a:off x="3179574" y="1066114"/>
            <a:ext cx="2784851" cy="572700"/>
          </a:xfrm>
          <a:prstGeom prst="rect">
            <a:avLst/>
          </a:prstGeom>
          <a:solidFill>
            <a:srgbClr val="F9DFC4">
              <a:alpha val="90450"/>
            </a:srgb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500"/>
              <a:buFont typeface="DM Serif Display"/>
              <a:buNone/>
              <a:defRPr sz="3500" b="0" i="0" u="none" strike="noStrike" cap="none">
                <a:solidFill>
                  <a:schemeClr val="dk1"/>
                </a:solidFill>
                <a:latin typeface="DM Serif Display"/>
                <a:ea typeface="DM Serif Display"/>
                <a:cs typeface="DM Serif Display"/>
                <a:sym typeface="DM Serif Display"/>
              </a:defRPr>
            </a:lvl1pPr>
            <a:lvl2pPr marR="0" lvl="1"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9pPr>
          </a:lstStyle>
          <a:p>
            <a:r>
              <a:rPr lang="fr-CA" dirty="0">
                <a:latin typeface="Century Gothic" panose="020B0502020202020204" pitchFamily="34" charset="0"/>
              </a:rPr>
              <a:t>Déclaration</a:t>
            </a:r>
          </a:p>
        </p:txBody>
      </p:sp>
      <p:pic>
        <p:nvPicPr>
          <p:cNvPr id="5" name="Image 4">
            <a:extLst>
              <a:ext uri="{FF2B5EF4-FFF2-40B4-BE49-F238E27FC236}">
                <a16:creationId xmlns:a16="http://schemas.microsoft.com/office/drawing/2014/main" id="{9301A860-B833-23BC-F416-BF2DBBD259B3}"/>
              </a:ext>
            </a:extLst>
          </p:cNvPr>
          <p:cNvPicPr>
            <a:picLocks noChangeAspect="1"/>
          </p:cNvPicPr>
          <p:nvPr/>
        </p:nvPicPr>
        <p:blipFill>
          <a:blip r:embed="rId2"/>
          <a:stretch>
            <a:fillRect/>
          </a:stretch>
        </p:blipFill>
        <p:spPr>
          <a:xfrm>
            <a:off x="2222499" y="3974242"/>
            <a:ext cx="4699000" cy="965200"/>
          </a:xfrm>
          <a:prstGeom prst="rect">
            <a:avLst/>
          </a:prstGeom>
        </p:spPr>
      </p:pic>
    </p:spTree>
    <p:extLst>
      <p:ext uri="{BB962C8B-B14F-4D97-AF65-F5344CB8AC3E}">
        <p14:creationId xmlns:p14="http://schemas.microsoft.com/office/powerpoint/2010/main" val="331288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10"/>
        <p:cNvGrpSpPr/>
        <p:nvPr/>
      </p:nvGrpSpPr>
      <p:grpSpPr>
        <a:xfrm>
          <a:off x="0" y="0"/>
          <a:ext cx="0" cy="0"/>
          <a:chOff x="0" y="0"/>
          <a:chExt cx="0" cy="0"/>
        </a:xfrm>
      </p:grpSpPr>
      <p:sp>
        <p:nvSpPr>
          <p:cNvPr id="711" name="Google Shape;711;p38"/>
          <p:cNvSpPr txBox="1">
            <a:spLocks noGrp="1"/>
          </p:cNvSpPr>
          <p:nvPr>
            <p:ph type="title"/>
          </p:nvPr>
        </p:nvSpPr>
        <p:spPr>
          <a:xfrm>
            <a:off x="3603339" y="4010642"/>
            <a:ext cx="1937321" cy="750769"/>
          </a:xfrm>
          <a:custGeom>
            <a:avLst/>
            <a:gdLst>
              <a:gd name="connsiteX0" fmla="*/ 0 w 1937321"/>
              <a:gd name="connsiteY0" fmla="*/ 0 h 750769"/>
              <a:gd name="connsiteX1" fmla="*/ 464957 w 1937321"/>
              <a:gd name="connsiteY1" fmla="*/ 0 h 750769"/>
              <a:gd name="connsiteX2" fmla="*/ 949287 w 1937321"/>
              <a:gd name="connsiteY2" fmla="*/ 0 h 750769"/>
              <a:gd name="connsiteX3" fmla="*/ 1452991 w 1937321"/>
              <a:gd name="connsiteY3" fmla="*/ 0 h 750769"/>
              <a:gd name="connsiteX4" fmla="*/ 1937321 w 1937321"/>
              <a:gd name="connsiteY4" fmla="*/ 0 h 750769"/>
              <a:gd name="connsiteX5" fmla="*/ 1937321 w 1937321"/>
              <a:gd name="connsiteY5" fmla="*/ 382892 h 750769"/>
              <a:gd name="connsiteX6" fmla="*/ 1937321 w 1937321"/>
              <a:gd name="connsiteY6" fmla="*/ 750769 h 750769"/>
              <a:gd name="connsiteX7" fmla="*/ 1414244 w 1937321"/>
              <a:gd name="connsiteY7" fmla="*/ 750769 h 750769"/>
              <a:gd name="connsiteX8" fmla="*/ 891168 w 1937321"/>
              <a:gd name="connsiteY8" fmla="*/ 750769 h 750769"/>
              <a:gd name="connsiteX9" fmla="*/ 0 w 1937321"/>
              <a:gd name="connsiteY9" fmla="*/ 750769 h 750769"/>
              <a:gd name="connsiteX10" fmla="*/ 0 w 1937321"/>
              <a:gd name="connsiteY10" fmla="*/ 382892 h 750769"/>
              <a:gd name="connsiteX11" fmla="*/ 0 w 1937321"/>
              <a:gd name="connsiteY11" fmla="*/ 0 h 750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7321" h="750769" fill="none" extrusionOk="0">
                <a:moveTo>
                  <a:pt x="0" y="0"/>
                </a:moveTo>
                <a:cubicBezTo>
                  <a:pt x="144227" y="-43020"/>
                  <a:pt x="304056" y="26156"/>
                  <a:pt x="464957" y="0"/>
                </a:cubicBezTo>
                <a:cubicBezTo>
                  <a:pt x="625858" y="-26156"/>
                  <a:pt x="810393" y="49327"/>
                  <a:pt x="949287" y="0"/>
                </a:cubicBezTo>
                <a:cubicBezTo>
                  <a:pt x="1088181" y="-49327"/>
                  <a:pt x="1338987" y="49618"/>
                  <a:pt x="1452991" y="0"/>
                </a:cubicBezTo>
                <a:cubicBezTo>
                  <a:pt x="1566995" y="-49618"/>
                  <a:pt x="1797276" y="48009"/>
                  <a:pt x="1937321" y="0"/>
                </a:cubicBezTo>
                <a:cubicBezTo>
                  <a:pt x="1961206" y="80974"/>
                  <a:pt x="1906467" y="223532"/>
                  <a:pt x="1937321" y="382892"/>
                </a:cubicBezTo>
                <a:cubicBezTo>
                  <a:pt x="1968175" y="542252"/>
                  <a:pt x="1931372" y="638119"/>
                  <a:pt x="1937321" y="750769"/>
                </a:cubicBezTo>
                <a:cubicBezTo>
                  <a:pt x="1767512" y="756582"/>
                  <a:pt x="1570234" y="744855"/>
                  <a:pt x="1414244" y="750769"/>
                </a:cubicBezTo>
                <a:cubicBezTo>
                  <a:pt x="1258254" y="756683"/>
                  <a:pt x="1107827" y="704810"/>
                  <a:pt x="891168" y="750769"/>
                </a:cubicBezTo>
                <a:cubicBezTo>
                  <a:pt x="674509" y="796728"/>
                  <a:pt x="241174" y="723155"/>
                  <a:pt x="0" y="750769"/>
                </a:cubicBezTo>
                <a:cubicBezTo>
                  <a:pt x="-18476" y="656832"/>
                  <a:pt x="505" y="463052"/>
                  <a:pt x="0" y="382892"/>
                </a:cubicBezTo>
                <a:cubicBezTo>
                  <a:pt x="-505" y="302732"/>
                  <a:pt x="44558" y="143977"/>
                  <a:pt x="0" y="0"/>
                </a:cubicBezTo>
                <a:close/>
              </a:path>
              <a:path w="1937321" h="750769" stroke="0" extrusionOk="0">
                <a:moveTo>
                  <a:pt x="0" y="0"/>
                </a:moveTo>
                <a:cubicBezTo>
                  <a:pt x="120582" y="-28842"/>
                  <a:pt x="237554" y="47540"/>
                  <a:pt x="464957" y="0"/>
                </a:cubicBezTo>
                <a:cubicBezTo>
                  <a:pt x="692360" y="-47540"/>
                  <a:pt x="714584" y="39112"/>
                  <a:pt x="891168" y="0"/>
                </a:cubicBezTo>
                <a:cubicBezTo>
                  <a:pt x="1067752" y="-39112"/>
                  <a:pt x="1233361" y="29797"/>
                  <a:pt x="1414244" y="0"/>
                </a:cubicBezTo>
                <a:cubicBezTo>
                  <a:pt x="1595127" y="-29797"/>
                  <a:pt x="1817117" y="19042"/>
                  <a:pt x="1937321" y="0"/>
                </a:cubicBezTo>
                <a:cubicBezTo>
                  <a:pt x="1979811" y="141714"/>
                  <a:pt x="1901943" y="226708"/>
                  <a:pt x="1937321" y="367877"/>
                </a:cubicBezTo>
                <a:cubicBezTo>
                  <a:pt x="1972699" y="509046"/>
                  <a:pt x="1911180" y="639432"/>
                  <a:pt x="1937321" y="750769"/>
                </a:cubicBezTo>
                <a:cubicBezTo>
                  <a:pt x="1821476" y="751853"/>
                  <a:pt x="1613725" y="716553"/>
                  <a:pt x="1452991" y="750769"/>
                </a:cubicBezTo>
                <a:cubicBezTo>
                  <a:pt x="1292257" y="784985"/>
                  <a:pt x="1097068" y="724133"/>
                  <a:pt x="929914" y="750769"/>
                </a:cubicBezTo>
                <a:cubicBezTo>
                  <a:pt x="762760" y="777405"/>
                  <a:pt x="595683" y="719479"/>
                  <a:pt x="503703" y="750769"/>
                </a:cubicBezTo>
                <a:cubicBezTo>
                  <a:pt x="411723" y="782059"/>
                  <a:pt x="214058" y="747019"/>
                  <a:pt x="0" y="750769"/>
                </a:cubicBezTo>
                <a:cubicBezTo>
                  <a:pt x="-15007" y="638819"/>
                  <a:pt x="3799" y="506316"/>
                  <a:pt x="0" y="375385"/>
                </a:cubicBezTo>
                <a:cubicBezTo>
                  <a:pt x="-3799" y="244454"/>
                  <a:pt x="20006" y="158413"/>
                  <a:pt x="0" y="0"/>
                </a:cubicBezTo>
                <a:close/>
              </a:path>
            </a:pathLst>
          </a:custGeom>
          <a:solidFill>
            <a:srgbClr val="F9DFC4">
              <a:alpha val="70000"/>
            </a:srgbClr>
          </a:solidFill>
          <a:ln w="0">
            <a:solidFill>
              <a:schemeClr val="tx2">
                <a:alpha val="85000"/>
              </a:schemeClr>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spcFirstLastPara="1" wrap="square" lIns="91425" tIns="91425" rIns="91425" bIns="91425" anchor="ctr" anchorCtr="0">
            <a:noAutofit/>
          </a:bodyPr>
          <a:lstStyle/>
          <a:p>
            <a:pPr marL="0" lvl="0" indent="0" algn="ctr" rtl="0">
              <a:spcBef>
                <a:spcPts val="0"/>
              </a:spcBef>
              <a:spcAft>
                <a:spcPts val="0"/>
              </a:spcAft>
              <a:buNone/>
            </a:pPr>
            <a:r>
              <a:rPr lang="fr" sz="5400" dirty="0">
                <a:latin typeface="Century Gothic" panose="020B0502020202020204" pitchFamily="34" charset="0"/>
                <a:cs typeface="Congenial" panose="020F0502020204030204" pitchFamily="34" charset="0"/>
              </a:rPr>
              <a:t>Défi</a:t>
            </a:r>
            <a:endParaRPr sz="5400" dirty="0">
              <a:latin typeface="Century Gothic" panose="020B0502020202020204" pitchFamily="34" charset="0"/>
              <a:cs typeface="Congenial" panose="020F0502020204030204" pitchFamily="34" charset="0"/>
            </a:endParaRPr>
          </a:p>
        </p:txBody>
      </p:sp>
      <p:sp>
        <p:nvSpPr>
          <p:cNvPr id="2" name="TextBox 1">
            <a:extLst>
              <a:ext uri="{FF2B5EF4-FFF2-40B4-BE49-F238E27FC236}">
                <a16:creationId xmlns:a16="http://schemas.microsoft.com/office/drawing/2014/main" id="{3B968006-9663-E04B-9EBB-59BDDA97E778}"/>
              </a:ext>
            </a:extLst>
          </p:cNvPr>
          <p:cNvSpPr txBox="1"/>
          <p:nvPr/>
        </p:nvSpPr>
        <p:spPr>
          <a:xfrm>
            <a:off x="223592" y="4035177"/>
            <a:ext cx="1711225" cy="707886"/>
          </a:xfrm>
          <a:prstGeom prst="rect">
            <a:avLst/>
          </a:prstGeom>
          <a:noFill/>
        </p:spPr>
        <p:txBody>
          <a:bodyPr wrap="square" rtlCol="0">
            <a:spAutoFit/>
          </a:bodyPr>
          <a:lstStyle/>
          <a:p>
            <a:pPr algn="ctr"/>
            <a:r>
              <a:rPr lang="fr-CA" sz="2000" dirty="0">
                <a:solidFill>
                  <a:schemeClr val="bg1"/>
                </a:solidFill>
                <a:latin typeface="Lato" panose="020F0502020204030203" pitchFamily="34" charset="0"/>
                <a:ea typeface="Lato" panose="020F0502020204030203" pitchFamily="34" charset="0"/>
                <a:cs typeface="Lato" panose="020F0502020204030203" pitchFamily="34" charset="0"/>
              </a:rPr>
              <a:t>Rends-toi  sur </a:t>
            </a:r>
            <a:r>
              <a:rPr lang="fr-CA" sz="2000" dirty="0" err="1">
                <a:solidFill>
                  <a:schemeClr val="bg1"/>
                </a:solidFill>
                <a:latin typeface="Lato" panose="020F0502020204030203" pitchFamily="34" charset="0"/>
                <a:ea typeface="Lato" panose="020F0502020204030203" pitchFamily="34" charset="0"/>
                <a:cs typeface="Lato" panose="020F0502020204030203" pitchFamily="34" charset="0"/>
              </a:rPr>
              <a:t>Jamboard</a:t>
            </a:r>
            <a:endParaRPr lang="fr-CA" sz="20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922161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pic>
        <p:nvPicPr>
          <p:cNvPr id="602" name="Google Shape;602;p33"/>
          <p:cNvPicPr preferRelativeResize="0"/>
          <p:nvPr/>
        </p:nvPicPr>
        <p:blipFill rotWithShape="1">
          <a:blip r:embed="rId3">
            <a:alphaModFix/>
          </a:blip>
          <a:srcRect l="7997" t="6537" r="5068" b="6528"/>
          <a:stretch/>
        </p:blipFill>
        <p:spPr>
          <a:xfrm>
            <a:off x="1035488" y="1691800"/>
            <a:ext cx="780900" cy="780900"/>
          </a:xfrm>
          <a:prstGeom prst="rect">
            <a:avLst/>
          </a:prstGeom>
          <a:noFill/>
          <a:ln>
            <a:noFill/>
          </a:ln>
        </p:spPr>
      </p:pic>
      <p:pic>
        <p:nvPicPr>
          <p:cNvPr id="603" name="Google Shape;603;p33"/>
          <p:cNvPicPr preferRelativeResize="0"/>
          <p:nvPr/>
        </p:nvPicPr>
        <p:blipFill rotWithShape="1">
          <a:blip r:embed="rId3">
            <a:alphaModFix/>
          </a:blip>
          <a:srcRect l="7997" t="6537" r="5068" b="6528"/>
          <a:stretch/>
        </p:blipFill>
        <p:spPr>
          <a:xfrm>
            <a:off x="4649238" y="3539025"/>
            <a:ext cx="780900" cy="780900"/>
          </a:xfrm>
          <a:prstGeom prst="rect">
            <a:avLst/>
          </a:prstGeom>
          <a:noFill/>
          <a:ln>
            <a:noFill/>
          </a:ln>
        </p:spPr>
      </p:pic>
      <p:pic>
        <p:nvPicPr>
          <p:cNvPr id="604" name="Google Shape;604;p33"/>
          <p:cNvPicPr preferRelativeResize="0"/>
          <p:nvPr/>
        </p:nvPicPr>
        <p:blipFill rotWithShape="1">
          <a:blip r:embed="rId3">
            <a:alphaModFix/>
          </a:blip>
          <a:srcRect l="7997" t="6537" r="5068" b="6528"/>
          <a:stretch/>
        </p:blipFill>
        <p:spPr>
          <a:xfrm>
            <a:off x="4649238" y="1691800"/>
            <a:ext cx="780900" cy="780900"/>
          </a:xfrm>
          <a:prstGeom prst="rect">
            <a:avLst/>
          </a:prstGeom>
          <a:noFill/>
          <a:ln>
            <a:noFill/>
          </a:ln>
        </p:spPr>
      </p:pic>
      <p:pic>
        <p:nvPicPr>
          <p:cNvPr id="605" name="Google Shape;605;p33"/>
          <p:cNvPicPr preferRelativeResize="0"/>
          <p:nvPr/>
        </p:nvPicPr>
        <p:blipFill rotWithShape="1">
          <a:blip r:embed="rId3">
            <a:alphaModFix/>
          </a:blip>
          <a:srcRect l="7997" t="6537" r="5068" b="6528"/>
          <a:stretch/>
        </p:blipFill>
        <p:spPr>
          <a:xfrm>
            <a:off x="1035488" y="3539025"/>
            <a:ext cx="780900" cy="780900"/>
          </a:xfrm>
          <a:prstGeom prst="rect">
            <a:avLst/>
          </a:prstGeom>
          <a:noFill/>
          <a:ln>
            <a:noFill/>
          </a:ln>
        </p:spPr>
      </p:pic>
      <p:sp>
        <p:nvSpPr>
          <p:cNvPr id="606" name="Google Shape;606;p33"/>
          <p:cNvSpPr txBox="1">
            <a:spLocks noGrp="1"/>
          </p:cNvSpPr>
          <p:nvPr>
            <p:ph type="title"/>
          </p:nvPr>
        </p:nvSpPr>
        <p:spPr>
          <a:xfrm>
            <a:off x="2886739" y="363122"/>
            <a:ext cx="3838353"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sz="5400" dirty="0">
                <a:latin typeface="Century Gothic" panose="020B0502020202020204" pitchFamily="34" charset="0"/>
              </a:rPr>
              <a:t>La palette</a:t>
            </a:r>
            <a:endParaRPr sz="5400" dirty="0">
              <a:latin typeface="Century Gothic" panose="020B0502020202020204" pitchFamily="34" charset="0"/>
            </a:endParaRPr>
          </a:p>
        </p:txBody>
      </p:sp>
      <p:sp>
        <p:nvSpPr>
          <p:cNvPr id="607" name="Google Shape;607;p33"/>
          <p:cNvSpPr txBox="1">
            <a:spLocks noGrp="1"/>
          </p:cNvSpPr>
          <p:nvPr>
            <p:ph type="title" idx="2"/>
          </p:nvPr>
        </p:nvSpPr>
        <p:spPr>
          <a:xfrm>
            <a:off x="1970863" y="1366787"/>
            <a:ext cx="1869617" cy="669413"/>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sz="2400" dirty="0">
                <a:latin typeface="Century Gothic" panose="020B0502020202020204" pitchFamily="34" charset="0"/>
              </a:rPr>
              <a:t>L’insécurité linguistique</a:t>
            </a:r>
            <a:endParaRPr sz="2400" dirty="0">
              <a:latin typeface="Century Gothic" panose="020B0502020202020204" pitchFamily="34" charset="0"/>
            </a:endParaRPr>
          </a:p>
        </p:txBody>
      </p:sp>
      <p:sp>
        <p:nvSpPr>
          <p:cNvPr id="608" name="Google Shape;608;p33"/>
          <p:cNvSpPr txBox="1">
            <a:spLocks noGrp="1"/>
          </p:cNvSpPr>
          <p:nvPr>
            <p:ph type="subTitle" idx="1"/>
          </p:nvPr>
        </p:nvSpPr>
        <p:spPr>
          <a:xfrm>
            <a:off x="1970862" y="2082189"/>
            <a:ext cx="2523900" cy="68892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dirty="0"/>
              <a:t>Le phénomène : qu’est-ce que c’est? D’où vient-il? Pourquoi existe-t-il?</a:t>
            </a:r>
            <a:endParaRPr dirty="0"/>
          </a:p>
        </p:txBody>
      </p:sp>
      <p:sp>
        <p:nvSpPr>
          <p:cNvPr id="609" name="Google Shape;609;p33"/>
          <p:cNvSpPr txBox="1">
            <a:spLocks noGrp="1"/>
          </p:cNvSpPr>
          <p:nvPr>
            <p:ph type="title" idx="3"/>
          </p:nvPr>
        </p:nvSpPr>
        <p:spPr>
          <a:xfrm>
            <a:off x="5584612" y="1366787"/>
            <a:ext cx="2808273" cy="669413"/>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dirty="0">
                <a:latin typeface="Century Gothic" panose="020B0502020202020204" pitchFamily="34" charset="0"/>
              </a:rPr>
              <a:t>La confiance: un outil précieux</a:t>
            </a:r>
            <a:endParaRPr dirty="0">
              <a:latin typeface="Century Gothic" panose="020B0502020202020204" pitchFamily="34" charset="0"/>
            </a:endParaRPr>
          </a:p>
        </p:txBody>
      </p:sp>
      <p:sp>
        <p:nvSpPr>
          <p:cNvPr id="610" name="Google Shape;610;p33"/>
          <p:cNvSpPr txBox="1">
            <a:spLocks noGrp="1"/>
          </p:cNvSpPr>
          <p:nvPr>
            <p:ph type="subTitle" idx="4"/>
          </p:nvPr>
        </p:nvSpPr>
        <p:spPr>
          <a:xfrm>
            <a:off x="5584612" y="2036200"/>
            <a:ext cx="2523900" cy="780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dirty="0"/>
              <a:t>Comprendre : il est essentiel de réfléchir sur notre identité, se l’approprier et l’actualiser.</a:t>
            </a:r>
            <a:endParaRPr dirty="0"/>
          </a:p>
        </p:txBody>
      </p:sp>
      <p:sp>
        <p:nvSpPr>
          <p:cNvPr id="611" name="Google Shape;611;p33"/>
          <p:cNvSpPr txBox="1">
            <a:spLocks noGrp="1"/>
          </p:cNvSpPr>
          <p:nvPr>
            <p:ph type="title" idx="5"/>
          </p:nvPr>
        </p:nvSpPr>
        <p:spPr>
          <a:xfrm>
            <a:off x="1970862" y="3190413"/>
            <a:ext cx="2856319" cy="69301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dirty="0">
                <a:latin typeface="Century Gothic" panose="020B0502020202020204" pitchFamily="34" charset="0"/>
              </a:rPr>
              <a:t>Appartenir: prendre sa place</a:t>
            </a:r>
            <a:endParaRPr dirty="0">
              <a:latin typeface="Century Gothic" panose="020B0502020202020204" pitchFamily="34" charset="0"/>
            </a:endParaRPr>
          </a:p>
        </p:txBody>
      </p:sp>
      <p:sp>
        <p:nvSpPr>
          <p:cNvPr id="612" name="Google Shape;612;p33"/>
          <p:cNvSpPr txBox="1">
            <a:spLocks noGrp="1"/>
          </p:cNvSpPr>
          <p:nvPr>
            <p:ph type="subTitle" idx="6"/>
          </p:nvPr>
        </p:nvSpPr>
        <p:spPr>
          <a:xfrm>
            <a:off x="1970863" y="3921717"/>
            <a:ext cx="2523900" cy="669563"/>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dirty="0"/>
              <a:t>Agir : il est temps de changer les fausses idées et instaurer un climat d’appartenance!</a:t>
            </a:r>
            <a:endParaRPr dirty="0"/>
          </a:p>
        </p:txBody>
      </p:sp>
      <p:sp>
        <p:nvSpPr>
          <p:cNvPr id="613" name="Google Shape;613;p33"/>
          <p:cNvSpPr txBox="1">
            <a:spLocks noGrp="1"/>
          </p:cNvSpPr>
          <p:nvPr>
            <p:ph type="title" idx="7"/>
          </p:nvPr>
        </p:nvSpPr>
        <p:spPr>
          <a:xfrm>
            <a:off x="5584613" y="3190413"/>
            <a:ext cx="2038595" cy="69301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dirty="0">
                <a:latin typeface="Century Gothic" panose="020B0502020202020204" pitchFamily="34" charset="0"/>
              </a:rPr>
              <a:t>La sécurité linguistique</a:t>
            </a:r>
            <a:endParaRPr dirty="0">
              <a:latin typeface="Century Gothic" panose="020B0502020202020204" pitchFamily="34" charset="0"/>
            </a:endParaRPr>
          </a:p>
        </p:txBody>
      </p:sp>
      <p:sp>
        <p:nvSpPr>
          <p:cNvPr id="614" name="Google Shape;614;p33"/>
          <p:cNvSpPr txBox="1">
            <a:spLocks noGrp="1"/>
          </p:cNvSpPr>
          <p:nvPr>
            <p:ph type="subTitle" idx="8"/>
          </p:nvPr>
        </p:nvSpPr>
        <p:spPr>
          <a:xfrm>
            <a:off x="5584612" y="3883425"/>
            <a:ext cx="2523900" cy="939659"/>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r" dirty="0"/>
              <a:t>Vivre : sommes-nous </a:t>
            </a:r>
            <a:r>
              <a:rPr lang="fr" dirty="0" err="1"/>
              <a:t>prêt.e.s</a:t>
            </a:r>
            <a:r>
              <a:rPr lang="fr" dirty="0"/>
              <a:t> à apprécier nos couleurs et saveurs variées et soutenir nos élèves dans cet élan?</a:t>
            </a:r>
            <a:endParaRPr dirty="0"/>
          </a:p>
        </p:txBody>
      </p:sp>
      <p:sp>
        <p:nvSpPr>
          <p:cNvPr id="615" name="Google Shape;615;p33"/>
          <p:cNvSpPr txBox="1">
            <a:spLocks noGrp="1"/>
          </p:cNvSpPr>
          <p:nvPr>
            <p:ph type="title" idx="9"/>
          </p:nvPr>
        </p:nvSpPr>
        <p:spPr>
          <a:xfrm>
            <a:off x="4649238" y="1912450"/>
            <a:ext cx="780900" cy="339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a:t>02</a:t>
            </a:r>
            <a:endParaRPr/>
          </a:p>
        </p:txBody>
      </p:sp>
      <p:sp>
        <p:nvSpPr>
          <p:cNvPr id="616" name="Google Shape;616;p33"/>
          <p:cNvSpPr txBox="1">
            <a:spLocks noGrp="1"/>
          </p:cNvSpPr>
          <p:nvPr>
            <p:ph type="title" idx="15"/>
          </p:nvPr>
        </p:nvSpPr>
        <p:spPr>
          <a:xfrm>
            <a:off x="1035488" y="3759675"/>
            <a:ext cx="780900" cy="339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t>03</a:t>
            </a:r>
            <a:endParaRPr dirty="0"/>
          </a:p>
        </p:txBody>
      </p:sp>
      <p:sp>
        <p:nvSpPr>
          <p:cNvPr id="617" name="Google Shape;617;p33"/>
          <p:cNvSpPr txBox="1">
            <a:spLocks noGrp="1"/>
          </p:cNvSpPr>
          <p:nvPr>
            <p:ph type="title" idx="13"/>
          </p:nvPr>
        </p:nvSpPr>
        <p:spPr>
          <a:xfrm>
            <a:off x="1035488" y="1912450"/>
            <a:ext cx="780900" cy="339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a:t>01</a:t>
            </a:r>
            <a:endParaRPr/>
          </a:p>
        </p:txBody>
      </p:sp>
      <p:sp>
        <p:nvSpPr>
          <p:cNvPr id="618" name="Google Shape;618;p33"/>
          <p:cNvSpPr txBox="1">
            <a:spLocks noGrp="1"/>
          </p:cNvSpPr>
          <p:nvPr>
            <p:ph type="title" idx="14"/>
          </p:nvPr>
        </p:nvSpPr>
        <p:spPr>
          <a:xfrm>
            <a:off x="4649238" y="3759675"/>
            <a:ext cx="780900" cy="339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 dirty="0"/>
              <a:t>04</a:t>
            </a:r>
            <a:endParaRPr dirty="0"/>
          </a:p>
        </p:txBody>
      </p:sp>
      <p:sp>
        <p:nvSpPr>
          <p:cNvPr id="5" name="Freeform 4">
            <a:extLst>
              <a:ext uri="{FF2B5EF4-FFF2-40B4-BE49-F238E27FC236}">
                <a16:creationId xmlns:a16="http://schemas.microsoft.com/office/drawing/2014/main" id="{E0302F6E-AF45-C447-8B44-A98E2A4C28B4}"/>
              </a:ext>
            </a:extLst>
          </p:cNvPr>
          <p:cNvSpPr/>
          <p:nvPr/>
        </p:nvSpPr>
        <p:spPr>
          <a:xfrm>
            <a:off x="1329070" y="1137684"/>
            <a:ext cx="3838353" cy="574158"/>
          </a:xfrm>
          <a:custGeom>
            <a:avLst/>
            <a:gdLst>
              <a:gd name="connsiteX0" fmla="*/ 0 w 3838353"/>
              <a:gd name="connsiteY0" fmla="*/ 574158 h 574158"/>
              <a:gd name="connsiteX1" fmla="*/ 106325 w 3838353"/>
              <a:gd name="connsiteY1" fmla="*/ 499730 h 574158"/>
              <a:gd name="connsiteX2" fmla="*/ 127590 w 3838353"/>
              <a:gd name="connsiteY2" fmla="*/ 467832 h 574158"/>
              <a:gd name="connsiteX3" fmla="*/ 212651 w 3838353"/>
              <a:gd name="connsiteY3" fmla="*/ 404037 h 574158"/>
              <a:gd name="connsiteX4" fmla="*/ 244549 w 3838353"/>
              <a:gd name="connsiteY4" fmla="*/ 382772 h 574158"/>
              <a:gd name="connsiteX5" fmla="*/ 276446 w 3838353"/>
              <a:gd name="connsiteY5" fmla="*/ 372139 h 574158"/>
              <a:gd name="connsiteX6" fmla="*/ 340242 w 3838353"/>
              <a:gd name="connsiteY6" fmla="*/ 340242 h 574158"/>
              <a:gd name="connsiteX7" fmla="*/ 393404 w 3838353"/>
              <a:gd name="connsiteY7" fmla="*/ 308344 h 574158"/>
              <a:gd name="connsiteX8" fmla="*/ 425302 w 3838353"/>
              <a:gd name="connsiteY8" fmla="*/ 287079 h 574158"/>
              <a:gd name="connsiteX9" fmla="*/ 457200 w 3838353"/>
              <a:gd name="connsiteY9" fmla="*/ 276446 h 574158"/>
              <a:gd name="connsiteX10" fmla="*/ 520995 w 3838353"/>
              <a:gd name="connsiteY10" fmla="*/ 244549 h 574158"/>
              <a:gd name="connsiteX11" fmla="*/ 552893 w 3838353"/>
              <a:gd name="connsiteY11" fmla="*/ 223283 h 574158"/>
              <a:gd name="connsiteX12" fmla="*/ 616688 w 3838353"/>
              <a:gd name="connsiteY12" fmla="*/ 202018 h 574158"/>
              <a:gd name="connsiteX13" fmla="*/ 712381 w 3838353"/>
              <a:gd name="connsiteY13" fmla="*/ 159488 h 574158"/>
              <a:gd name="connsiteX14" fmla="*/ 786809 w 3838353"/>
              <a:gd name="connsiteY14" fmla="*/ 138223 h 574158"/>
              <a:gd name="connsiteX15" fmla="*/ 818707 w 3838353"/>
              <a:gd name="connsiteY15" fmla="*/ 127590 h 574158"/>
              <a:gd name="connsiteX16" fmla="*/ 946297 w 3838353"/>
              <a:gd name="connsiteY16" fmla="*/ 106325 h 574158"/>
              <a:gd name="connsiteX17" fmla="*/ 999460 w 3838353"/>
              <a:gd name="connsiteY17" fmla="*/ 95693 h 574158"/>
              <a:gd name="connsiteX18" fmla="*/ 1063256 w 3838353"/>
              <a:gd name="connsiteY18" fmla="*/ 85060 h 574158"/>
              <a:gd name="connsiteX19" fmla="*/ 1169581 w 3838353"/>
              <a:gd name="connsiteY19" fmla="*/ 63795 h 574158"/>
              <a:gd name="connsiteX20" fmla="*/ 1414130 w 3838353"/>
              <a:gd name="connsiteY20" fmla="*/ 42530 h 574158"/>
              <a:gd name="connsiteX21" fmla="*/ 1743739 w 3838353"/>
              <a:gd name="connsiteY21" fmla="*/ 21265 h 574158"/>
              <a:gd name="connsiteX22" fmla="*/ 2009553 w 3838353"/>
              <a:gd name="connsiteY22" fmla="*/ 0 h 574158"/>
              <a:gd name="connsiteX23" fmla="*/ 2243470 w 3838353"/>
              <a:gd name="connsiteY23" fmla="*/ 10632 h 574158"/>
              <a:gd name="connsiteX24" fmla="*/ 2307265 w 3838353"/>
              <a:gd name="connsiteY24" fmla="*/ 31897 h 574158"/>
              <a:gd name="connsiteX25" fmla="*/ 2328530 w 3838353"/>
              <a:gd name="connsiteY25" fmla="*/ 53163 h 574158"/>
              <a:gd name="connsiteX26" fmla="*/ 2371060 w 3838353"/>
              <a:gd name="connsiteY26" fmla="*/ 63795 h 574158"/>
              <a:gd name="connsiteX27" fmla="*/ 2434856 w 3838353"/>
              <a:gd name="connsiteY27" fmla="*/ 85060 h 574158"/>
              <a:gd name="connsiteX28" fmla="*/ 2530549 w 3838353"/>
              <a:gd name="connsiteY28" fmla="*/ 116958 h 574158"/>
              <a:gd name="connsiteX29" fmla="*/ 2562446 w 3838353"/>
              <a:gd name="connsiteY29" fmla="*/ 127590 h 574158"/>
              <a:gd name="connsiteX30" fmla="*/ 2594344 w 3838353"/>
              <a:gd name="connsiteY30" fmla="*/ 138223 h 574158"/>
              <a:gd name="connsiteX31" fmla="*/ 2732567 w 3838353"/>
              <a:gd name="connsiteY31" fmla="*/ 159488 h 574158"/>
              <a:gd name="connsiteX32" fmla="*/ 3338623 w 3838353"/>
              <a:gd name="connsiteY32" fmla="*/ 170121 h 574158"/>
              <a:gd name="connsiteX33" fmla="*/ 3508744 w 3838353"/>
              <a:gd name="connsiteY33" fmla="*/ 202018 h 574158"/>
              <a:gd name="connsiteX34" fmla="*/ 3572539 w 3838353"/>
              <a:gd name="connsiteY34" fmla="*/ 223283 h 574158"/>
              <a:gd name="connsiteX35" fmla="*/ 3625702 w 3838353"/>
              <a:gd name="connsiteY35" fmla="*/ 255181 h 574158"/>
              <a:gd name="connsiteX36" fmla="*/ 3689497 w 3838353"/>
              <a:gd name="connsiteY36" fmla="*/ 297711 h 574158"/>
              <a:gd name="connsiteX37" fmla="*/ 3732028 w 3838353"/>
              <a:gd name="connsiteY37" fmla="*/ 350874 h 574158"/>
              <a:gd name="connsiteX38" fmla="*/ 3742660 w 3838353"/>
              <a:gd name="connsiteY38" fmla="*/ 382772 h 574158"/>
              <a:gd name="connsiteX39" fmla="*/ 3785190 w 3838353"/>
              <a:gd name="connsiteY39" fmla="*/ 435935 h 574158"/>
              <a:gd name="connsiteX40" fmla="*/ 3817088 w 3838353"/>
              <a:gd name="connsiteY40" fmla="*/ 499730 h 574158"/>
              <a:gd name="connsiteX41" fmla="*/ 3838353 w 3838353"/>
              <a:gd name="connsiteY41" fmla="*/ 510363 h 57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838353" h="574158">
                <a:moveTo>
                  <a:pt x="0" y="574158"/>
                </a:moveTo>
                <a:cubicBezTo>
                  <a:pt x="35442" y="549349"/>
                  <a:pt x="82328" y="535726"/>
                  <a:pt x="106325" y="499730"/>
                </a:cubicBezTo>
                <a:cubicBezTo>
                  <a:pt x="113413" y="489097"/>
                  <a:pt x="119607" y="477811"/>
                  <a:pt x="127590" y="467832"/>
                </a:cubicBezTo>
                <a:cubicBezTo>
                  <a:pt x="150066" y="439737"/>
                  <a:pt x="183503" y="423469"/>
                  <a:pt x="212651" y="404037"/>
                </a:cubicBezTo>
                <a:cubicBezTo>
                  <a:pt x="223284" y="396949"/>
                  <a:pt x="232426" y="386813"/>
                  <a:pt x="244549" y="382772"/>
                </a:cubicBezTo>
                <a:cubicBezTo>
                  <a:pt x="255181" y="379228"/>
                  <a:pt x="266422" y="377151"/>
                  <a:pt x="276446" y="372139"/>
                </a:cubicBezTo>
                <a:cubicBezTo>
                  <a:pt x="358881" y="330921"/>
                  <a:pt x="260076" y="366962"/>
                  <a:pt x="340242" y="340242"/>
                </a:cubicBezTo>
                <a:cubicBezTo>
                  <a:pt x="381776" y="298706"/>
                  <a:pt x="338196" y="335948"/>
                  <a:pt x="393404" y="308344"/>
                </a:cubicBezTo>
                <a:cubicBezTo>
                  <a:pt x="404834" y="302629"/>
                  <a:pt x="413872" y="292794"/>
                  <a:pt x="425302" y="287079"/>
                </a:cubicBezTo>
                <a:cubicBezTo>
                  <a:pt x="435327" y="282067"/>
                  <a:pt x="447175" y="281458"/>
                  <a:pt x="457200" y="276446"/>
                </a:cubicBezTo>
                <a:cubicBezTo>
                  <a:pt x="539638" y="235226"/>
                  <a:pt x="440825" y="271271"/>
                  <a:pt x="520995" y="244549"/>
                </a:cubicBezTo>
                <a:cubicBezTo>
                  <a:pt x="531628" y="237460"/>
                  <a:pt x="541215" y="228473"/>
                  <a:pt x="552893" y="223283"/>
                </a:cubicBezTo>
                <a:cubicBezTo>
                  <a:pt x="573376" y="214179"/>
                  <a:pt x="598037" y="214452"/>
                  <a:pt x="616688" y="202018"/>
                </a:cubicBezTo>
                <a:cubicBezTo>
                  <a:pt x="667236" y="168320"/>
                  <a:pt x="636465" y="184793"/>
                  <a:pt x="712381" y="159488"/>
                </a:cubicBezTo>
                <a:cubicBezTo>
                  <a:pt x="788859" y="133996"/>
                  <a:pt x="693356" y="164925"/>
                  <a:pt x="786809" y="138223"/>
                </a:cubicBezTo>
                <a:cubicBezTo>
                  <a:pt x="797586" y="135144"/>
                  <a:pt x="807834" y="130308"/>
                  <a:pt x="818707" y="127590"/>
                </a:cubicBezTo>
                <a:cubicBezTo>
                  <a:pt x="868808" y="115065"/>
                  <a:pt x="892305" y="115324"/>
                  <a:pt x="946297" y="106325"/>
                </a:cubicBezTo>
                <a:cubicBezTo>
                  <a:pt x="964123" y="103354"/>
                  <a:pt x="981680" y="98926"/>
                  <a:pt x="999460" y="95693"/>
                </a:cubicBezTo>
                <a:cubicBezTo>
                  <a:pt x="1020671" y="91837"/>
                  <a:pt x="1042116" y="89288"/>
                  <a:pt x="1063256" y="85060"/>
                </a:cubicBezTo>
                <a:cubicBezTo>
                  <a:pt x="1147762" y="68159"/>
                  <a:pt x="1060300" y="78366"/>
                  <a:pt x="1169581" y="63795"/>
                </a:cubicBezTo>
                <a:cubicBezTo>
                  <a:pt x="1268891" y="50554"/>
                  <a:pt x="1304289" y="50980"/>
                  <a:pt x="1414130" y="42530"/>
                </a:cubicBezTo>
                <a:cubicBezTo>
                  <a:pt x="1660313" y="23592"/>
                  <a:pt x="1417900" y="38414"/>
                  <a:pt x="1743739" y="21265"/>
                </a:cubicBezTo>
                <a:cubicBezTo>
                  <a:pt x="1831678" y="11494"/>
                  <a:pt x="1921101" y="0"/>
                  <a:pt x="2009553" y="0"/>
                </a:cubicBezTo>
                <a:cubicBezTo>
                  <a:pt x="2087606" y="0"/>
                  <a:pt x="2165498" y="7088"/>
                  <a:pt x="2243470" y="10632"/>
                </a:cubicBezTo>
                <a:cubicBezTo>
                  <a:pt x="2264735" y="17720"/>
                  <a:pt x="2291415" y="16047"/>
                  <a:pt x="2307265" y="31897"/>
                </a:cubicBezTo>
                <a:cubicBezTo>
                  <a:pt x="2314353" y="38986"/>
                  <a:pt x="2319564" y="48680"/>
                  <a:pt x="2328530" y="53163"/>
                </a:cubicBezTo>
                <a:cubicBezTo>
                  <a:pt x="2341600" y="59698"/>
                  <a:pt x="2357063" y="59596"/>
                  <a:pt x="2371060" y="63795"/>
                </a:cubicBezTo>
                <a:cubicBezTo>
                  <a:pt x="2392530" y="70236"/>
                  <a:pt x="2413591" y="77971"/>
                  <a:pt x="2434856" y="85060"/>
                </a:cubicBezTo>
                <a:lnTo>
                  <a:pt x="2530549" y="116958"/>
                </a:lnTo>
                <a:lnTo>
                  <a:pt x="2562446" y="127590"/>
                </a:lnTo>
                <a:cubicBezTo>
                  <a:pt x="2573079" y="131134"/>
                  <a:pt x="2583354" y="136025"/>
                  <a:pt x="2594344" y="138223"/>
                </a:cubicBezTo>
                <a:cubicBezTo>
                  <a:pt x="2639259" y="147206"/>
                  <a:pt x="2686917" y="158083"/>
                  <a:pt x="2732567" y="159488"/>
                </a:cubicBezTo>
                <a:cubicBezTo>
                  <a:pt x="2934521" y="165702"/>
                  <a:pt x="3136604" y="166577"/>
                  <a:pt x="3338623" y="170121"/>
                </a:cubicBezTo>
                <a:cubicBezTo>
                  <a:pt x="3408577" y="178865"/>
                  <a:pt x="3441075" y="179462"/>
                  <a:pt x="3508744" y="202018"/>
                </a:cubicBezTo>
                <a:lnTo>
                  <a:pt x="3572539" y="223283"/>
                </a:lnTo>
                <a:cubicBezTo>
                  <a:pt x="3620246" y="270993"/>
                  <a:pt x="3563591" y="220675"/>
                  <a:pt x="3625702" y="255181"/>
                </a:cubicBezTo>
                <a:cubicBezTo>
                  <a:pt x="3648043" y="267593"/>
                  <a:pt x="3689497" y="297711"/>
                  <a:pt x="3689497" y="297711"/>
                </a:cubicBezTo>
                <a:cubicBezTo>
                  <a:pt x="3716224" y="377890"/>
                  <a:pt x="3677062" y="282166"/>
                  <a:pt x="3732028" y="350874"/>
                </a:cubicBezTo>
                <a:cubicBezTo>
                  <a:pt x="3739029" y="359626"/>
                  <a:pt x="3737648" y="372747"/>
                  <a:pt x="3742660" y="382772"/>
                </a:cubicBezTo>
                <a:cubicBezTo>
                  <a:pt x="3756071" y="409595"/>
                  <a:pt x="3765413" y="416157"/>
                  <a:pt x="3785190" y="435935"/>
                </a:cubicBezTo>
                <a:cubicBezTo>
                  <a:pt x="3793838" y="461877"/>
                  <a:pt x="3796477" y="479119"/>
                  <a:pt x="3817088" y="499730"/>
                </a:cubicBezTo>
                <a:cubicBezTo>
                  <a:pt x="3822692" y="505334"/>
                  <a:pt x="3831265" y="506819"/>
                  <a:pt x="3838353" y="510363"/>
                </a:cubicBezTo>
              </a:path>
            </a:pathLst>
          </a:custGeom>
          <a:no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Freeform 5">
            <a:extLst>
              <a:ext uri="{FF2B5EF4-FFF2-40B4-BE49-F238E27FC236}">
                <a16:creationId xmlns:a16="http://schemas.microsoft.com/office/drawing/2014/main" id="{157DEC7E-0658-9149-8D96-3F388E8B4C6C}"/>
              </a:ext>
            </a:extLst>
          </p:cNvPr>
          <p:cNvSpPr/>
          <p:nvPr/>
        </p:nvSpPr>
        <p:spPr>
          <a:xfrm>
            <a:off x="1657636" y="2498651"/>
            <a:ext cx="3477890" cy="1095154"/>
          </a:xfrm>
          <a:custGeom>
            <a:avLst/>
            <a:gdLst>
              <a:gd name="connsiteX0" fmla="*/ 3477890 w 3477890"/>
              <a:gd name="connsiteY0" fmla="*/ 0 h 1095154"/>
              <a:gd name="connsiteX1" fmla="*/ 3467257 w 3477890"/>
              <a:gd name="connsiteY1" fmla="*/ 74428 h 1095154"/>
              <a:gd name="connsiteX2" fmla="*/ 3445992 w 3477890"/>
              <a:gd name="connsiteY2" fmla="*/ 170121 h 1095154"/>
              <a:gd name="connsiteX3" fmla="*/ 3403462 w 3477890"/>
              <a:gd name="connsiteY3" fmla="*/ 233916 h 1095154"/>
              <a:gd name="connsiteX4" fmla="*/ 3339666 w 3477890"/>
              <a:gd name="connsiteY4" fmla="*/ 276447 h 1095154"/>
              <a:gd name="connsiteX5" fmla="*/ 3307769 w 3477890"/>
              <a:gd name="connsiteY5" fmla="*/ 297712 h 1095154"/>
              <a:gd name="connsiteX6" fmla="*/ 3212076 w 3477890"/>
              <a:gd name="connsiteY6" fmla="*/ 340242 h 1095154"/>
              <a:gd name="connsiteX7" fmla="*/ 3148280 w 3477890"/>
              <a:gd name="connsiteY7" fmla="*/ 361507 h 1095154"/>
              <a:gd name="connsiteX8" fmla="*/ 3116383 w 3477890"/>
              <a:gd name="connsiteY8" fmla="*/ 372140 h 1095154"/>
              <a:gd name="connsiteX9" fmla="*/ 3084485 w 3477890"/>
              <a:gd name="connsiteY9" fmla="*/ 382772 h 1095154"/>
              <a:gd name="connsiteX10" fmla="*/ 3052587 w 3477890"/>
              <a:gd name="connsiteY10" fmla="*/ 393405 h 1095154"/>
              <a:gd name="connsiteX11" fmla="*/ 2924997 w 3477890"/>
              <a:gd name="connsiteY11" fmla="*/ 414670 h 1095154"/>
              <a:gd name="connsiteX12" fmla="*/ 2871834 w 3477890"/>
              <a:gd name="connsiteY12" fmla="*/ 425302 h 1095154"/>
              <a:gd name="connsiteX13" fmla="*/ 2786773 w 3477890"/>
              <a:gd name="connsiteY13" fmla="*/ 435935 h 1095154"/>
              <a:gd name="connsiteX14" fmla="*/ 2637917 w 3477890"/>
              <a:gd name="connsiteY14" fmla="*/ 457200 h 1095154"/>
              <a:gd name="connsiteX15" fmla="*/ 2212615 w 3477890"/>
              <a:gd name="connsiteY15" fmla="*/ 478465 h 1095154"/>
              <a:gd name="connsiteX16" fmla="*/ 1723517 w 3477890"/>
              <a:gd name="connsiteY16" fmla="*/ 510363 h 1095154"/>
              <a:gd name="connsiteX17" fmla="*/ 1627824 w 3477890"/>
              <a:gd name="connsiteY17" fmla="*/ 520996 h 1095154"/>
              <a:gd name="connsiteX18" fmla="*/ 1202522 w 3477890"/>
              <a:gd name="connsiteY18" fmla="*/ 531628 h 1095154"/>
              <a:gd name="connsiteX19" fmla="*/ 1032401 w 3477890"/>
              <a:gd name="connsiteY19" fmla="*/ 542261 h 1095154"/>
              <a:gd name="connsiteX20" fmla="*/ 862280 w 3477890"/>
              <a:gd name="connsiteY20" fmla="*/ 563526 h 1095154"/>
              <a:gd name="connsiteX21" fmla="*/ 777220 w 3477890"/>
              <a:gd name="connsiteY21" fmla="*/ 584791 h 1095154"/>
              <a:gd name="connsiteX22" fmla="*/ 724057 w 3477890"/>
              <a:gd name="connsiteY22" fmla="*/ 595423 h 1095154"/>
              <a:gd name="connsiteX23" fmla="*/ 681527 w 3477890"/>
              <a:gd name="connsiteY23" fmla="*/ 606056 h 1095154"/>
              <a:gd name="connsiteX24" fmla="*/ 585834 w 3477890"/>
              <a:gd name="connsiteY24" fmla="*/ 627321 h 1095154"/>
              <a:gd name="connsiteX25" fmla="*/ 522038 w 3477890"/>
              <a:gd name="connsiteY25" fmla="*/ 648586 h 1095154"/>
              <a:gd name="connsiteX26" fmla="*/ 490141 w 3477890"/>
              <a:gd name="connsiteY26" fmla="*/ 659219 h 1095154"/>
              <a:gd name="connsiteX27" fmla="*/ 458243 w 3477890"/>
              <a:gd name="connsiteY27" fmla="*/ 669851 h 1095154"/>
              <a:gd name="connsiteX28" fmla="*/ 426345 w 3477890"/>
              <a:gd name="connsiteY28" fmla="*/ 691116 h 1095154"/>
              <a:gd name="connsiteX29" fmla="*/ 362550 w 3477890"/>
              <a:gd name="connsiteY29" fmla="*/ 712382 h 1095154"/>
              <a:gd name="connsiteX30" fmla="*/ 330652 w 3477890"/>
              <a:gd name="connsiteY30" fmla="*/ 733647 h 1095154"/>
              <a:gd name="connsiteX31" fmla="*/ 266857 w 3477890"/>
              <a:gd name="connsiteY31" fmla="*/ 754912 h 1095154"/>
              <a:gd name="connsiteX32" fmla="*/ 234959 w 3477890"/>
              <a:gd name="connsiteY32" fmla="*/ 765544 h 1095154"/>
              <a:gd name="connsiteX33" fmla="*/ 203062 w 3477890"/>
              <a:gd name="connsiteY33" fmla="*/ 786809 h 1095154"/>
              <a:gd name="connsiteX34" fmla="*/ 139266 w 3477890"/>
              <a:gd name="connsiteY34" fmla="*/ 808075 h 1095154"/>
              <a:gd name="connsiteX35" fmla="*/ 107369 w 3477890"/>
              <a:gd name="connsiteY35" fmla="*/ 839972 h 1095154"/>
              <a:gd name="connsiteX36" fmla="*/ 75471 w 3477890"/>
              <a:gd name="connsiteY36" fmla="*/ 861237 h 1095154"/>
              <a:gd name="connsiteX37" fmla="*/ 22308 w 3477890"/>
              <a:gd name="connsiteY37" fmla="*/ 956930 h 1095154"/>
              <a:gd name="connsiteX38" fmla="*/ 11676 w 3477890"/>
              <a:gd name="connsiteY38" fmla="*/ 999461 h 1095154"/>
              <a:gd name="connsiteX39" fmla="*/ 1043 w 3477890"/>
              <a:gd name="connsiteY39" fmla="*/ 1031358 h 1095154"/>
              <a:gd name="connsiteX40" fmla="*/ 1043 w 3477890"/>
              <a:gd name="connsiteY40" fmla="*/ 1095154 h 109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77890" h="1095154">
                <a:moveTo>
                  <a:pt x="3477890" y="0"/>
                </a:moveTo>
                <a:cubicBezTo>
                  <a:pt x="3474346" y="24809"/>
                  <a:pt x="3471068" y="49658"/>
                  <a:pt x="3467257" y="74428"/>
                </a:cubicBezTo>
                <a:cubicBezTo>
                  <a:pt x="3464680" y="91179"/>
                  <a:pt x="3458295" y="147975"/>
                  <a:pt x="3445992" y="170121"/>
                </a:cubicBezTo>
                <a:cubicBezTo>
                  <a:pt x="3433580" y="192462"/>
                  <a:pt x="3424727" y="219739"/>
                  <a:pt x="3403462" y="233916"/>
                </a:cubicBezTo>
                <a:lnTo>
                  <a:pt x="3339666" y="276447"/>
                </a:lnTo>
                <a:cubicBezTo>
                  <a:pt x="3329034" y="283535"/>
                  <a:pt x="3319892" y="293671"/>
                  <a:pt x="3307769" y="297712"/>
                </a:cubicBezTo>
                <a:cubicBezTo>
                  <a:pt x="3054507" y="382131"/>
                  <a:pt x="3363723" y="272844"/>
                  <a:pt x="3212076" y="340242"/>
                </a:cubicBezTo>
                <a:cubicBezTo>
                  <a:pt x="3191592" y="349346"/>
                  <a:pt x="3169545" y="354418"/>
                  <a:pt x="3148280" y="361507"/>
                </a:cubicBezTo>
                <a:lnTo>
                  <a:pt x="3116383" y="372140"/>
                </a:lnTo>
                <a:lnTo>
                  <a:pt x="3084485" y="382772"/>
                </a:lnTo>
                <a:cubicBezTo>
                  <a:pt x="3073852" y="386316"/>
                  <a:pt x="3063642" y="391562"/>
                  <a:pt x="3052587" y="393405"/>
                </a:cubicBezTo>
                <a:cubicBezTo>
                  <a:pt x="3010057" y="400493"/>
                  <a:pt x="2967276" y="406215"/>
                  <a:pt x="2924997" y="414670"/>
                </a:cubicBezTo>
                <a:cubicBezTo>
                  <a:pt x="2907276" y="418214"/>
                  <a:pt x="2889696" y="422554"/>
                  <a:pt x="2871834" y="425302"/>
                </a:cubicBezTo>
                <a:cubicBezTo>
                  <a:pt x="2843592" y="429647"/>
                  <a:pt x="2815015" y="431590"/>
                  <a:pt x="2786773" y="435935"/>
                </a:cubicBezTo>
                <a:cubicBezTo>
                  <a:pt x="2676198" y="452947"/>
                  <a:pt x="2797644" y="444422"/>
                  <a:pt x="2637917" y="457200"/>
                </a:cubicBezTo>
                <a:cubicBezTo>
                  <a:pt x="2485972" y="469356"/>
                  <a:pt x="2370016" y="471144"/>
                  <a:pt x="2212615" y="478465"/>
                </a:cubicBezTo>
                <a:cubicBezTo>
                  <a:pt x="2049498" y="486052"/>
                  <a:pt x="1886117" y="494877"/>
                  <a:pt x="1723517" y="510363"/>
                </a:cubicBezTo>
                <a:cubicBezTo>
                  <a:pt x="1691568" y="513406"/>
                  <a:pt x="1659891" y="519687"/>
                  <a:pt x="1627824" y="520996"/>
                </a:cubicBezTo>
                <a:cubicBezTo>
                  <a:pt x="1486130" y="526779"/>
                  <a:pt x="1344289" y="528084"/>
                  <a:pt x="1202522" y="531628"/>
                </a:cubicBezTo>
                <a:lnTo>
                  <a:pt x="1032401" y="542261"/>
                </a:lnTo>
                <a:cubicBezTo>
                  <a:pt x="992438" y="545458"/>
                  <a:pt x="905512" y="556321"/>
                  <a:pt x="862280" y="563526"/>
                </a:cubicBezTo>
                <a:cubicBezTo>
                  <a:pt x="744683" y="583125"/>
                  <a:pt x="859405" y="564245"/>
                  <a:pt x="777220" y="584791"/>
                </a:cubicBezTo>
                <a:cubicBezTo>
                  <a:pt x="759688" y="589174"/>
                  <a:pt x="741699" y="591503"/>
                  <a:pt x="724057" y="595423"/>
                </a:cubicBezTo>
                <a:cubicBezTo>
                  <a:pt x="709792" y="598593"/>
                  <a:pt x="695792" y="602886"/>
                  <a:pt x="681527" y="606056"/>
                </a:cubicBezTo>
                <a:cubicBezTo>
                  <a:pt x="642511" y="614726"/>
                  <a:pt x="622870" y="616210"/>
                  <a:pt x="585834" y="627321"/>
                </a:cubicBezTo>
                <a:cubicBezTo>
                  <a:pt x="564364" y="633762"/>
                  <a:pt x="543303" y="641497"/>
                  <a:pt x="522038" y="648586"/>
                </a:cubicBezTo>
                <a:lnTo>
                  <a:pt x="490141" y="659219"/>
                </a:lnTo>
                <a:lnTo>
                  <a:pt x="458243" y="669851"/>
                </a:lnTo>
                <a:cubicBezTo>
                  <a:pt x="447610" y="676939"/>
                  <a:pt x="438022" y="685926"/>
                  <a:pt x="426345" y="691116"/>
                </a:cubicBezTo>
                <a:cubicBezTo>
                  <a:pt x="405862" y="700220"/>
                  <a:pt x="381201" y="699948"/>
                  <a:pt x="362550" y="712382"/>
                </a:cubicBezTo>
                <a:cubicBezTo>
                  <a:pt x="351917" y="719470"/>
                  <a:pt x="342329" y="728457"/>
                  <a:pt x="330652" y="733647"/>
                </a:cubicBezTo>
                <a:cubicBezTo>
                  <a:pt x="310169" y="742751"/>
                  <a:pt x="288122" y="747824"/>
                  <a:pt x="266857" y="754912"/>
                </a:cubicBezTo>
                <a:lnTo>
                  <a:pt x="234959" y="765544"/>
                </a:lnTo>
                <a:cubicBezTo>
                  <a:pt x="224327" y="772632"/>
                  <a:pt x="214739" y="781619"/>
                  <a:pt x="203062" y="786809"/>
                </a:cubicBezTo>
                <a:cubicBezTo>
                  <a:pt x="182578" y="795913"/>
                  <a:pt x="139266" y="808075"/>
                  <a:pt x="139266" y="808075"/>
                </a:cubicBezTo>
                <a:cubicBezTo>
                  <a:pt x="128634" y="818707"/>
                  <a:pt x="118920" y="830346"/>
                  <a:pt x="107369" y="839972"/>
                </a:cubicBezTo>
                <a:cubicBezTo>
                  <a:pt x="97552" y="848153"/>
                  <a:pt x="83886" y="851620"/>
                  <a:pt x="75471" y="861237"/>
                </a:cubicBezTo>
                <a:cubicBezTo>
                  <a:pt x="43167" y="898156"/>
                  <a:pt x="33813" y="916663"/>
                  <a:pt x="22308" y="956930"/>
                </a:cubicBezTo>
                <a:cubicBezTo>
                  <a:pt x="18293" y="970981"/>
                  <a:pt x="15691" y="985410"/>
                  <a:pt x="11676" y="999461"/>
                </a:cubicBezTo>
                <a:cubicBezTo>
                  <a:pt x="8597" y="1010237"/>
                  <a:pt x="2281" y="1020219"/>
                  <a:pt x="1043" y="1031358"/>
                </a:cubicBezTo>
                <a:cubicBezTo>
                  <a:pt x="-1305" y="1052493"/>
                  <a:pt x="1043" y="1073889"/>
                  <a:pt x="1043" y="1095154"/>
                </a:cubicBezTo>
              </a:path>
            </a:pathLst>
          </a:custGeom>
          <a:no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 name="Freeform 6">
            <a:extLst>
              <a:ext uri="{FF2B5EF4-FFF2-40B4-BE49-F238E27FC236}">
                <a16:creationId xmlns:a16="http://schemas.microsoft.com/office/drawing/2014/main" id="{A1635D23-E9F9-2D48-A4D7-0D3D08EB0E39}"/>
              </a:ext>
            </a:extLst>
          </p:cNvPr>
          <p:cNvSpPr/>
          <p:nvPr/>
        </p:nvSpPr>
        <p:spPr>
          <a:xfrm>
            <a:off x="1382174" y="4348716"/>
            <a:ext cx="3445007" cy="408924"/>
          </a:xfrm>
          <a:custGeom>
            <a:avLst/>
            <a:gdLst>
              <a:gd name="connsiteX0" fmla="*/ 10691 w 3445007"/>
              <a:gd name="connsiteY0" fmla="*/ 31898 h 408924"/>
              <a:gd name="connsiteX1" fmla="*/ 10691 w 3445007"/>
              <a:gd name="connsiteY1" fmla="*/ 148856 h 408924"/>
              <a:gd name="connsiteX2" fmla="*/ 95752 w 3445007"/>
              <a:gd name="connsiteY2" fmla="*/ 223284 h 408924"/>
              <a:gd name="connsiteX3" fmla="*/ 191445 w 3445007"/>
              <a:gd name="connsiteY3" fmla="*/ 265814 h 408924"/>
              <a:gd name="connsiteX4" fmla="*/ 255240 w 3445007"/>
              <a:gd name="connsiteY4" fmla="*/ 287079 h 408924"/>
              <a:gd name="connsiteX5" fmla="*/ 382831 w 3445007"/>
              <a:gd name="connsiteY5" fmla="*/ 308344 h 408924"/>
              <a:gd name="connsiteX6" fmla="*/ 1137742 w 3445007"/>
              <a:gd name="connsiteY6" fmla="*/ 318977 h 408924"/>
              <a:gd name="connsiteX7" fmla="*/ 1318496 w 3445007"/>
              <a:gd name="connsiteY7" fmla="*/ 329610 h 408924"/>
              <a:gd name="connsiteX8" fmla="*/ 1680003 w 3445007"/>
              <a:gd name="connsiteY8" fmla="*/ 361507 h 408924"/>
              <a:gd name="connsiteX9" fmla="*/ 1903286 w 3445007"/>
              <a:gd name="connsiteY9" fmla="*/ 382772 h 408924"/>
              <a:gd name="connsiteX10" fmla="*/ 2115938 w 3445007"/>
              <a:gd name="connsiteY10" fmla="*/ 393405 h 408924"/>
              <a:gd name="connsiteX11" fmla="*/ 2594403 w 3445007"/>
              <a:gd name="connsiteY11" fmla="*/ 393405 h 408924"/>
              <a:gd name="connsiteX12" fmla="*/ 2626300 w 3445007"/>
              <a:gd name="connsiteY12" fmla="*/ 382772 h 408924"/>
              <a:gd name="connsiteX13" fmla="*/ 2732626 w 3445007"/>
              <a:gd name="connsiteY13" fmla="*/ 350875 h 408924"/>
              <a:gd name="connsiteX14" fmla="*/ 2764524 w 3445007"/>
              <a:gd name="connsiteY14" fmla="*/ 340242 h 408924"/>
              <a:gd name="connsiteX15" fmla="*/ 2828319 w 3445007"/>
              <a:gd name="connsiteY15" fmla="*/ 297712 h 408924"/>
              <a:gd name="connsiteX16" fmla="*/ 2892114 w 3445007"/>
              <a:gd name="connsiteY16" fmla="*/ 276447 h 408924"/>
              <a:gd name="connsiteX17" fmla="*/ 2924012 w 3445007"/>
              <a:gd name="connsiteY17" fmla="*/ 255182 h 408924"/>
              <a:gd name="connsiteX18" fmla="*/ 2955910 w 3445007"/>
              <a:gd name="connsiteY18" fmla="*/ 244549 h 408924"/>
              <a:gd name="connsiteX19" fmla="*/ 3019705 w 3445007"/>
              <a:gd name="connsiteY19" fmla="*/ 202019 h 408924"/>
              <a:gd name="connsiteX20" fmla="*/ 3051603 w 3445007"/>
              <a:gd name="connsiteY20" fmla="*/ 191386 h 408924"/>
              <a:gd name="connsiteX21" fmla="*/ 3083500 w 3445007"/>
              <a:gd name="connsiteY21" fmla="*/ 170121 h 408924"/>
              <a:gd name="connsiteX22" fmla="*/ 3147296 w 3445007"/>
              <a:gd name="connsiteY22" fmla="*/ 148856 h 408924"/>
              <a:gd name="connsiteX23" fmla="*/ 3179193 w 3445007"/>
              <a:gd name="connsiteY23" fmla="*/ 127591 h 408924"/>
              <a:gd name="connsiteX24" fmla="*/ 3200459 w 3445007"/>
              <a:gd name="connsiteY24" fmla="*/ 106326 h 408924"/>
              <a:gd name="connsiteX25" fmla="*/ 3232356 w 3445007"/>
              <a:gd name="connsiteY25" fmla="*/ 95693 h 408924"/>
              <a:gd name="connsiteX26" fmla="*/ 3296152 w 3445007"/>
              <a:gd name="connsiteY26" fmla="*/ 63796 h 408924"/>
              <a:gd name="connsiteX27" fmla="*/ 3328049 w 3445007"/>
              <a:gd name="connsiteY27" fmla="*/ 42531 h 408924"/>
              <a:gd name="connsiteX28" fmla="*/ 3391845 w 3445007"/>
              <a:gd name="connsiteY28" fmla="*/ 21265 h 408924"/>
              <a:gd name="connsiteX29" fmla="*/ 3423742 w 3445007"/>
              <a:gd name="connsiteY29" fmla="*/ 10633 h 408924"/>
              <a:gd name="connsiteX30" fmla="*/ 3445007 w 3445007"/>
              <a:gd name="connsiteY30" fmla="*/ 0 h 408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5007" h="408924">
                <a:moveTo>
                  <a:pt x="10691" y="31898"/>
                </a:moveTo>
                <a:cubicBezTo>
                  <a:pt x="3110" y="84967"/>
                  <a:pt x="-9003" y="102902"/>
                  <a:pt x="10691" y="148856"/>
                </a:cubicBezTo>
                <a:cubicBezTo>
                  <a:pt x="28412" y="190206"/>
                  <a:pt x="56765" y="197293"/>
                  <a:pt x="95752" y="223284"/>
                </a:cubicBezTo>
                <a:cubicBezTo>
                  <a:pt x="146303" y="256985"/>
                  <a:pt x="115521" y="240506"/>
                  <a:pt x="191445" y="265814"/>
                </a:cubicBezTo>
                <a:lnTo>
                  <a:pt x="255240" y="287079"/>
                </a:lnTo>
                <a:cubicBezTo>
                  <a:pt x="302904" y="298996"/>
                  <a:pt x="327436" y="306942"/>
                  <a:pt x="382831" y="308344"/>
                </a:cubicBezTo>
                <a:cubicBezTo>
                  <a:pt x="634412" y="314713"/>
                  <a:pt x="886105" y="315433"/>
                  <a:pt x="1137742" y="318977"/>
                </a:cubicBezTo>
                <a:lnTo>
                  <a:pt x="1318496" y="329610"/>
                </a:lnTo>
                <a:cubicBezTo>
                  <a:pt x="1345716" y="331651"/>
                  <a:pt x="1604192" y="354287"/>
                  <a:pt x="1680003" y="361507"/>
                </a:cubicBezTo>
                <a:cubicBezTo>
                  <a:pt x="1754431" y="368595"/>
                  <a:pt x="1828615" y="379038"/>
                  <a:pt x="1903286" y="382772"/>
                </a:cubicBezTo>
                <a:lnTo>
                  <a:pt x="2115938" y="393405"/>
                </a:lnTo>
                <a:cubicBezTo>
                  <a:pt x="2323391" y="416454"/>
                  <a:pt x="2239599" y="411600"/>
                  <a:pt x="2594403" y="393405"/>
                </a:cubicBezTo>
                <a:cubicBezTo>
                  <a:pt x="2605596" y="392831"/>
                  <a:pt x="2615524" y="385851"/>
                  <a:pt x="2626300" y="382772"/>
                </a:cubicBezTo>
                <a:cubicBezTo>
                  <a:pt x="2738797" y="350630"/>
                  <a:pt x="2581003" y="401416"/>
                  <a:pt x="2732626" y="350875"/>
                </a:cubicBezTo>
                <a:cubicBezTo>
                  <a:pt x="2743259" y="347331"/>
                  <a:pt x="2755199" y="346459"/>
                  <a:pt x="2764524" y="340242"/>
                </a:cubicBezTo>
                <a:cubicBezTo>
                  <a:pt x="2785789" y="326065"/>
                  <a:pt x="2804073" y="305794"/>
                  <a:pt x="2828319" y="297712"/>
                </a:cubicBezTo>
                <a:lnTo>
                  <a:pt x="2892114" y="276447"/>
                </a:lnTo>
                <a:cubicBezTo>
                  <a:pt x="2902747" y="269359"/>
                  <a:pt x="2912582" y="260897"/>
                  <a:pt x="2924012" y="255182"/>
                </a:cubicBezTo>
                <a:cubicBezTo>
                  <a:pt x="2934037" y="250170"/>
                  <a:pt x="2946113" y="249992"/>
                  <a:pt x="2955910" y="244549"/>
                </a:cubicBezTo>
                <a:cubicBezTo>
                  <a:pt x="2978251" y="232137"/>
                  <a:pt x="2998440" y="216196"/>
                  <a:pt x="3019705" y="202019"/>
                </a:cubicBezTo>
                <a:cubicBezTo>
                  <a:pt x="3029030" y="195802"/>
                  <a:pt x="3041578" y="196398"/>
                  <a:pt x="3051603" y="191386"/>
                </a:cubicBezTo>
                <a:cubicBezTo>
                  <a:pt x="3063032" y="185671"/>
                  <a:pt x="3071823" y="175311"/>
                  <a:pt x="3083500" y="170121"/>
                </a:cubicBezTo>
                <a:cubicBezTo>
                  <a:pt x="3103984" y="161017"/>
                  <a:pt x="3128645" y="161290"/>
                  <a:pt x="3147296" y="148856"/>
                </a:cubicBezTo>
                <a:cubicBezTo>
                  <a:pt x="3157928" y="141768"/>
                  <a:pt x="3169215" y="135574"/>
                  <a:pt x="3179193" y="127591"/>
                </a:cubicBezTo>
                <a:cubicBezTo>
                  <a:pt x="3187021" y="121329"/>
                  <a:pt x="3191863" y="111484"/>
                  <a:pt x="3200459" y="106326"/>
                </a:cubicBezTo>
                <a:cubicBezTo>
                  <a:pt x="3210069" y="100560"/>
                  <a:pt x="3222332" y="100705"/>
                  <a:pt x="3232356" y="95693"/>
                </a:cubicBezTo>
                <a:cubicBezTo>
                  <a:pt x="3314791" y="54475"/>
                  <a:pt x="3215986" y="90516"/>
                  <a:pt x="3296152" y="63796"/>
                </a:cubicBezTo>
                <a:cubicBezTo>
                  <a:pt x="3306784" y="56708"/>
                  <a:pt x="3316372" y="47721"/>
                  <a:pt x="3328049" y="42531"/>
                </a:cubicBezTo>
                <a:cubicBezTo>
                  <a:pt x="3348533" y="33427"/>
                  <a:pt x="3370580" y="28354"/>
                  <a:pt x="3391845" y="21265"/>
                </a:cubicBezTo>
                <a:cubicBezTo>
                  <a:pt x="3402477" y="17721"/>
                  <a:pt x="3413718" y="15645"/>
                  <a:pt x="3423742" y="10633"/>
                </a:cubicBezTo>
                <a:lnTo>
                  <a:pt x="3445007" y="0"/>
                </a:lnTo>
              </a:path>
            </a:pathLst>
          </a:custGeom>
          <a:no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Freeform 7">
            <a:extLst>
              <a:ext uri="{FF2B5EF4-FFF2-40B4-BE49-F238E27FC236}">
                <a16:creationId xmlns:a16="http://schemas.microsoft.com/office/drawing/2014/main" id="{91D4C414-85A6-1E4B-AB2C-E6176DF05245}"/>
              </a:ext>
            </a:extLst>
          </p:cNvPr>
          <p:cNvSpPr/>
          <p:nvPr/>
        </p:nvSpPr>
        <p:spPr>
          <a:xfrm>
            <a:off x="4582633" y="4306186"/>
            <a:ext cx="223283" cy="255181"/>
          </a:xfrm>
          <a:custGeom>
            <a:avLst/>
            <a:gdLst>
              <a:gd name="connsiteX0" fmla="*/ 0 w 223283"/>
              <a:gd name="connsiteY0" fmla="*/ 0 h 255181"/>
              <a:gd name="connsiteX1" fmla="*/ 74427 w 223283"/>
              <a:gd name="connsiteY1" fmla="*/ 21265 h 255181"/>
              <a:gd name="connsiteX2" fmla="*/ 223283 w 223283"/>
              <a:gd name="connsiteY2" fmla="*/ 63795 h 255181"/>
              <a:gd name="connsiteX3" fmla="*/ 191386 w 223283"/>
              <a:gd name="connsiteY3" fmla="*/ 180754 h 255181"/>
              <a:gd name="connsiteX4" fmla="*/ 191386 w 223283"/>
              <a:gd name="connsiteY4" fmla="*/ 255181 h 255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83" h="255181">
                <a:moveTo>
                  <a:pt x="0" y="0"/>
                </a:moveTo>
                <a:cubicBezTo>
                  <a:pt x="24809" y="7088"/>
                  <a:pt x="48911" y="17438"/>
                  <a:pt x="74427" y="21265"/>
                </a:cubicBezTo>
                <a:cubicBezTo>
                  <a:pt x="227656" y="44250"/>
                  <a:pt x="197109" y="-14729"/>
                  <a:pt x="223283" y="63795"/>
                </a:cubicBezTo>
                <a:cubicBezTo>
                  <a:pt x="210801" y="101243"/>
                  <a:pt x="194726" y="140676"/>
                  <a:pt x="191386" y="180754"/>
                </a:cubicBezTo>
                <a:cubicBezTo>
                  <a:pt x="189326" y="205477"/>
                  <a:pt x="191386" y="230372"/>
                  <a:pt x="191386" y="25518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2C529A4-C697-8E41-A4DB-49A8F48FAE1C}"/>
              </a:ext>
            </a:extLst>
          </p:cNvPr>
          <p:cNvPicPr>
            <a:picLocks noChangeAspect="1"/>
          </p:cNvPicPr>
          <p:nvPr/>
        </p:nvPicPr>
        <p:blipFill>
          <a:blip r:embed="rId3"/>
          <a:srcRect/>
          <a:stretch/>
        </p:blipFill>
        <p:spPr>
          <a:xfrm>
            <a:off x="1173892" y="406834"/>
            <a:ext cx="2927170" cy="4390756"/>
          </a:xfrm>
          <a:prstGeom prst="rect">
            <a:avLst/>
          </a:prstGeom>
        </p:spPr>
      </p:pic>
      <p:pic>
        <p:nvPicPr>
          <p:cNvPr id="9" name="Picture 8">
            <a:extLst>
              <a:ext uri="{FF2B5EF4-FFF2-40B4-BE49-F238E27FC236}">
                <a16:creationId xmlns:a16="http://schemas.microsoft.com/office/drawing/2014/main" id="{5F4FBC6B-1F7E-1146-937B-4D0E2B2F4F57}"/>
              </a:ext>
            </a:extLst>
          </p:cNvPr>
          <p:cNvPicPr>
            <a:picLocks noChangeAspect="1"/>
          </p:cNvPicPr>
          <p:nvPr/>
        </p:nvPicPr>
        <p:blipFill>
          <a:blip r:embed="rId4"/>
          <a:srcRect/>
          <a:stretch/>
        </p:blipFill>
        <p:spPr>
          <a:xfrm>
            <a:off x="5042940" y="325371"/>
            <a:ext cx="2925599" cy="4388400"/>
          </a:xfrm>
          <a:prstGeom prst="rect">
            <a:avLst/>
          </a:prstGeom>
        </p:spPr>
      </p:pic>
      <p:sp>
        <p:nvSpPr>
          <p:cNvPr id="10" name="TextBox 9">
            <a:extLst>
              <a:ext uri="{FF2B5EF4-FFF2-40B4-BE49-F238E27FC236}">
                <a16:creationId xmlns:a16="http://schemas.microsoft.com/office/drawing/2014/main" id="{F4B21648-273C-CE43-8AC0-1AEE4F313E9B}"/>
              </a:ext>
            </a:extLst>
          </p:cNvPr>
          <p:cNvSpPr txBox="1"/>
          <p:nvPr/>
        </p:nvSpPr>
        <p:spPr>
          <a:xfrm>
            <a:off x="5379452" y="4405175"/>
            <a:ext cx="2254143" cy="261610"/>
          </a:xfrm>
          <a:prstGeom prst="rect">
            <a:avLst/>
          </a:prstGeom>
          <a:noFill/>
        </p:spPr>
        <p:txBody>
          <a:bodyPr wrap="none" rtlCol="0">
            <a:spAutoFit/>
          </a:bodyPr>
          <a:lstStyle/>
          <a:p>
            <a:pPr algn="ctr"/>
            <a:r>
              <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Crédit image: Clive Kim de </a:t>
            </a:r>
            <a:r>
              <a:rPr lang="fr-CA" sz="1100" dirty="0" err="1">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Pexels</a:t>
            </a:r>
            <a:endPar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 name="TextBox 9">
            <a:extLst>
              <a:ext uri="{FF2B5EF4-FFF2-40B4-BE49-F238E27FC236}">
                <a16:creationId xmlns:a16="http://schemas.microsoft.com/office/drawing/2014/main" id="{37BFD026-1C9C-2342-6E03-880540D7B9CD}"/>
              </a:ext>
            </a:extLst>
          </p:cNvPr>
          <p:cNvSpPr txBox="1"/>
          <p:nvPr/>
        </p:nvSpPr>
        <p:spPr>
          <a:xfrm>
            <a:off x="1530443" y="4535980"/>
            <a:ext cx="2214068" cy="261610"/>
          </a:xfrm>
          <a:prstGeom prst="rect">
            <a:avLst/>
          </a:prstGeom>
          <a:noFill/>
        </p:spPr>
        <p:txBody>
          <a:bodyPr wrap="none" rtlCol="0">
            <a:spAutoFit/>
          </a:bodyPr>
          <a:lstStyle/>
          <a:p>
            <a:pPr algn="ctr"/>
            <a:r>
              <a:rPr lang="fr-CA" sz="1100" dirty="0">
                <a:solidFill>
                  <a:schemeClr val="bg2">
                    <a:lumMod val="75000"/>
                  </a:schemeClr>
                </a:solidFill>
                <a:latin typeface="Lato" panose="020F0502020204030203" pitchFamily="34" charset="0"/>
                <a:ea typeface="Lato" panose="020F0502020204030203" pitchFamily="34" charset="0"/>
                <a:cs typeface="Lato" panose="020F0502020204030203" pitchFamily="34" charset="0"/>
              </a:rPr>
              <a:t>Crédit image: Luis Ruiz de </a:t>
            </a:r>
            <a:r>
              <a:rPr lang="fr-CA" sz="1100" dirty="0" err="1">
                <a:solidFill>
                  <a:schemeClr val="bg2">
                    <a:lumMod val="75000"/>
                  </a:schemeClr>
                </a:solidFill>
                <a:latin typeface="Lato" panose="020F0502020204030203" pitchFamily="34" charset="0"/>
                <a:ea typeface="Lato" panose="020F0502020204030203" pitchFamily="34" charset="0"/>
                <a:cs typeface="Lato" panose="020F0502020204030203" pitchFamily="34" charset="0"/>
              </a:rPr>
              <a:t>Pexels</a:t>
            </a:r>
            <a:endParaRPr lang="fr-CA" sz="1100" dirty="0">
              <a:solidFill>
                <a:schemeClr val="bg2">
                  <a:lumMod val="75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899073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A9AA85-05BE-1241-B628-EB2A867DF54A}"/>
              </a:ext>
            </a:extLst>
          </p:cNvPr>
          <p:cNvPicPr>
            <a:picLocks noChangeAspect="1"/>
          </p:cNvPicPr>
          <p:nvPr/>
        </p:nvPicPr>
        <p:blipFill>
          <a:blip r:embed="rId3"/>
          <a:srcRect/>
          <a:stretch/>
        </p:blipFill>
        <p:spPr>
          <a:xfrm>
            <a:off x="4584372" y="725326"/>
            <a:ext cx="3837214" cy="3837214"/>
          </a:xfrm>
          <a:prstGeom prst="rect">
            <a:avLst/>
          </a:prstGeom>
        </p:spPr>
      </p:pic>
      <p:pic>
        <p:nvPicPr>
          <p:cNvPr id="5" name="Picture 4">
            <a:extLst>
              <a:ext uri="{FF2B5EF4-FFF2-40B4-BE49-F238E27FC236}">
                <a16:creationId xmlns:a16="http://schemas.microsoft.com/office/drawing/2014/main" id="{136928EC-159C-3943-82B1-9365D5D525FC}"/>
              </a:ext>
            </a:extLst>
          </p:cNvPr>
          <p:cNvPicPr>
            <a:picLocks noChangeAspect="1"/>
          </p:cNvPicPr>
          <p:nvPr/>
        </p:nvPicPr>
        <p:blipFill>
          <a:blip r:embed="rId4"/>
          <a:srcRect/>
          <a:stretch/>
        </p:blipFill>
        <p:spPr>
          <a:xfrm>
            <a:off x="650501" y="1174737"/>
            <a:ext cx="3672991" cy="2938393"/>
          </a:xfrm>
          <a:prstGeom prst="rect">
            <a:avLst/>
          </a:prstGeom>
        </p:spPr>
      </p:pic>
      <p:sp>
        <p:nvSpPr>
          <p:cNvPr id="6" name="TextBox 5">
            <a:extLst>
              <a:ext uri="{FF2B5EF4-FFF2-40B4-BE49-F238E27FC236}">
                <a16:creationId xmlns:a16="http://schemas.microsoft.com/office/drawing/2014/main" id="{6D749D0B-27FA-3F4B-952A-D6232E50C4B6}"/>
              </a:ext>
            </a:extLst>
          </p:cNvPr>
          <p:cNvSpPr txBox="1"/>
          <p:nvPr/>
        </p:nvSpPr>
        <p:spPr>
          <a:xfrm>
            <a:off x="4995995" y="4287369"/>
            <a:ext cx="3013967" cy="261610"/>
          </a:xfrm>
          <a:prstGeom prst="rect">
            <a:avLst/>
          </a:prstGeom>
          <a:noFill/>
        </p:spPr>
        <p:txBody>
          <a:bodyPr wrap="none" rtlCol="0">
            <a:spAutoFit/>
          </a:bodyPr>
          <a:lstStyle/>
          <a:p>
            <a:pPr algn="ctr"/>
            <a:r>
              <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Crédit image: </a:t>
            </a:r>
            <a:r>
              <a:rPr lang="fr-CA" sz="1100" dirty="0" err="1">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webartgallery</a:t>
            </a:r>
            <a:r>
              <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 CC BY NC SA 3.0</a:t>
            </a:r>
          </a:p>
        </p:txBody>
      </p:sp>
      <p:sp>
        <p:nvSpPr>
          <p:cNvPr id="2" name="ZoneTexte 1">
            <a:extLst>
              <a:ext uri="{FF2B5EF4-FFF2-40B4-BE49-F238E27FC236}">
                <a16:creationId xmlns:a16="http://schemas.microsoft.com/office/drawing/2014/main" id="{DB96FC05-E68F-3423-770E-CE8E0F449E89}"/>
              </a:ext>
            </a:extLst>
          </p:cNvPr>
          <p:cNvSpPr txBox="1"/>
          <p:nvPr/>
        </p:nvSpPr>
        <p:spPr>
          <a:xfrm>
            <a:off x="899061" y="3837958"/>
            <a:ext cx="3175869" cy="261610"/>
          </a:xfrm>
          <a:prstGeom prst="rect">
            <a:avLst/>
          </a:prstGeom>
          <a:noFill/>
        </p:spPr>
        <p:txBody>
          <a:bodyPr wrap="none" rtlCol="0">
            <a:spAutoFit/>
          </a:bodyPr>
          <a:lstStyle/>
          <a:p>
            <a:r>
              <a:rPr lang="fr-CA" sz="1100" u="sng"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Crédit image: Monet CC BY </a:t>
            </a:r>
            <a:r>
              <a:rPr lang="fr-CA" sz="1100" b="0" i="0" u="sng" dirty="0">
                <a:solidFill>
                  <a:schemeClr val="bg2">
                    <a:lumMod val="20000"/>
                    <a:lumOff val="80000"/>
                  </a:schemeClr>
                </a:solidFill>
                <a:effectLst/>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SA 4.0 International</a:t>
            </a:r>
            <a:endPar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634510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82EDF52-07BA-4B48-93E2-61515F0226B8}"/>
              </a:ext>
            </a:extLst>
          </p:cNvPr>
          <p:cNvPicPr>
            <a:picLocks noChangeAspect="1"/>
          </p:cNvPicPr>
          <p:nvPr/>
        </p:nvPicPr>
        <p:blipFill>
          <a:blip r:embed="rId3"/>
          <a:srcRect/>
          <a:stretch/>
        </p:blipFill>
        <p:spPr>
          <a:xfrm>
            <a:off x="1603169" y="227643"/>
            <a:ext cx="2479230" cy="4688214"/>
          </a:xfrm>
          <a:prstGeom prst="rect">
            <a:avLst/>
          </a:prstGeom>
        </p:spPr>
      </p:pic>
      <p:pic>
        <p:nvPicPr>
          <p:cNvPr id="9" name="Picture 8">
            <a:extLst>
              <a:ext uri="{FF2B5EF4-FFF2-40B4-BE49-F238E27FC236}">
                <a16:creationId xmlns:a16="http://schemas.microsoft.com/office/drawing/2014/main" id="{4E5A528D-2119-C044-97FB-9A2869464B12}"/>
              </a:ext>
            </a:extLst>
          </p:cNvPr>
          <p:cNvPicPr>
            <a:picLocks noChangeAspect="1"/>
          </p:cNvPicPr>
          <p:nvPr/>
        </p:nvPicPr>
        <p:blipFill>
          <a:blip r:embed="rId4"/>
          <a:srcRect/>
          <a:stretch/>
        </p:blipFill>
        <p:spPr>
          <a:xfrm>
            <a:off x="4789752" y="482656"/>
            <a:ext cx="2780251" cy="3882471"/>
          </a:xfrm>
          <a:prstGeom prst="rect">
            <a:avLst/>
          </a:prstGeom>
        </p:spPr>
      </p:pic>
      <p:sp>
        <p:nvSpPr>
          <p:cNvPr id="2" name="ZoneTexte 1">
            <a:extLst>
              <a:ext uri="{FF2B5EF4-FFF2-40B4-BE49-F238E27FC236}">
                <a16:creationId xmlns:a16="http://schemas.microsoft.com/office/drawing/2014/main" id="{721EE02C-B829-4389-0205-2B18889492C7}"/>
              </a:ext>
            </a:extLst>
          </p:cNvPr>
          <p:cNvSpPr txBox="1"/>
          <p:nvPr/>
        </p:nvSpPr>
        <p:spPr>
          <a:xfrm>
            <a:off x="1526558" y="4654247"/>
            <a:ext cx="2632452" cy="261610"/>
          </a:xfrm>
          <a:prstGeom prst="rect">
            <a:avLst/>
          </a:prstGeom>
          <a:noFill/>
        </p:spPr>
        <p:txBody>
          <a:bodyPr wrap="none" rtlCol="0">
            <a:spAutoFit/>
          </a:bodyPr>
          <a:lstStyle/>
          <a:p>
            <a:r>
              <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Crédit image: Kent Wang CC BY SA 2.0</a:t>
            </a:r>
          </a:p>
        </p:txBody>
      </p:sp>
      <p:sp>
        <p:nvSpPr>
          <p:cNvPr id="3" name="ZoneTexte 2">
            <a:extLst>
              <a:ext uri="{FF2B5EF4-FFF2-40B4-BE49-F238E27FC236}">
                <a16:creationId xmlns:a16="http://schemas.microsoft.com/office/drawing/2014/main" id="{286CEA24-5BF7-464A-245C-BDE55378E7D9}"/>
              </a:ext>
            </a:extLst>
          </p:cNvPr>
          <p:cNvSpPr txBox="1"/>
          <p:nvPr/>
        </p:nvSpPr>
        <p:spPr>
          <a:xfrm>
            <a:off x="4891704" y="4103517"/>
            <a:ext cx="2576346" cy="261610"/>
          </a:xfrm>
          <a:prstGeom prst="rect">
            <a:avLst/>
          </a:prstGeom>
          <a:noFill/>
        </p:spPr>
        <p:txBody>
          <a:bodyPr wrap="none" rtlCol="0">
            <a:spAutoFit/>
          </a:bodyPr>
          <a:lstStyle/>
          <a:p>
            <a:r>
              <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Crédit image: Marina Photos de </a:t>
            </a:r>
            <a:r>
              <a:rPr lang="fr-CA" sz="1100" dirty="0" err="1">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rPr>
              <a:t>Pexels</a:t>
            </a:r>
            <a:endParaRPr lang="fr-CA" sz="1100" dirty="0">
              <a:solidFill>
                <a:schemeClr val="bg2">
                  <a:lumMod val="20000"/>
                  <a:lumOff val="80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85126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01 L'Amérique pleure" descr="01 L'Amérique pleure">
            <a:hlinkClick r:id="" action="ppaction://media"/>
            <a:extLst>
              <a:ext uri="{FF2B5EF4-FFF2-40B4-BE49-F238E27FC236}">
                <a16:creationId xmlns:a16="http://schemas.microsoft.com/office/drawing/2014/main" id="{E162AC43-BF98-FE41-8FE3-F2425833EBB3}"/>
              </a:ext>
            </a:extLst>
          </p:cNvPr>
          <p:cNvPicPr>
            <a:picLocks noChangeAspect="1"/>
          </p:cNvPicPr>
          <p:nvPr>
            <a:audioFile r:link="rId1"/>
            <p:extLst>
              <p:ext uri="{DAA4B4D4-6D71-4841-9C94-3DE7FCFB9230}">
                <p14:media xmlns:p14="http://schemas.microsoft.com/office/powerpoint/2010/main" r:embed="rId2">
                  <p14:trim st="1720"/>
                </p14:media>
              </p:ext>
            </p:extLst>
          </p:nvPr>
        </p:nvPicPr>
        <p:blipFill>
          <a:blip r:embed="rId5">
            <a:extLst>
              <a:ext uri="{BEBA8EAE-BF5A-486C-A8C5-ECC9F3942E4B}">
                <a14:imgProps xmlns:a14="http://schemas.microsoft.com/office/drawing/2010/main">
                  <a14:imgLayer r:embed="rId6">
                    <a14:imgEffect>
                      <a14:artisticPencilGrayscale/>
                    </a14:imgEffect>
                  </a14:imgLayer>
                </a14:imgProps>
              </a:ext>
            </a:extLst>
          </a:blip>
          <a:stretch>
            <a:fillRect/>
          </a:stretch>
        </p:blipFill>
        <p:spPr>
          <a:xfrm>
            <a:off x="365747" y="3871913"/>
            <a:ext cx="601662" cy="601662"/>
          </a:xfrm>
          <a:prstGeom prst="rect">
            <a:avLst/>
          </a:prstGeom>
        </p:spPr>
      </p:pic>
      <p:sp>
        <p:nvSpPr>
          <p:cNvPr id="7" name="Subtitle 6">
            <a:extLst>
              <a:ext uri="{FF2B5EF4-FFF2-40B4-BE49-F238E27FC236}">
                <a16:creationId xmlns:a16="http://schemas.microsoft.com/office/drawing/2014/main" id="{EE492A27-4BF7-4544-ADE3-5F4A0BA98E1B}"/>
              </a:ext>
            </a:extLst>
          </p:cNvPr>
          <p:cNvSpPr>
            <a:spLocks noGrp="1"/>
          </p:cNvSpPr>
          <p:nvPr>
            <p:ph type="subTitle" idx="1"/>
          </p:nvPr>
        </p:nvSpPr>
        <p:spPr>
          <a:xfrm>
            <a:off x="4702295" y="1864303"/>
            <a:ext cx="3698931" cy="1024620"/>
          </a:xfrm>
        </p:spPr>
        <p:txBody>
          <a:bodyPr/>
          <a:lstStyle/>
          <a:p>
            <a:r>
              <a:rPr lang="fr-CA" sz="4000" dirty="0">
                <a:latin typeface="Century Gothic" panose="020B0502020202020204" pitchFamily="34" charset="0"/>
              </a:rPr>
              <a:t>La la la la la...</a:t>
            </a:r>
          </a:p>
        </p:txBody>
      </p:sp>
      <p:sp>
        <p:nvSpPr>
          <p:cNvPr id="8" name="TextBox 7">
            <a:extLst>
              <a:ext uri="{FF2B5EF4-FFF2-40B4-BE49-F238E27FC236}">
                <a16:creationId xmlns:a16="http://schemas.microsoft.com/office/drawing/2014/main" id="{05F26736-E480-9544-A8BC-034456CB1DD8}"/>
              </a:ext>
            </a:extLst>
          </p:cNvPr>
          <p:cNvSpPr txBox="1"/>
          <p:nvPr/>
        </p:nvSpPr>
        <p:spPr>
          <a:xfrm rot="20984095">
            <a:off x="2393863" y="1626875"/>
            <a:ext cx="688010"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Rock</a:t>
            </a:r>
          </a:p>
        </p:txBody>
      </p:sp>
      <p:sp>
        <p:nvSpPr>
          <p:cNvPr id="10" name="TextBox 9">
            <a:extLst>
              <a:ext uri="{FF2B5EF4-FFF2-40B4-BE49-F238E27FC236}">
                <a16:creationId xmlns:a16="http://schemas.microsoft.com/office/drawing/2014/main" id="{B1C4B960-1EDE-7647-B95C-7B98C737BE35}"/>
              </a:ext>
            </a:extLst>
          </p:cNvPr>
          <p:cNvSpPr txBox="1"/>
          <p:nvPr/>
        </p:nvSpPr>
        <p:spPr>
          <a:xfrm rot="657578">
            <a:off x="4024275" y="1711941"/>
            <a:ext cx="696024"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Punk</a:t>
            </a:r>
          </a:p>
        </p:txBody>
      </p:sp>
      <p:sp>
        <p:nvSpPr>
          <p:cNvPr id="12" name="TextBox 11">
            <a:extLst>
              <a:ext uri="{FF2B5EF4-FFF2-40B4-BE49-F238E27FC236}">
                <a16:creationId xmlns:a16="http://schemas.microsoft.com/office/drawing/2014/main" id="{59211723-F801-1248-8D97-769034F68A44}"/>
              </a:ext>
            </a:extLst>
          </p:cNvPr>
          <p:cNvSpPr txBox="1"/>
          <p:nvPr/>
        </p:nvSpPr>
        <p:spPr>
          <a:xfrm rot="492720">
            <a:off x="3920883" y="860241"/>
            <a:ext cx="902812"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Électro</a:t>
            </a:r>
          </a:p>
        </p:txBody>
      </p:sp>
      <p:sp>
        <p:nvSpPr>
          <p:cNvPr id="13" name="TextBox 12">
            <a:extLst>
              <a:ext uri="{FF2B5EF4-FFF2-40B4-BE49-F238E27FC236}">
                <a16:creationId xmlns:a16="http://schemas.microsoft.com/office/drawing/2014/main" id="{26901A80-ABF6-E14E-AFA7-98C8A992B858}"/>
              </a:ext>
            </a:extLst>
          </p:cNvPr>
          <p:cNvSpPr txBox="1"/>
          <p:nvPr/>
        </p:nvSpPr>
        <p:spPr>
          <a:xfrm rot="20934824">
            <a:off x="2081856" y="416764"/>
            <a:ext cx="1008609"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Country</a:t>
            </a:r>
          </a:p>
        </p:txBody>
      </p:sp>
      <p:sp>
        <p:nvSpPr>
          <p:cNvPr id="14" name="TextBox 13">
            <a:extLst>
              <a:ext uri="{FF2B5EF4-FFF2-40B4-BE49-F238E27FC236}">
                <a16:creationId xmlns:a16="http://schemas.microsoft.com/office/drawing/2014/main" id="{519E8ECA-0FAB-584D-9162-30FAD58E0794}"/>
              </a:ext>
            </a:extLst>
          </p:cNvPr>
          <p:cNvSpPr txBox="1"/>
          <p:nvPr/>
        </p:nvSpPr>
        <p:spPr>
          <a:xfrm rot="21151215">
            <a:off x="3256228" y="2578463"/>
            <a:ext cx="574196"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Rap</a:t>
            </a:r>
          </a:p>
        </p:txBody>
      </p:sp>
      <p:sp>
        <p:nvSpPr>
          <p:cNvPr id="15" name="TextBox 14">
            <a:extLst>
              <a:ext uri="{FF2B5EF4-FFF2-40B4-BE49-F238E27FC236}">
                <a16:creationId xmlns:a16="http://schemas.microsoft.com/office/drawing/2014/main" id="{C7E79C23-3E9F-5A47-856D-4CD8FBFCA57B}"/>
              </a:ext>
            </a:extLst>
          </p:cNvPr>
          <p:cNvSpPr txBox="1"/>
          <p:nvPr/>
        </p:nvSpPr>
        <p:spPr>
          <a:xfrm rot="503624">
            <a:off x="4419319" y="2957753"/>
            <a:ext cx="684803" cy="369332"/>
          </a:xfrm>
          <a:prstGeom prst="rect">
            <a:avLst/>
          </a:prstGeom>
          <a:noFill/>
        </p:spPr>
        <p:txBody>
          <a:bodyPr wrap="none" rtlCol="0">
            <a:spAutoFit/>
          </a:bodyPr>
          <a:lstStyle/>
          <a:p>
            <a:pPr algn="ctr"/>
            <a:r>
              <a:rPr lang="fr-CA" sz="1800" dirty="0" err="1">
                <a:solidFill>
                  <a:schemeClr val="bg1"/>
                </a:solidFill>
                <a:latin typeface="Lato" panose="020F0502020204030203" pitchFamily="34" charset="0"/>
                <a:ea typeface="Lato" panose="020F0502020204030203" pitchFamily="34" charset="0"/>
                <a:cs typeface="Lato" panose="020F0502020204030203" pitchFamily="34" charset="0"/>
              </a:rPr>
              <a:t>Indie</a:t>
            </a:r>
            <a:endParaRPr lang="fr-CA"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6" name="TextBox 15">
            <a:extLst>
              <a:ext uri="{FF2B5EF4-FFF2-40B4-BE49-F238E27FC236}">
                <a16:creationId xmlns:a16="http://schemas.microsoft.com/office/drawing/2014/main" id="{1C9BEA05-086D-124E-A607-50275541EE2A}"/>
              </a:ext>
            </a:extLst>
          </p:cNvPr>
          <p:cNvSpPr txBox="1"/>
          <p:nvPr/>
        </p:nvSpPr>
        <p:spPr>
          <a:xfrm rot="21073455">
            <a:off x="5593086" y="1387108"/>
            <a:ext cx="1015022" cy="369332"/>
          </a:xfrm>
          <a:prstGeom prst="rect">
            <a:avLst/>
          </a:prstGeom>
          <a:noFill/>
        </p:spPr>
        <p:txBody>
          <a:bodyPr wrap="squar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Reggae</a:t>
            </a:r>
          </a:p>
        </p:txBody>
      </p:sp>
      <p:sp>
        <p:nvSpPr>
          <p:cNvPr id="17" name="TextBox 16">
            <a:extLst>
              <a:ext uri="{FF2B5EF4-FFF2-40B4-BE49-F238E27FC236}">
                <a16:creationId xmlns:a16="http://schemas.microsoft.com/office/drawing/2014/main" id="{A41EBF14-E0D3-7246-83FE-D74A8E69D008}"/>
              </a:ext>
            </a:extLst>
          </p:cNvPr>
          <p:cNvSpPr txBox="1"/>
          <p:nvPr/>
        </p:nvSpPr>
        <p:spPr>
          <a:xfrm rot="483787">
            <a:off x="2911212" y="3376224"/>
            <a:ext cx="623890"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Soul</a:t>
            </a:r>
          </a:p>
        </p:txBody>
      </p:sp>
      <p:sp>
        <p:nvSpPr>
          <p:cNvPr id="18" name="TextBox 17">
            <a:extLst>
              <a:ext uri="{FF2B5EF4-FFF2-40B4-BE49-F238E27FC236}">
                <a16:creationId xmlns:a16="http://schemas.microsoft.com/office/drawing/2014/main" id="{70469FB2-552F-0A44-B495-AE4D7845E10C}"/>
              </a:ext>
            </a:extLst>
          </p:cNvPr>
          <p:cNvSpPr txBox="1"/>
          <p:nvPr/>
        </p:nvSpPr>
        <p:spPr>
          <a:xfrm rot="1164078">
            <a:off x="5609948" y="625474"/>
            <a:ext cx="1201700" cy="369332"/>
          </a:xfrm>
          <a:prstGeom prst="rect">
            <a:avLst/>
          </a:prstGeom>
          <a:noFill/>
        </p:spPr>
        <p:txBody>
          <a:bodyPr wrap="squar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Funk</a:t>
            </a:r>
          </a:p>
        </p:txBody>
      </p:sp>
      <p:sp>
        <p:nvSpPr>
          <p:cNvPr id="19" name="TextBox 18">
            <a:extLst>
              <a:ext uri="{FF2B5EF4-FFF2-40B4-BE49-F238E27FC236}">
                <a16:creationId xmlns:a16="http://schemas.microsoft.com/office/drawing/2014/main" id="{C75333C5-9488-2E49-802E-C1CF9F54EE27}"/>
              </a:ext>
            </a:extLst>
          </p:cNvPr>
          <p:cNvSpPr txBox="1"/>
          <p:nvPr/>
        </p:nvSpPr>
        <p:spPr>
          <a:xfrm rot="20890712">
            <a:off x="5819928" y="3100115"/>
            <a:ext cx="774572"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Métal</a:t>
            </a:r>
          </a:p>
        </p:txBody>
      </p:sp>
      <p:sp>
        <p:nvSpPr>
          <p:cNvPr id="20" name="TextBox 19">
            <a:extLst>
              <a:ext uri="{FF2B5EF4-FFF2-40B4-BE49-F238E27FC236}">
                <a16:creationId xmlns:a16="http://schemas.microsoft.com/office/drawing/2014/main" id="{61875DD9-C3C0-CE4E-B625-69ED2E33DB6C}"/>
              </a:ext>
            </a:extLst>
          </p:cNvPr>
          <p:cNvSpPr txBox="1"/>
          <p:nvPr/>
        </p:nvSpPr>
        <p:spPr>
          <a:xfrm rot="20806934">
            <a:off x="1800110" y="3903793"/>
            <a:ext cx="606256"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Jazz</a:t>
            </a:r>
          </a:p>
        </p:txBody>
      </p:sp>
      <p:sp>
        <p:nvSpPr>
          <p:cNvPr id="21" name="TextBox 20">
            <a:extLst>
              <a:ext uri="{FF2B5EF4-FFF2-40B4-BE49-F238E27FC236}">
                <a16:creationId xmlns:a16="http://schemas.microsoft.com/office/drawing/2014/main" id="{126D0B50-801F-CF41-8862-EB5608D46CF4}"/>
              </a:ext>
            </a:extLst>
          </p:cNvPr>
          <p:cNvSpPr txBox="1"/>
          <p:nvPr/>
        </p:nvSpPr>
        <p:spPr>
          <a:xfrm rot="21018555">
            <a:off x="7024350" y="3797339"/>
            <a:ext cx="758542"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Disco</a:t>
            </a:r>
          </a:p>
        </p:txBody>
      </p:sp>
      <p:sp>
        <p:nvSpPr>
          <p:cNvPr id="22" name="TextBox 21">
            <a:extLst>
              <a:ext uri="{FF2B5EF4-FFF2-40B4-BE49-F238E27FC236}">
                <a16:creationId xmlns:a16="http://schemas.microsoft.com/office/drawing/2014/main" id="{220BF886-2318-964B-8D77-C83A37A6DF5B}"/>
              </a:ext>
            </a:extLst>
          </p:cNvPr>
          <p:cNvSpPr txBox="1"/>
          <p:nvPr/>
        </p:nvSpPr>
        <p:spPr>
          <a:xfrm rot="643947">
            <a:off x="7512668" y="922312"/>
            <a:ext cx="737702"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Blues</a:t>
            </a:r>
          </a:p>
        </p:txBody>
      </p:sp>
      <p:sp>
        <p:nvSpPr>
          <p:cNvPr id="23" name="TextBox 22">
            <a:extLst>
              <a:ext uri="{FF2B5EF4-FFF2-40B4-BE49-F238E27FC236}">
                <a16:creationId xmlns:a16="http://schemas.microsoft.com/office/drawing/2014/main" id="{14E233C0-D542-1949-8D0B-CE4AF1CC806A}"/>
              </a:ext>
            </a:extLst>
          </p:cNvPr>
          <p:cNvSpPr txBox="1"/>
          <p:nvPr/>
        </p:nvSpPr>
        <p:spPr>
          <a:xfrm rot="532901">
            <a:off x="3374929" y="4233335"/>
            <a:ext cx="617478"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Folk</a:t>
            </a:r>
          </a:p>
        </p:txBody>
      </p:sp>
      <p:sp>
        <p:nvSpPr>
          <p:cNvPr id="24" name="TextBox 23">
            <a:extLst>
              <a:ext uri="{FF2B5EF4-FFF2-40B4-BE49-F238E27FC236}">
                <a16:creationId xmlns:a16="http://schemas.microsoft.com/office/drawing/2014/main" id="{7678D6FD-4BFB-6C41-9CE5-7150C470A37E}"/>
              </a:ext>
            </a:extLst>
          </p:cNvPr>
          <p:cNvSpPr txBox="1"/>
          <p:nvPr/>
        </p:nvSpPr>
        <p:spPr>
          <a:xfrm rot="20944791">
            <a:off x="4418215" y="3809052"/>
            <a:ext cx="1143263"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Classique</a:t>
            </a:r>
          </a:p>
        </p:txBody>
      </p:sp>
      <p:sp>
        <p:nvSpPr>
          <p:cNvPr id="25" name="TextBox 24">
            <a:extLst>
              <a:ext uri="{FF2B5EF4-FFF2-40B4-BE49-F238E27FC236}">
                <a16:creationId xmlns:a16="http://schemas.microsoft.com/office/drawing/2014/main" id="{79B2D47E-A1A0-F346-98CE-CA5DCEACB993}"/>
              </a:ext>
            </a:extLst>
          </p:cNvPr>
          <p:cNvSpPr txBox="1"/>
          <p:nvPr/>
        </p:nvSpPr>
        <p:spPr>
          <a:xfrm rot="525417">
            <a:off x="5565835" y="4288909"/>
            <a:ext cx="1069524"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Hip-Hop</a:t>
            </a:r>
          </a:p>
        </p:txBody>
      </p:sp>
      <p:sp>
        <p:nvSpPr>
          <p:cNvPr id="26" name="TextBox 25">
            <a:extLst>
              <a:ext uri="{FF2B5EF4-FFF2-40B4-BE49-F238E27FC236}">
                <a16:creationId xmlns:a16="http://schemas.microsoft.com/office/drawing/2014/main" id="{B05BB1DC-14EF-0542-968D-F6DE0E7890D0}"/>
              </a:ext>
            </a:extLst>
          </p:cNvPr>
          <p:cNvSpPr txBox="1"/>
          <p:nvPr/>
        </p:nvSpPr>
        <p:spPr>
          <a:xfrm rot="783274">
            <a:off x="7573683" y="2926472"/>
            <a:ext cx="526106" cy="369332"/>
          </a:xfrm>
          <a:prstGeom prst="rect">
            <a:avLst/>
          </a:prstGeom>
          <a:noFill/>
        </p:spPr>
        <p:txBody>
          <a:bodyPr wrap="none" rtlCol="0">
            <a:spAutoFit/>
          </a:bodyPr>
          <a:lstStyle/>
          <a:p>
            <a:pPr algn="ctr"/>
            <a:r>
              <a:rPr lang="fr-CA" sz="1800" dirty="0" err="1">
                <a:solidFill>
                  <a:schemeClr val="bg1"/>
                </a:solidFill>
                <a:latin typeface="Lato" panose="020F0502020204030203" pitchFamily="34" charset="0"/>
                <a:ea typeface="Lato" panose="020F0502020204030203" pitchFamily="34" charset="0"/>
                <a:cs typeface="Lato" panose="020F0502020204030203" pitchFamily="34" charset="0"/>
              </a:rPr>
              <a:t>rnb</a:t>
            </a:r>
            <a:endParaRPr lang="fr-CA"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7" name="TextBox 26">
            <a:extLst>
              <a:ext uri="{FF2B5EF4-FFF2-40B4-BE49-F238E27FC236}">
                <a16:creationId xmlns:a16="http://schemas.microsoft.com/office/drawing/2014/main" id="{C01062A4-55A0-A54E-B561-29950FAC41EF}"/>
              </a:ext>
            </a:extLst>
          </p:cNvPr>
          <p:cNvSpPr txBox="1"/>
          <p:nvPr/>
        </p:nvSpPr>
        <p:spPr>
          <a:xfrm rot="714613">
            <a:off x="1768715" y="2683406"/>
            <a:ext cx="583814"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Pop</a:t>
            </a:r>
          </a:p>
        </p:txBody>
      </p:sp>
      <p:sp>
        <p:nvSpPr>
          <p:cNvPr id="9" name="TextBox 8">
            <a:extLst>
              <a:ext uri="{FF2B5EF4-FFF2-40B4-BE49-F238E27FC236}">
                <a16:creationId xmlns:a16="http://schemas.microsoft.com/office/drawing/2014/main" id="{53AAEE30-A20D-3F46-8BA0-B0A58AC56605}"/>
              </a:ext>
            </a:extLst>
          </p:cNvPr>
          <p:cNvSpPr txBox="1"/>
          <p:nvPr/>
        </p:nvSpPr>
        <p:spPr>
          <a:xfrm>
            <a:off x="4821400" y="4865744"/>
            <a:ext cx="3579826" cy="261610"/>
          </a:xfrm>
          <a:prstGeom prst="rect">
            <a:avLst/>
          </a:prstGeom>
          <a:noFill/>
        </p:spPr>
        <p:txBody>
          <a:bodyPr wrap="none" rtlCol="0">
            <a:spAutoFit/>
          </a:bodyPr>
          <a:lstStyle/>
          <a:p>
            <a:pPr algn="ctr"/>
            <a:r>
              <a:rPr lang="fr-CA" sz="1100" dirty="0">
                <a:solidFill>
                  <a:schemeClr val="accent1">
                    <a:lumMod val="65000"/>
                  </a:schemeClr>
                </a:solidFill>
                <a:latin typeface="Lato" panose="020F0502020204030203" pitchFamily="34" charset="0"/>
                <a:ea typeface="Lato" panose="020F0502020204030203" pitchFamily="34" charset="0"/>
                <a:cs typeface="Lato" panose="020F0502020204030203" pitchFamily="34" charset="0"/>
              </a:rPr>
              <a:t>Chanson: L’Amérique pleure (Les Cowboys Fringants)</a:t>
            </a:r>
          </a:p>
        </p:txBody>
      </p:sp>
      <p:sp>
        <p:nvSpPr>
          <p:cNvPr id="28" name="TextBox 27">
            <a:extLst>
              <a:ext uri="{FF2B5EF4-FFF2-40B4-BE49-F238E27FC236}">
                <a16:creationId xmlns:a16="http://schemas.microsoft.com/office/drawing/2014/main" id="{0E9E603C-E066-9545-B858-AC29F0011ADA}"/>
              </a:ext>
            </a:extLst>
          </p:cNvPr>
          <p:cNvSpPr txBox="1"/>
          <p:nvPr/>
        </p:nvSpPr>
        <p:spPr>
          <a:xfrm rot="21095038">
            <a:off x="6621512" y="214708"/>
            <a:ext cx="888385"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Gospel</a:t>
            </a:r>
          </a:p>
        </p:txBody>
      </p:sp>
      <p:sp>
        <p:nvSpPr>
          <p:cNvPr id="29" name="TextBox 28">
            <a:extLst>
              <a:ext uri="{FF2B5EF4-FFF2-40B4-BE49-F238E27FC236}">
                <a16:creationId xmlns:a16="http://schemas.microsoft.com/office/drawing/2014/main" id="{3C3C55CB-3039-1A46-BEE0-67DF27D1632E}"/>
              </a:ext>
            </a:extLst>
          </p:cNvPr>
          <p:cNvSpPr txBox="1"/>
          <p:nvPr/>
        </p:nvSpPr>
        <p:spPr>
          <a:xfrm rot="657578">
            <a:off x="7030120" y="1577334"/>
            <a:ext cx="909223"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Garage</a:t>
            </a:r>
          </a:p>
        </p:txBody>
      </p:sp>
      <p:sp>
        <p:nvSpPr>
          <p:cNvPr id="30" name="TextBox 29">
            <a:extLst>
              <a:ext uri="{FF2B5EF4-FFF2-40B4-BE49-F238E27FC236}">
                <a16:creationId xmlns:a16="http://schemas.microsoft.com/office/drawing/2014/main" id="{3B9EBC65-423B-B148-9EFF-4FF426D15C3C}"/>
              </a:ext>
            </a:extLst>
          </p:cNvPr>
          <p:cNvSpPr txBox="1"/>
          <p:nvPr/>
        </p:nvSpPr>
        <p:spPr>
          <a:xfrm>
            <a:off x="2844348" y="1023848"/>
            <a:ext cx="817853"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Latino</a:t>
            </a:r>
          </a:p>
        </p:txBody>
      </p:sp>
      <p:sp>
        <p:nvSpPr>
          <p:cNvPr id="31" name="TextBox 30">
            <a:extLst>
              <a:ext uri="{FF2B5EF4-FFF2-40B4-BE49-F238E27FC236}">
                <a16:creationId xmlns:a16="http://schemas.microsoft.com/office/drawing/2014/main" id="{7A0C2523-E085-D340-A8B5-E4AD4A3D74E4}"/>
              </a:ext>
            </a:extLst>
          </p:cNvPr>
          <p:cNvSpPr txBox="1"/>
          <p:nvPr/>
        </p:nvSpPr>
        <p:spPr>
          <a:xfrm rot="20862633">
            <a:off x="409585" y="3439786"/>
            <a:ext cx="1197764" cy="369332"/>
          </a:xfrm>
          <a:prstGeom prst="rect">
            <a:avLst/>
          </a:prstGeom>
          <a:noFill/>
        </p:spPr>
        <p:txBody>
          <a:bodyPr wrap="none" rtlCol="0">
            <a:spAutoFit/>
          </a:bodyPr>
          <a:lstStyle/>
          <a:p>
            <a:pPr algn="ctr"/>
            <a:r>
              <a:rPr lang="fr-CA" sz="1800" dirty="0">
                <a:solidFill>
                  <a:schemeClr val="bg1"/>
                </a:solidFill>
                <a:latin typeface="Lato" panose="020F0502020204030203" pitchFamily="34" charset="0"/>
                <a:ea typeface="Lato" panose="020F0502020204030203" pitchFamily="34" charset="0"/>
                <a:cs typeface="Lato" panose="020F0502020204030203" pitchFamily="34" charset="0"/>
              </a:rPr>
              <a:t>Progressif</a:t>
            </a:r>
          </a:p>
        </p:txBody>
      </p:sp>
    </p:spTree>
    <p:extLst>
      <p:ext uri="{BB962C8B-B14F-4D97-AF65-F5344CB8AC3E}">
        <p14:creationId xmlns:p14="http://schemas.microsoft.com/office/powerpoint/2010/main" val="278915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6346"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anim calcmode="lin" valueType="num">
                                      <p:cBhvr>
                                        <p:cTn id="40" dur="1000" fill="hold"/>
                                        <p:tgtEl>
                                          <p:spTgt spid="27"/>
                                        </p:tgtEl>
                                        <p:attrNameLst>
                                          <p:attrName>ppt_x</p:attrName>
                                        </p:attrNameLst>
                                      </p:cBhvr>
                                      <p:tavLst>
                                        <p:tav tm="0">
                                          <p:val>
                                            <p:strVal val="#ppt_x"/>
                                          </p:val>
                                        </p:tav>
                                        <p:tav tm="100000">
                                          <p:val>
                                            <p:strVal val="#ppt_x"/>
                                          </p:val>
                                        </p:tav>
                                      </p:tavLst>
                                    </p:anim>
                                    <p:anim calcmode="lin" valueType="num">
                                      <p:cBhvr>
                                        <p:cTn id="4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1000"/>
                                        <p:tgtEl>
                                          <p:spTgt spid="20"/>
                                        </p:tgtEl>
                                      </p:cBhvr>
                                    </p:animEffect>
                                    <p:anim calcmode="lin" valueType="num">
                                      <p:cBhvr>
                                        <p:cTn id="75" dur="1000" fill="hold"/>
                                        <p:tgtEl>
                                          <p:spTgt spid="20"/>
                                        </p:tgtEl>
                                        <p:attrNameLst>
                                          <p:attrName>ppt_x</p:attrName>
                                        </p:attrNameLst>
                                      </p:cBhvr>
                                      <p:tavLst>
                                        <p:tav tm="0">
                                          <p:val>
                                            <p:strVal val="#ppt_x"/>
                                          </p:val>
                                        </p:tav>
                                        <p:tav tm="100000">
                                          <p:val>
                                            <p:strVal val="#ppt_x"/>
                                          </p:val>
                                        </p:tav>
                                      </p:tavLst>
                                    </p:anim>
                                    <p:anim calcmode="lin" valueType="num">
                                      <p:cBhvr>
                                        <p:cTn id="7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1000"/>
                                        <p:tgtEl>
                                          <p:spTgt spid="26"/>
                                        </p:tgtEl>
                                      </p:cBhvr>
                                    </p:animEffect>
                                    <p:anim calcmode="lin" valueType="num">
                                      <p:cBhvr>
                                        <p:cTn id="82" dur="1000" fill="hold"/>
                                        <p:tgtEl>
                                          <p:spTgt spid="26"/>
                                        </p:tgtEl>
                                        <p:attrNameLst>
                                          <p:attrName>ppt_x</p:attrName>
                                        </p:attrNameLst>
                                      </p:cBhvr>
                                      <p:tavLst>
                                        <p:tav tm="0">
                                          <p:val>
                                            <p:strVal val="#ppt_x"/>
                                          </p:val>
                                        </p:tav>
                                        <p:tav tm="100000">
                                          <p:val>
                                            <p:strVal val="#ppt_x"/>
                                          </p:val>
                                        </p:tav>
                                      </p:tavLst>
                                    </p:anim>
                                    <p:anim calcmode="lin" valueType="num">
                                      <p:cBhvr>
                                        <p:cTn id="8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fade">
                                      <p:cBhvr>
                                        <p:cTn id="88" dur="1000"/>
                                        <p:tgtEl>
                                          <p:spTgt spid="14"/>
                                        </p:tgtEl>
                                      </p:cBhvr>
                                    </p:animEffect>
                                    <p:anim calcmode="lin" valueType="num">
                                      <p:cBhvr>
                                        <p:cTn id="89" dur="1000" fill="hold"/>
                                        <p:tgtEl>
                                          <p:spTgt spid="14"/>
                                        </p:tgtEl>
                                        <p:attrNameLst>
                                          <p:attrName>ppt_x</p:attrName>
                                        </p:attrNameLst>
                                      </p:cBhvr>
                                      <p:tavLst>
                                        <p:tav tm="0">
                                          <p:val>
                                            <p:strVal val="#ppt_x"/>
                                          </p:val>
                                        </p:tav>
                                        <p:tav tm="100000">
                                          <p:val>
                                            <p:strVal val="#ppt_x"/>
                                          </p:val>
                                        </p:tav>
                                      </p:tavLst>
                                    </p:anim>
                                    <p:anim calcmode="lin" valueType="num">
                                      <p:cBhvr>
                                        <p:cTn id="9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16"/>
                                        </p:tgtEl>
                                        <p:attrNameLst>
                                          <p:attrName>style.visibility</p:attrName>
                                        </p:attrNameLst>
                                      </p:cBhvr>
                                      <p:to>
                                        <p:strVal val="visible"/>
                                      </p:to>
                                    </p:set>
                                    <p:animEffect transition="in" filter="fade">
                                      <p:cBhvr>
                                        <p:cTn id="95" dur="1000"/>
                                        <p:tgtEl>
                                          <p:spTgt spid="16"/>
                                        </p:tgtEl>
                                      </p:cBhvr>
                                    </p:animEffect>
                                    <p:anim calcmode="lin" valueType="num">
                                      <p:cBhvr>
                                        <p:cTn id="96" dur="1000" fill="hold"/>
                                        <p:tgtEl>
                                          <p:spTgt spid="16"/>
                                        </p:tgtEl>
                                        <p:attrNameLst>
                                          <p:attrName>ppt_x</p:attrName>
                                        </p:attrNameLst>
                                      </p:cBhvr>
                                      <p:tavLst>
                                        <p:tav tm="0">
                                          <p:val>
                                            <p:strVal val="#ppt_x"/>
                                          </p:val>
                                        </p:tav>
                                        <p:tav tm="100000">
                                          <p:val>
                                            <p:strVal val="#ppt_x"/>
                                          </p:val>
                                        </p:tav>
                                      </p:tavLst>
                                    </p:anim>
                                    <p:anim calcmode="lin" valueType="num">
                                      <p:cBhvr>
                                        <p:cTn id="9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grpId="0" nodeType="click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1000"/>
                                        <p:tgtEl>
                                          <p:spTgt spid="23"/>
                                        </p:tgtEl>
                                      </p:cBhvr>
                                    </p:animEffect>
                                    <p:anim calcmode="lin" valueType="num">
                                      <p:cBhvr>
                                        <p:cTn id="103" dur="1000" fill="hold"/>
                                        <p:tgtEl>
                                          <p:spTgt spid="23"/>
                                        </p:tgtEl>
                                        <p:attrNameLst>
                                          <p:attrName>ppt_x</p:attrName>
                                        </p:attrNameLst>
                                      </p:cBhvr>
                                      <p:tavLst>
                                        <p:tav tm="0">
                                          <p:val>
                                            <p:strVal val="#ppt_x"/>
                                          </p:val>
                                        </p:tav>
                                        <p:tav tm="100000">
                                          <p:val>
                                            <p:strVal val="#ppt_x"/>
                                          </p:val>
                                        </p:tav>
                                      </p:tavLst>
                                    </p:anim>
                                    <p:anim calcmode="lin" valueType="num">
                                      <p:cBhvr>
                                        <p:cTn id="10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2" presetClass="entr" presetSubtype="0" fill="hold" grpId="0" nodeType="clickEffect">
                                  <p:stCondLst>
                                    <p:cond delay="0"/>
                                  </p:stCondLst>
                                  <p:childTnLst>
                                    <p:set>
                                      <p:cBhvr>
                                        <p:cTn id="108" dur="1" fill="hold">
                                          <p:stCondLst>
                                            <p:cond delay="0"/>
                                          </p:stCondLst>
                                        </p:cTn>
                                        <p:tgtEl>
                                          <p:spTgt spid="8"/>
                                        </p:tgtEl>
                                        <p:attrNameLst>
                                          <p:attrName>style.visibility</p:attrName>
                                        </p:attrNameLst>
                                      </p:cBhvr>
                                      <p:to>
                                        <p:strVal val="visible"/>
                                      </p:to>
                                    </p:set>
                                    <p:animEffect transition="in" filter="fade">
                                      <p:cBhvr>
                                        <p:cTn id="109" dur="1000"/>
                                        <p:tgtEl>
                                          <p:spTgt spid="8"/>
                                        </p:tgtEl>
                                      </p:cBhvr>
                                    </p:animEffect>
                                    <p:anim calcmode="lin" valueType="num">
                                      <p:cBhvr>
                                        <p:cTn id="110" dur="1000" fill="hold"/>
                                        <p:tgtEl>
                                          <p:spTgt spid="8"/>
                                        </p:tgtEl>
                                        <p:attrNameLst>
                                          <p:attrName>ppt_x</p:attrName>
                                        </p:attrNameLst>
                                      </p:cBhvr>
                                      <p:tavLst>
                                        <p:tav tm="0">
                                          <p:val>
                                            <p:strVal val="#ppt_x"/>
                                          </p:val>
                                        </p:tav>
                                        <p:tav tm="100000">
                                          <p:val>
                                            <p:strVal val="#ppt_x"/>
                                          </p:val>
                                        </p:tav>
                                      </p:tavLst>
                                    </p:anim>
                                    <p:anim calcmode="lin" valueType="num">
                                      <p:cBhvr>
                                        <p:cTn id="11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42" presetClass="entr" presetSubtype="0" fill="hold" grpId="0" nodeType="clickEffect">
                                  <p:stCondLst>
                                    <p:cond delay="0"/>
                                  </p:stCondLst>
                                  <p:childTnLst>
                                    <p:set>
                                      <p:cBhvr>
                                        <p:cTn id="115" dur="1" fill="hold">
                                          <p:stCondLst>
                                            <p:cond delay="0"/>
                                          </p:stCondLst>
                                        </p:cTn>
                                        <p:tgtEl>
                                          <p:spTgt spid="15"/>
                                        </p:tgtEl>
                                        <p:attrNameLst>
                                          <p:attrName>style.visibility</p:attrName>
                                        </p:attrNameLst>
                                      </p:cBhvr>
                                      <p:to>
                                        <p:strVal val="visible"/>
                                      </p:to>
                                    </p:set>
                                    <p:animEffect transition="in" filter="fade">
                                      <p:cBhvr>
                                        <p:cTn id="116" dur="1000"/>
                                        <p:tgtEl>
                                          <p:spTgt spid="15"/>
                                        </p:tgtEl>
                                      </p:cBhvr>
                                    </p:animEffect>
                                    <p:anim calcmode="lin" valueType="num">
                                      <p:cBhvr>
                                        <p:cTn id="117" dur="1000" fill="hold"/>
                                        <p:tgtEl>
                                          <p:spTgt spid="15"/>
                                        </p:tgtEl>
                                        <p:attrNameLst>
                                          <p:attrName>ppt_x</p:attrName>
                                        </p:attrNameLst>
                                      </p:cBhvr>
                                      <p:tavLst>
                                        <p:tav tm="0">
                                          <p:val>
                                            <p:strVal val="#ppt_x"/>
                                          </p:val>
                                        </p:tav>
                                        <p:tav tm="100000">
                                          <p:val>
                                            <p:strVal val="#ppt_x"/>
                                          </p:val>
                                        </p:tav>
                                      </p:tavLst>
                                    </p:anim>
                                    <p:anim calcmode="lin" valueType="num">
                                      <p:cBhvr>
                                        <p:cTn id="11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12"/>
                                        </p:tgtEl>
                                        <p:attrNameLst>
                                          <p:attrName>style.visibility</p:attrName>
                                        </p:attrNameLst>
                                      </p:cBhvr>
                                      <p:to>
                                        <p:strVal val="visible"/>
                                      </p:to>
                                    </p:set>
                                    <p:animEffect transition="in" filter="fade">
                                      <p:cBhvr>
                                        <p:cTn id="123" dur="1000"/>
                                        <p:tgtEl>
                                          <p:spTgt spid="12"/>
                                        </p:tgtEl>
                                      </p:cBhvr>
                                    </p:animEffect>
                                    <p:anim calcmode="lin" valueType="num">
                                      <p:cBhvr>
                                        <p:cTn id="124" dur="1000" fill="hold"/>
                                        <p:tgtEl>
                                          <p:spTgt spid="12"/>
                                        </p:tgtEl>
                                        <p:attrNameLst>
                                          <p:attrName>ppt_x</p:attrName>
                                        </p:attrNameLst>
                                      </p:cBhvr>
                                      <p:tavLst>
                                        <p:tav tm="0">
                                          <p:val>
                                            <p:strVal val="#ppt_x"/>
                                          </p:val>
                                        </p:tav>
                                        <p:tav tm="100000">
                                          <p:val>
                                            <p:strVal val="#ppt_x"/>
                                          </p:val>
                                        </p:tav>
                                      </p:tavLst>
                                    </p:anim>
                                    <p:anim calcmode="lin" valueType="num">
                                      <p:cBhvr>
                                        <p:cTn id="1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grpId="0" nodeType="clickEffect">
                                  <p:stCondLst>
                                    <p:cond delay="0"/>
                                  </p:stCondLst>
                                  <p:childTnLst>
                                    <p:set>
                                      <p:cBhvr>
                                        <p:cTn id="129" dur="1" fill="hold">
                                          <p:stCondLst>
                                            <p:cond delay="0"/>
                                          </p:stCondLst>
                                        </p:cTn>
                                        <p:tgtEl>
                                          <p:spTgt spid="17"/>
                                        </p:tgtEl>
                                        <p:attrNameLst>
                                          <p:attrName>style.visibility</p:attrName>
                                        </p:attrNameLst>
                                      </p:cBhvr>
                                      <p:to>
                                        <p:strVal val="visible"/>
                                      </p:to>
                                    </p:set>
                                    <p:animEffect transition="in" filter="fade">
                                      <p:cBhvr>
                                        <p:cTn id="130" dur="1000"/>
                                        <p:tgtEl>
                                          <p:spTgt spid="17"/>
                                        </p:tgtEl>
                                      </p:cBhvr>
                                    </p:animEffect>
                                    <p:anim calcmode="lin" valueType="num">
                                      <p:cBhvr>
                                        <p:cTn id="131" dur="1000" fill="hold"/>
                                        <p:tgtEl>
                                          <p:spTgt spid="17"/>
                                        </p:tgtEl>
                                        <p:attrNameLst>
                                          <p:attrName>ppt_x</p:attrName>
                                        </p:attrNameLst>
                                      </p:cBhvr>
                                      <p:tavLst>
                                        <p:tav tm="0">
                                          <p:val>
                                            <p:strVal val="#ppt_x"/>
                                          </p:val>
                                        </p:tav>
                                        <p:tav tm="100000">
                                          <p:val>
                                            <p:strVal val="#ppt_x"/>
                                          </p:val>
                                        </p:tav>
                                      </p:tavLst>
                                    </p:anim>
                                    <p:anim calcmode="lin" valueType="num">
                                      <p:cBhvr>
                                        <p:cTn id="13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42" presetClass="entr" presetSubtype="0" fill="hold" grpId="0" nodeType="click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fade">
                                      <p:cBhvr>
                                        <p:cTn id="137" dur="1000"/>
                                        <p:tgtEl>
                                          <p:spTgt spid="28"/>
                                        </p:tgtEl>
                                      </p:cBhvr>
                                    </p:animEffect>
                                    <p:anim calcmode="lin" valueType="num">
                                      <p:cBhvr>
                                        <p:cTn id="138" dur="1000" fill="hold"/>
                                        <p:tgtEl>
                                          <p:spTgt spid="28"/>
                                        </p:tgtEl>
                                        <p:attrNameLst>
                                          <p:attrName>ppt_x</p:attrName>
                                        </p:attrNameLst>
                                      </p:cBhvr>
                                      <p:tavLst>
                                        <p:tav tm="0">
                                          <p:val>
                                            <p:strVal val="#ppt_x"/>
                                          </p:val>
                                        </p:tav>
                                        <p:tav tm="100000">
                                          <p:val>
                                            <p:strVal val="#ppt_x"/>
                                          </p:val>
                                        </p:tav>
                                      </p:tavLst>
                                    </p:anim>
                                    <p:anim calcmode="lin" valueType="num">
                                      <p:cBhvr>
                                        <p:cTn id="1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42" presetClass="entr" presetSubtype="0" fill="hold" grpId="0" nodeType="clickEffect">
                                  <p:stCondLst>
                                    <p:cond delay="0"/>
                                  </p:stCondLst>
                                  <p:childTnLst>
                                    <p:set>
                                      <p:cBhvr>
                                        <p:cTn id="143" dur="1" fill="hold">
                                          <p:stCondLst>
                                            <p:cond delay="0"/>
                                          </p:stCondLst>
                                        </p:cTn>
                                        <p:tgtEl>
                                          <p:spTgt spid="29"/>
                                        </p:tgtEl>
                                        <p:attrNameLst>
                                          <p:attrName>style.visibility</p:attrName>
                                        </p:attrNameLst>
                                      </p:cBhvr>
                                      <p:to>
                                        <p:strVal val="visible"/>
                                      </p:to>
                                    </p:set>
                                    <p:animEffect transition="in" filter="fade">
                                      <p:cBhvr>
                                        <p:cTn id="144" dur="1000"/>
                                        <p:tgtEl>
                                          <p:spTgt spid="29"/>
                                        </p:tgtEl>
                                      </p:cBhvr>
                                    </p:animEffect>
                                    <p:anim calcmode="lin" valueType="num">
                                      <p:cBhvr>
                                        <p:cTn id="145" dur="1000" fill="hold"/>
                                        <p:tgtEl>
                                          <p:spTgt spid="29"/>
                                        </p:tgtEl>
                                        <p:attrNameLst>
                                          <p:attrName>ppt_x</p:attrName>
                                        </p:attrNameLst>
                                      </p:cBhvr>
                                      <p:tavLst>
                                        <p:tav tm="0">
                                          <p:val>
                                            <p:strVal val="#ppt_x"/>
                                          </p:val>
                                        </p:tav>
                                        <p:tav tm="100000">
                                          <p:val>
                                            <p:strVal val="#ppt_x"/>
                                          </p:val>
                                        </p:tav>
                                      </p:tavLst>
                                    </p:anim>
                                    <p:anim calcmode="lin" valueType="num">
                                      <p:cBhvr>
                                        <p:cTn id="14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42" presetClass="entr" presetSubtype="0" fill="hold" grpId="0" nodeType="clickEffect">
                                  <p:stCondLst>
                                    <p:cond delay="0"/>
                                  </p:stCondLst>
                                  <p:childTnLst>
                                    <p:set>
                                      <p:cBhvr>
                                        <p:cTn id="150" dur="1" fill="hold">
                                          <p:stCondLst>
                                            <p:cond delay="0"/>
                                          </p:stCondLst>
                                        </p:cTn>
                                        <p:tgtEl>
                                          <p:spTgt spid="30"/>
                                        </p:tgtEl>
                                        <p:attrNameLst>
                                          <p:attrName>style.visibility</p:attrName>
                                        </p:attrNameLst>
                                      </p:cBhvr>
                                      <p:to>
                                        <p:strVal val="visible"/>
                                      </p:to>
                                    </p:set>
                                    <p:animEffect transition="in" filter="fade">
                                      <p:cBhvr>
                                        <p:cTn id="151" dur="1000"/>
                                        <p:tgtEl>
                                          <p:spTgt spid="30"/>
                                        </p:tgtEl>
                                      </p:cBhvr>
                                    </p:animEffect>
                                    <p:anim calcmode="lin" valueType="num">
                                      <p:cBhvr>
                                        <p:cTn id="152" dur="1000" fill="hold"/>
                                        <p:tgtEl>
                                          <p:spTgt spid="30"/>
                                        </p:tgtEl>
                                        <p:attrNameLst>
                                          <p:attrName>ppt_x</p:attrName>
                                        </p:attrNameLst>
                                      </p:cBhvr>
                                      <p:tavLst>
                                        <p:tav tm="0">
                                          <p:val>
                                            <p:strVal val="#ppt_x"/>
                                          </p:val>
                                        </p:tav>
                                        <p:tav tm="100000">
                                          <p:val>
                                            <p:strVal val="#ppt_x"/>
                                          </p:val>
                                        </p:tav>
                                      </p:tavLst>
                                    </p:anim>
                                    <p:anim calcmode="lin" valueType="num">
                                      <p:cBhvr>
                                        <p:cTn id="15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42" presetClass="entr" presetSubtype="0" fill="hold" grpId="0" nodeType="clickEffect">
                                  <p:stCondLst>
                                    <p:cond delay="0"/>
                                  </p:stCondLst>
                                  <p:childTnLst>
                                    <p:set>
                                      <p:cBhvr>
                                        <p:cTn id="157" dur="1" fill="hold">
                                          <p:stCondLst>
                                            <p:cond delay="0"/>
                                          </p:stCondLst>
                                        </p:cTn>
                                        <p:tgtEl>
                                          <p:spTgt spid="31"/>
                                        </p:tgtEl>
                                        <p:attrNameLst>
                                          <p:attrName>style.visibility</p:attrName>
                                        </p:attrNameLst>
                                      </p:cBhvr>
                                      <p:to>
                                        <p:strVal val="visible"/>
                                      </p:to>
                                    </p:set>
                                    <p:animEffect transition="in" filter="fade">
                                      <p:cBhvr>
                                        <p:cTn id="158" dur="1000"/>
                                        <p:tgtEl>
                                          <p:spTgt spid="31"/>
                                        </p:tgtEl>
                                      </p:cBhvr>
                                    </p:animEffect>
                                    <p:anim calcmode="lin" valueType="num">
                                      <p:cBhvr>
                                        <p:cTn id="159" dur="1000" fill="hold"/>
                                        <p:tgtEl>
                                          <p:spTgt spid="31"/>
                                        </p:tgtEl>
                                        <p:attrNameLst>
                                          <p:attrName>ppt_x</p:attrName>
                                        </p:attrNameLst>
                                      </p:cBhvr>
                                      <p:tavLst>
                                        <p:tav tm="0">
                                          <p:val>
                                            <p:strVal val="#ppt_x"/>
                                          </p:val>
                                        </p:tav>
                                        <p:tav tm="100000">
                                          <p:val>
                                            <p:strVal val="#ppt_x"/>
                                          </p:val>
                                        </p:tav>
                                      </p:tavLst>
                                    </p:anim>
                                    <p:anim calcmode="lin" valueType="num">
                                      <p:cBhvr>
                                        <p:cTn id="16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3030" showWhenStopped="0">
                <p:cTn id="161" repeatCount="indefinite" fill="hold" display="0">
                  <p:stCondLst>
                    <p:cond delay="indefinite"/>
                  </p:stCondLst>
                  <p:endCondLst>
                    <p:cond evt="onStopAudio" delay="0">
                      <p:tgtEl>
                        <p:sldTgt/>
                      </p:tgtEl>
                    </p:cond>
                  </p:endCondLst>
                </p:cTn>
                <p:tgtEl>
                  <p:spTgt spid="5"/>
                </p:tgtEl>
              </p:cMediaNode>
            </p:audio>
          </p:childTnLst>
        </p:cTn>
      </p:par>
    </p:tnLst>
    <p:bldLst>
      <p:bldP spid="8" grpId="0"/>
      <p:bldP spid="10"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theme/theme1.xml><?xml version="1.0" encoding="utf-8"?>
<a:theme xmlns:a="http://schemas.openxmlformats.org/drawingml/2006/main" name="French Artist Porfolio by Slidesgo">
  <a:themeElements>
    <a:clrScheme name="Simple Light">
      <a:dk1>
        <a:srgbClr val="2C436E"/>
      </a:dk1>
      <a:lt1>
        <a:srgbClr val="810142"/>
      </a:lt1>
      <a:dk2>
        <a:srgbClr val="D29568"/>
      </a:dk2>
      <a:lt2>
        <a:srgbClr val="F9DFC4"/>
      </a:lt2>
      <a:accent1>
        <a:srgbClr val="FFFFFF"/>
      </a:accent1>
      <a:accent2>
        <a:srgbClr val="FFFFFF"/>
      </a:accent2>
      <a:accent3>
        <a:srgbClr val="FFFFFF"/>
      </a:accent3>
      <a:accent4>
        <a:srgbClr val="FFFFFF"/>
      </a:accent4>
      <a:accent5>
        <a:srgbClr val="FFFFFF"/>
      </a:accent5>
      <a:accent6>
        <a:srgbClr val="FFFFFF"/>
      </a:accent6>
      <a:hlink>
        <a:srgbClr val="2C436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rench Artist Porfolio by Slidesgo">
  <a:themeElements>
    <a:clrScheme name="Simple Light">
      <a:dk1>
        <a:srgbClr val="2C436E"/>
      </a:dk1>
      <a:lt1>
        <a:srgbClr val="810142"/>
      </a:lt1>
      <a:dk2>
        <a:srgbClr val="D29568"/>
      </a:dk2>
      <a:lt2>
        <a:srgbClr val="F9DFC4"/>
      </a:lt2>
      <a:accent1>
        <a:srgbClr val="FFFFFF"/>
      </a:accent1>
      <a:accent2>
        <a:srgbClr val="FFFFFF"/>
      </a:accent2>
      <a:accent3>
        <a:srgbClr val="FFFFFF"/>
      </a:accent3>
      <a:accent4>
        <a:srgbClr val="FFFFFF"/>
      </a:accent4>
      <a:accent5>
        <a:srgbClr val="FFFFFF"/>
      </a:accent5>
      <a:accent6>
        <a:srgbClr val="FFFFFF"/>
      </a:accent6>
      <a:hlink>
        <a:srgbClr val="2C436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1738</TotalTime>
  <Words>2650</Words>
  <Application>Microsoft Office PowerPoint</Application>
  <PresentationFormat>Affichage à l'écran (16:9)</PresentationFormat>
  <Paragraphs>183</Paragraphs>
  <Slides>37</Slides>
  <Notes>32</Notes>
  <HiddenSlides>0</HiddenSlides>
  <MMClips>6</MMClips>
  <ScaleCrop>false</ScaleCrop>
  <HeadingPairs>
    <vt:vector size="4" baseType="variant">
      <vt:variant>
        <vt:lpstr>Thème</vt:lpstr>
      </vt:variant>
      <vt:variant>
        <vt:i4>2</vt:i4>
      </vt:variant>
      <vt:variant>
        <vt:lpstr>Titres des diapositives</vt:lpstr>
      </vt:variant>
      <vt:variant>
        <vt:i4>37</vt:i4>
      </vt:variant>
    </vt:vector>
  </HeadingPairs>
  <TitlesOfParts>
    <vt:vector size="39" baseType="lpstr">
      <vt:lpstr>French Artist Porfolio by Slidesgo</vt:lpstr>
      <vt:lpstr>1_French Artist Porfolio by Slidesgo</vt:lpstr>
      <vt:lpstr>Le « bon français »  ...c’est quoi ça?</vt:lpstr>
      <vt:lpstr>Résumé</vt:lpstr>
      <vt:lpstr>Public cible</vt:lpstr>
      <vt:lpstr>Défi</vt:lpstr>
      <vt:lpstr>La palette</vt:lpstr>
      <vt:lpstr>Présentation PowerPoint</vt:lpstr>
      <vt:lpstr>Présentation PowerPoint</vt:lpstr>
      <vt:lpstr>Présentation PowerPoint</vt:lpstr>
      <vt:lpstr>Présentation PowerPoint</vt:lpstr>
      <vt:lpstr>Et la langue française?</vt:lpstr>
      <vt:lpstr>Le français, ça vient d’où?</vt:lpstr>
      <vt:lpstr>Présentation PowerPoint</vt:lpstr>
      <vt:lpstr>Le « bon français »... c’est quoi ça?</vt:lpstr>
      <vt:lpstr>Présentation PowerPoint</vt:lpstr>
      <vt:lpstr>Présentation PowerPoint</vt:lpstr>
      <vt:lpstr>L’origine de la honte et du silence</vt:lpstr>
      <vt:lpstr>Pourquoi ce malaise?</vt:lpstr>
      <vt:lpstr>Présentation PowerPoint</vt:lpstr>
      <vt:lpstr>Une idéologie peut-elle changer?</vt:lpstr>
      <vt:lpstr>« Ça crée une frontière entre nous »</vt:lpstr>
      <vt:lpstr>Présentation PowerPoint</vt:lpstr>
      <vt:lpstr>Mon insécurité en croquis-note</vt:lpstr>
      <vt:lpstr>Dans ton croquis-note, tu peux inclure:  . . . tes sentiments, tes expériences, tes idées en lien avec l’insécurité linguistique . . . tes réactions aux vidéoclips et tes observations . . . dessins, symboles, mots-clés, notes, etc.</vt:lpstr>
      <vt:lpstr>Qu’est-ce qu’on peut faire?</vt:lpstr>
      <vt:lpstr>Exprime-toi!</vt:lpstr>
      <vt:lpstr>Initie</vt:lpstr>
      <vt:lpstr>Le français créatif!</vt:lpstr>
      <vt:lpstr>Présentation PowerPoint</vt:lpstr>
      <vt:lpstr>Présentation PowerPoint</vt:lpstr>
      <vt:lpstr>La boucle...</vt:lpstr>
      <vt:lpstr>Les couleurs et saveurs de la francophonie</vt:lpstr>
      <vt:lpstr>~ Balzac</vt:lpstr>
      <vt:lpstr>Merci!</vt:lpstr>
      <vt:lpstr>Ressources</vt:lpstr>
      <vt:lpstr>Vidéoclips</vt:lpstr>
      <vt:lpstr>Références</vt:lpstr>
      <vt:lpstr>Les opinions exprimées dans cette publication sont celles de l’auteure et ne reflètent pas nécessairement celles du gouvernement de l’Ontario ou du Consortium ontarien pour l’apprentissage en ligne (eCampusOntario).   The views expressed in this publication are the views of the author and do not necessarily reflect those of the Government of Ontario or the Ontario Online Learning Consortium (eCampusOntario).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Dossier d'artiste français</dc:title>
  <cp:lastModifiedBy>Dany DIAS</cp:lastModifiedBy>
  <cp:revision>37</cp:revision>
  <dcterms:modified xsi:type="dcterms:W3CDTF">2024-04-17T13:59:39Z</dcterms:modified>
</cp:coreProperties>
</file>