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29" r:id="rId4"/>
    <p:sldMasterId id="2147484091" r:id="rId5"/>
    <p:sldMasterId id="2147484094" r:id="rId6"/>
    <p:sldMasterId id="2147484108" r:id="rId7"/>
  </p:sldMasterIdLst>
  <p:notesMasterIdLst>
    <p:notesMasterId r:id="rId54"/>
  </p:notesMasterIdLst>
  <p:sldIdLst>
    <p:sldId id="283" r:id="rId8"/>
    <p:sldId id="314" r:id="rId9"/>
    <p:sldId id="2567" r:id="rId10"/>
    <p:sldId id="261" r:id="rId11"/>
    <p:sldId id="327" r:id="rId12"/>
    <p:sldId id="352" r:id="rId13"/>
    <p:sldId id="326" r:id="rId14"/>
    <p:sldId id="328" r:id="rId15"/>
    <p:sldId id="329" r:id="rId16"/>
    <p:sldId id="285" r:id="rId17"/>
    <p:sldId id="308" r:id="rId18"/>
    <p:sldId id="344" r:id="rId19"/>
    <p:sldId id="313" r:id="rId20"/>
    <p:sldId id="318" r:id="rId21"/>
    <p:sldId id="338" r:id="rId22"/>
    <p:sldId id="332" r:id="rId23"/>
    <p:sldId id="315" r:id="rId24"/>
    <p:sldId id="2569" r:id="rId25"/>
    <p:sldId id="317" r:id="rId26"/>
    <p:sldId id="347" r:id="rId27"/>
    <p:sldId id="319" r:id="rId28"/>
    <p:sldId id="2566" r:id="rId29"/>
    <p:sldId id="351" r:id="rId30"/>
    <p:sldId id="321" r:id="rId31"/>
    <p:sldId id="324" r:id="rId32"/>
    <p:sldId id="320" r:id="rId33"/>
    <p:sldId id="322" r:id="rId34"/>
    <p:sldId id="323" r:id="rId35"/>
    <p:sldId id="345" r:id="rId36"/>
    <p:sldId id="348" r:id="rId37"/>
    <p:sldId id="333" r:id="rId38"/>
    <p:sldId id="346" r:id="rId39"/>
    <p:sldId id="281" r:id="rId40"/>
    <p:sldId id="336" r:id="rId41"/>
    <p:sldId id="349" r:id="rId42"/>
    <p:sldId id="340" r:id="rId43"/>
    <p:sldId id="357" r:id="rId44"/>
    <p:sldId id="2563" r:id="rId45"/>
    <p:sldId id="339" r:id="rId46"/>
    <p:sldId id="342" r:id="rId47"/>
    <p:sldId id="343" r:id="rId48"/>
    <p:sldId id="287" r:id="rId49"/>
    <p:sldId id="341" r:id="rId50"/>
    <p:sldId id="2568" r:id="rId51"/>
    <p:sldId id="273" r:id="rId52"/>
    <p:sldId id="2570" r:id="rId53"/>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7D8293-D4D4-43C9-38AA-59B0D54B3AF7}" name="Erika Kastner" initials="EK" userId="S::ekastner@conestogac.on.ca::8315bc76-dfda-46d1-a4ce-1e094f29a0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97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8" autoAdjust="0"/>
    <p:restoredTop sz="86395" autoAdjust="0"/>
  </p:normalViewPr>
  <p:slideViewPr>
    <p:cSldViewPr snapToGrid="0">
      <p:cViewPr varScale="1">
        <p:scale>
          <a:sx n="46" d="100"/>
          <a:sy n="46" d="100"/>
        </p:scale>
        <p:origin x="692" y="26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microsoft.com/office/2018/10/relationships/authors" Targe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18" tIns="47108" rIns="94218" bIns="47108" rtlCol="0"/>
          <a:lstStyle>
            <a:lvl1pPr algn="l">
              <a:defRPr sz="1200"/>
            </a:lvl1pPr>
          </a:lstStyle>
          <a:p>
            <a:endParaRPr lang="en-US" dirty="0"/>
          </a:p>
        </p:txBody>
      </p:sp>
      <p:sp>
        <p:nvSpPr>
          <p:cNvPr id="3" name="Date Placeholder 2"/>
          <p:cNvSpPr>
            <a:spLocks noGrp="1"/>
          </p:cNvSpPr>
          <p:nvPr>
            <p:ph type="dt" idx="1"/>
          </p:nvPr>
        </p:nvSpPr>
        <p:spPr>
          <a:xfrm>
            <a:off x="4023093" y="0"/>
            <a:ext cx="3077739" cy="471054"/>
          </a:xfrm>
          <a:prstGeom prst="rect">
            <a:avLst/>
          </a:prstGeom>
        </p:spPr>
        <p:txBody>
          <a:bodyPr vert="horz" lIns="94218" tIns="47108" rIns="94218" bIns="47108" rtlCol="0"/>
          <a:lstStyle>
            <a:lvl1pPr algn="r">
              <a:defRPr sz="1200"/>
            </a:lvl1pPr>
          </a:lstStyle>
          <a:p>
            <a:fld id="{52D9FFFA-8622-5D4A-ADFA-F5715CF45BD0}" type="datetimeFigureOut">
              <a:rPr lang="en-US" smtClean="0"/>
              <a:t>4/7/2026</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18" tIns="47108" rIns="94218" bIns="47108"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18" tIns="47108" rIns="94218" bIns="471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18" tIns="47108" rIns="94218" bIns="4710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18" tIns="47108" rIns="94218" bIns="47108" rtlCol="0" anchor="b"/>
          <a:lstStyle>
            <a:lvl1pPr algn="r">
              <a:defRPr sz="1200"/>
            </a:lvl1pPr>
          </a:lstStyle>
          <a:p>
            <a:fld id="{A05BF8E5-B03D-DB46-B3B5-288EE8AE32DA}" type="slidenum">
              <a:rPr lang="en-US" smtClean="0"/>
              <a:t>‹#›</a:t>
            </a:fld>
            <a:endParaRPr lang="en-US" dirty="0"/>
          </a:p>
        </p:txBody>
      </p:sp>
    </p:spTree>
    <p:extLst>
      <p:ext uri="{BB962C8B-B14F-4D97-AF65-F5344CB8AC3E}">
        <p14:creationId xmlns:p14="http://schemas.microsoft.com/office/powerpoint/2010/main" val="3680858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perplexity.ai/"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hbsp.harvard.edu/inspiring-minds/10-creative-ways-to-better-engage-your-student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scd.org/books/total-participation-techniques-making-every-student-an-active-learner-2nd-edition?variant=11703"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youtu.be/b0KaGBOU4Ys?si=WMrBTPnDs5dVILdj"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pPr fontAlgn="base"/>
            <a:r>
              <a:rPr lang="en-US" dirty="0"/>
              <a:t>Introducing the basics of Artificial Intelligence is a crucial step in preparing students for a future where AI technologies play a significant role in daily life and work. Educators play a crucial role in demystifying AI, making it accessible and understandable for students of all ages. </a:t>
            </a:r>
          </a:p>
          <a:p>
            <a:pPr fontAlgn="base"/>
            <a:endParaRPr lang="en-US" dirty="0"/>
          </a:p>
          <a:p>
            <a:pPr fontAlgn="base"/>
            <a:r>
              <a:rPr lang="en-US" dirty="0"/>
              <a:t>Teaching AI literacy involves:</a:t>
            </a:r>
          </a:p>
          <a:p>
            <a:pPr fontAlgn="base"/>
            <a:r>
              <a:rPr lang="en-US" dirty="0"/>
              <a:t>&gt;Explaining fundamental AI concepts in an engaging and age-appropriate manner.</a:t>
            </a:r>
          </a:p>
          <a:p>
            <a:pPr fontAlgn="base"/>
            <a:r>
              <a:rPr lang="en-US" dirty="0"/>
              <a:t>&gt;Encouraging curiosity by using current course material as a basis for AI inquiry</a:t>
            </a:r>
          </a:p>
          <a:p>
            <a:pPr fontAlgn="base"/>
            <a:r>
              <a:rPr lang="en-US" dirty="0"/>
              <a:t>&gt;Fostering an understanding of both the potential benefits and ethical considerations of AI.</a:t>
            </a:r>
          </a:p>
          <a:p>
            <a:pPr fontAlgn="base"/>
            <a:endParaRPr lang="en-US" dirty="0"/>
          </a:p>
          <a:p>
            <a:pPr fontAlgn="base"/>
            <a:r>
              <a:rPr lang="en-US" dirty="0"/>
              <a:t>By integrating AI education into the curriculum, educators can help students develop a foundational understanding of AI, its inner workings, and its societal implications.</a:t>
            </a:r>
          </a:p>
          <a:p>
            <a:endParaRPr lang="en-CA" dirty="0"/>
          </a:p>
        </p:txBody>
      </p:sp>
      <p:sp>
        <p:nvSpPr>
          <p:cNvPr id="4" name="Slide Number Placeholder 3"/>
          <p:cNvSpPr>
            <a:spLocks noGrp="1"/>
          </p:cNvSpPr>
          <p:nvPr>
            <p:ph type="sldNum" sz="quarter" idx="5"/>
          </p:nvPr>
        </p:nvSpPr>
        <p:spPr/>
        <p:txBody>
          <a:bodyPr/>
          <a:lstStyle/>
          <a:p>
            <a:fld id="{A05BF8E5-B03D-DB46-B3B5-288EE8AE32DA}" type="slidenum">
              <a:rPr lang="en-US" smtClean="0"/>
              <a:t>1</a:t>
            </a:fld>
            <a:endParaRPr lang="en-US" dirty="0"/>
          </a:p>
        </p:txBody>
      </p:sp>
    </p:spTree>
    <p:extLst>
      <p:ext uri="{BB962C8B-B14F-4D97-AF65-F5344CB8AC3E}">
        <p14:creationId xmlns:p14="http://schemas.microsoft.com/office/powerpoint/2010/main" val="4207918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sz="1000" b="1" dirty="0">
                <a:solidFill>
                  <a:srgbClr val="000000"/>
                </a:solidFill>
              </a:rPr>
              <a:t>NOTE: This slide can be updated with the appropriate institutional guideline or hidden if not applicable</a:t>
            </a:r>
          </a:p>
          <a:p>
            <a:endParaRPr lang="en-US" sz="1000" b="1" dirty="0">
              <a:solidFill>
                <a:srgbClr val="000000"/>
              </a:solidFill>
            </a:endParaRPr>
          </a:p>
          <a:p>
            <a:r>
              <a:rPr lang="en-US" sz="1000" b="1" dirty="0">
                <a:solidFill>
                  <a:srgbClr val="000000"/>
                </a:solidFill>
              </a:rPr>
              <a:t>Generative AI Toolkit – Copilot Announcement to Students: </a:t>
            </a:r>
            <a:endParaRPr lang="en-US" sz="1000" dirty="0">
              <a:solidFill>
                <a:srgbClr val="000000"/>
              </a:solidFill>
            </a:endParaRPr>
          </a:p>
          <a:p>
            <a:r>
              <a:rPr lang="en-CA" sz="1000" b="1" dirty="0">
                <a:solidFill>
                  <a:srgbClr val="000000"/>
                </a:solidFill>
              </a:rPr>
              <a:t>Key Messages for Faculty </a:t>
            </a:r>
            <a:endParaRPr lang="en-CA" sz="1000" dirty="0">
              <a:solidFill>
                <a:srgbClr val="000000"/>
              </a:solidFill>
            </a:endParaRPr>
          </a:p>
          <a:p>
            <a:r>
              <a:rPr lang="en-US" sz="1000" dirty="0">
                <a:solidFill>
                  <a:srgbClr val="000000"/>
                </a:solidFill>
              </a:rPr>
              <a:t>1. Students have access to Microsoft Copilot as part of Conestoga’s institutional Microsoft Office license. </a:t>
            </a:r>
          </a:p>
          <a:p>
            <a:r>
              <a:rPr lang="en-US" sz="1000" dirty="0">
                <a:solidFill>
                  <a:srgbClr val="000000"/>
                </a:solidFill>
              </a:rPr>
              <a:t>2. Students should always confirm with you first, if and when, they are able to use generative AI in the course you are teaching. </a:t>
            </a:r>
            <a:r>
              <a:rPr lang="en-US" sz="1000" b="1" dirty="0">
                <a:solidFill>
                  <a:srgbClr val="000000"/>
                </a:solidFill>
              </a:rPr>
              <a:t>If they use it and it is not permitted, this is considered a violation of our Academic Integrity Policy. </a:t>
            </a:r>
            <a:endParaRPr lang="en-US" sz="1000" dirty="0">
              <a:solidFill>
                <a:srgbClr val="000000"/>
              </a:solidFill>
            </a:endParaRPr>
          </a:p>
          <a:p>
            <a:r>
              <a:rPr lang="en-US" sz="1000" dirty="0">
                <a:solidFill>
                  <a:srgbClr val="000000"/>
                </a:solidFill>
              </a:rPr>
              <a:t>3. When permitted, students need to reflect the values of safe usage, integrity, and transparency. </a:t>
            </a:r>
          </a:p>
          <a:p>
            <a:r>
              <a:rPr lang="en-US" sz="1000" dirty="0">
                <a:solidFill>
                  <a:srgbClr val="000000"/>
                </a:solidFill>
              </a:rPr>
              <a:t>4. Students can visit the Generative AI Toolkit created by the Library and Learning Services team to learn more about Copilot and Gen AI: </a:t>
            </a:r>
            <a:r>
              <a:rPr lang="en-US" sz="1000" dirty="0">
                <a:solidFill>
                  <a:srgbClr val="0000FF"/>
                </a:solidFill>
              </a:rPr>
              <a:t>Home - Gen AI for Students - Library &amp; Learning Services at Conestoga College </a:t>
            </a:r>
          </a:p>
          <a:p>
            <a:r>
              <a:rPr lang="en-US" sz="1000" dirty="0">
                <a:solidFill>
                  <a:srgbClr val="000000"/>
                </a:solidFill>
              </a:rPr>
              <a:t>5. If you are permitting / encouraging students to use generative AI in your course, request that they use Microsoft Copilot since it is part of the institutional license that Conestoga has with Microsoft. </a:t>
            </a:r>
          </a:p>
          <a:p>
            <a:r>
              <a:rPr lang="en-US" sz="1000" dirty="0">
                <a:solidFill>
                  <a:srgbClr val="000000"/>
                </a:solidFill>
              </a:rPr>
              <a:t>6. By using Copilot with their Conestoga-issued email creden􀆟als</a:t>
            </a:r>
            <a:r>
              <a:rPr lang="en-US" sz="1000" dirty="0">
                <a:solidFill>
                  <a:srgbClr val="525F64"/>
                </a:solidFill>
              </a:rPr>
              <a:t>, </a:t>
            </a:r>
            <a:r>
              <a:rPr lang="en-US" sz="1000" dirty="0">
                <a:solidFill>
                  <a:srgbClr val="000000"/>
                </a:solidFill>
              </a:rPr>
              <a:t>students are working in a protected environment which means that none of the information shared in the chat is stored or used to train AI models. Neither Conestoga, nor Microsoft, can access or use the data in any way. </a:t>
            </a:r>
          </a:p>
          <a:p>
            <a:r>
              <a:rPr lang="en-US" sz="1000" dirty="0">
                <a:solidFill>
                  <a:srgbClr val="525F64"/>
                </a:solidFill>
              </a:rPr>
              <a:t>7. </a:t>
            </a:r>
            <a:r>
              <a:rPr lang="en-US" sz="1000" dirty="0">
                <a:solidFill>
                  <a:srgbClr val="000000"/>
                </a:solidFill>
              </a:rPr>
              <a:t>If students need any assistance or have any questions about their program or the services and supports available to them at Conestoga, they can visit the </a:t>
            </a:r>
            <a:r>
              <a:rPr lang="en-US" sz="1000" dirty="0">
                <a:solidFill>
                  <a:srgbClr val="0000FF"/>
                </a:solidFill>
              </a:rPr>
              <a:t>Student Success Services </a:t>
            </a:r>
            <a:r>
              <a:rPr lang="en-US" sz="1000" dirty="0">
                <a:solidFill>
                  <a:srgbClr val="000000"/>
                </a:solidFill>
              </a:rPr>
              <a:t>portal. </a:t>
            </a:r>
          </a:p>
          <a:p>
            <a:endParaRPr lang="en-CA" dirty="0"/>
          </a:p>
        </p:txBody>
      </p:sp>
      <p:sp>
        <p:nvSpPr>
          <p:cNvPr id="4" name="Slide Number Placeholder 3"/>
          <p:cNvSpPr>
            <a:spLocks noGrp="1"/>
          </p:cNvSpPr>
          <p:nvPr>
            <p:ph type="sldNum" sz="quarter" idx="5"/>
          </p:nvPr>
        </p:nvSpPr>
        <p:spPr/>
        <p:txBody>
          <a:bodyPr/>
          <a:lstStyle/>
          <a:p>
            <a:fld id="{A05BF8E5-B03D-DB46-B3B5-288EE8AE32DA}" type="slidenum">
              <a:rPr lang="en-US" smtClean="0"/>
              <a:t>10</a:t>
            </a:fld>
            <a:endParaRPr lang="en-US" dirty="0"/>
          </a:p>
        </p:txBody>
      </p:sp>
    </p:spTree>
    <p:extLst>
      <p:ext uri="{BB962C8B-B14F-4D97-AF65-F5344CB8AC3E}">
        <p14:creationId xmlns:p14="http://schemas.microsoft.com/office/powerpoint/2010/main" val="2003369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05BF8E5-B03D-DB46-B3B5-288EE8AE32DA}" type="slidenum">
              <a:rPr lang="en-US" smtClean="0"/>
              <a:t>11</a:t>
            </a:fld>
            <a:endParaRPr lang="en-US" dirty="0"/>
          </a:p>
        </p:txBody>
      </p:sp>
    </p:spTree>
    <p:extLst>
      <p:ext uri="{BB962C8B-B14F-4D97-AF65-F5344CB8AC3E}">
        <p14:creationId xmlns:p14="http://schemas.microsoft.com/office/powerpoint/2010/main" val="3677663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2AAB-2840-E4EC-D468-5B44CA9613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5BBEC4-7BEA-E71D-D7A6-9412F62AD1BA}"/>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AE91FF46-C44A-1BB0-8D1C-89339A46D547}"/>
              </a:ext>
            </a:extLst>
          </p:cNvPr>
          <p:cNvSpPr>
            <a:spLocks noGrp="1"/>
          </p:cNvSpPr>
          <p:nvPr>
            <p:ph type="body" idx="1"/>
          </p:nvPr>
        </p:nvSpPr>
        <p:spPr/>
        <p:txBody>
          <a:bodyPr/>
          <a:lstStyle/>
          <a:p>
            <a:r>
              <a:rPr lang="en-US" dirty="0"/>
              <a:t>It is recommended that students use Microsoft Edge browser to access the college version of the tool.</a:t>
            </a:r>
          </a:p>
          <a:p>
            <a:endParaRPr lang="en-US" dirty="0"/>
          </a:p>
          <a:p>
            <a:r>
              <a:rPr lang="en-US" dirty="0"/>
              <a:t>Authentication may be required.</a:t>
            </a:r>
          </a:p>
          <a:p>
            <a:endParaRPr lang="en-US" dirty="0"/>
          </a:p>
          <a:p>
            <a:r>
              <a:rPr lang="en-US" dirty="0"/>
              <a:t>If this is an issue, alternatively, students can access </a:t>
            </a:r>
            <a:r>
              <a:rPr lang="en-US" dirty="0">
                <a:hlinkClick r:id="rId3"/>
              </a:rPr>
              <a:t>https://www.perplexity.ai</a:t>
            </a:r>
            <a:endParaRPr lang="en-US" dirty="0"/>
          </a:p>
          <a:p>
            <a:endParaRPr lang="en-US" dirty="0"/>
          </a:p>
          <a:p>
            <a:r>
              <a:rPr lang="en-US" dirty="0"/>
              <a:t>Finally, as an opt out, if students are not comfortable with using an AI tool then they can default to use google searches.</a:t>
            </a:r>
            <a:endParaRPr lang="en-CA" dirty="0"/>
          </a:p>
        </p:txBody>
      </p:sp>
      <p:sp>
        <p:nvSpPr>
          <p:cNvPr id="4" name="Slide Number Placeholder 3">
            <a:extLst>
              <a:ext uri="{FF2B5EF4-FFF2-40B4-BE49-F238E27FC236}">
                <a16:creationId xmlns:a16="http://schemas.microsoft.com/office/drawing/2014/main" id="{DD2F038F-AE80-194B-CB18-24A24C93F16E}"/>
              </a:ext>
            </a:extLst>
          </p:cNvPr>
          <p:cNvSpPr>
            <a:spLocks noGrp="1"/>
          </p:cNvSpPr>
          <p:nvPr>
            <p:ph type="sldNum" sz="quarter" idx="5"/>
          </p:nvPr>
        </p:nvSpPr>
        <p:spPr/>
        <p:txBody>
          <a:bodyPr/>
          <a:lstStyle/>
          <a:p>
            <a:fld id="{A05BF8E5-B03D-DB46-B3B5-288EE8AE32DA}" type="slidenum">
              <a:rPr lang="en-US" smtClean="0"/>
              <a:t>12</a:t>
            </a:fld>
            <a:endParaRPr lang="en-US" dirty="0"/>
          </a:p>
        </p:txBody>
      </p:sp>
    </p:spTree>
    <p:extLst>
      <p:ext uri="{BB962C8B-B14F-4D97-AF65-F5344CB8AC3E}">
        <p14:creationId xmlns:p14="http://schemas.microsoft.com/office/powerpoint/2010/main" val="1217847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05BF8E5-B03D-DB46-B3B5-288EE8AE32DA}" type="slidenum">
              <a:rPr lang="en-US" smtClean="0"/>
              <a:t>13</a:t>
            </a:fld>
            <a:endParaRPr lang="en-US" dirty="0"/>
          </a:p>
        </p:txBody>
      </p:sp>
    </p:spTree>
    <p:extLst>
      <p:ext uri="{BB962C8B-B14F-4D97-AF65-F5344CB8AC3E}">
        <p14:creationId xmlns:p14="http://schemas.microsoft.com/office/powerpoint/2010/main" val="3069865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pPr algn="l"/>
            <a:r>
              <a:rPr lang="en-US" sz="1200" i="0" dirty="0">
                <a:solidFill>
                  <a:srgbClr val="000000"/>
                </a:solidFill>
                <a:effectLst/>
                <a:latin typeface="Arial" panose="020B0604020202020204" pitchFamily="34" charset="0"/>
                <a:cs typeface="Arial" panose="020B0604020202020204" pitchFamily="34" charset="0"/>
              </a:rPr>
              <a:t>Kramer, P. (2022) 10 Creative Ways to Better Engage Your Students: </a:t>
            </a:r>
            <a:r>
              <a:rPr lang="en-US" sz="1200" b="0" i="0" dirty="0">
                <a:solidFill>
                  <a:srgbClr val="000000"/>
                </a:solidFill>
                <a:effectLst/>
                <a:latin typeface="Arial" panose="020B0604020202020204" pitchFamily="34" charset="0"/>
                <a:cs typeface="Arial" panose="020B0604020202020204" pitchFamily="34" charset="0"/>
              </a:rPr>
              <a:t>Remember, Telling Is Not Teaching</a:t>
            </a:r>
          </a:p>
          <a:p>
            <a:r>
              <a:rPr lang="en-CA" sz="1200" dirty="0">
                <a:latin typeface="Arial" panose="020B0604020202020204" pitchFamily="34" charset="0"/>
                <a:cs typeface="Arial" panose="020B0604020202020204" pitchFamily="34" charset="0"/>
                <a:hlinkClick r:id="rId3"/>
              </a:rPr>
              <a:t>https://hbsp.harvard.edu/inspiring-minds/10-creative-ways-to-better-engage-your-students</a:t>
            </a:r>
            <a:endParaRPr lang="en-CA" sz="1200" dirty="0">
              <a:latin typeface="Arial" panose="020B0604020202020204" pitchFamily="34" charset="0"/>
              <a:cs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A05BF8E5-B03D-DB46-B3B5-288EE8AE32DA}" type="slidenum">
              <a:rPr lang="en-US" smtClean="0"/>
              <a:t>14</a:t>
            </a:fld>
            <a:endParaRPr lang="en-US" dirty="0"/>
          </a:p>
        </p:txBody>
      </p:sp>
    </p:spTree>
    <p:extLst>
      <p:ext uri="{BB962C8B-B14F-4D97-AF65-F5344CB8AC3E}">
        <p14:creationId xmlns:p14="http://schemas.microsoft.com/office/powerpoint/2010/main" val="3197737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05BF8E5-B03D-DB46-B3B5-288EE8AE32DA}" type="slidenum">
              <a:rPr lang="en-US" smtClean="0"/>
              <a:t>15</a:t>
            </a:fld>
            <a:endParaRPr lang="en-US" dirty="0"/>
          </a:p>
        </p:txBody>
      </p:sp>
    </p:spTree>
    <p:extLst>
      <p:ext uri="{BB962C8B-B14F-4D97-AF65-F5344CB8AC3E}">
        <p14:creationId xmlns:p14="http://schemas.microsoft.com/office/powerpoint/2010/main" val="2396450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pPr algn="l"/>
            <a:r>
              <a:rPr lang="en-US" b="1" dirty="0">
                <a:solidFill>
                  <a:srgbClr val="000000"/>
                </a:solidFill>
              </a:rPr>
              <a:t>IQ Cards</a:t>
            </a:r>
          </a:p>
          <a:p>
            <a:pPr algn="l"/>
            <a:r>
              <a:rPr lang="en-US" u="sng" dirty="0">
                <a:solidFill>
                  <a:srgbClr val="0144A0"/>
                </a:solidFill>
                <a:hlinkClick r:id="rId3"/>
              </a:rPr>
              <a:t>IQ cards</a:t>
            </a:r>
            <a:r>
              <a:rPr lang="en-US" dirty="0">
                <a:solidFill>
                  <a:srgbClr val="000000"/>
                </a:solidFill>
              </a:rPr>
              <a:t> provide an interesting and efficient way for students to share insights about what they have learned, as well as raise questions after a lecture or class activity. Students write an insight (representing the “I” in IQ) on one side of an index card. This insight can be related to something new they learned during that class, or it can be a “so what” statement, indicating how this information can be applied in professional or personal practice.</a:t>
            </a:r>
          </a:p>
          <a:p>
            <a:pPr algn="l"/>
            <a:r>
              <a:rPr lang="en-US" dirty="0">
                <a:solidFill>
                  <a:srgbClr val="000000"/>
                </a:solidFill>
              </a:rPr>
              <a:t>On the other side of the card, the students write a question (Q) that they have about the information. Typically, I like to have students share their cards with their peers in pairs and then I collect the cards to gather informal assessment data about student learning. This works as an excellent closure activity as it reviews key lesson content and helps me assess whether students are grasping the material.</a:t>
            </a:r>
          </a:p>
          <a:p>
            <a:endParaRPr lang="en-CA" dirty="0"/>
          </a:p>
        </p:txBody>
      </p:sp>
      <p:sp>
        <p:nvSpPr>
          <p:cNvPr id="4" name="Slide Number Placeholder 3"/>
          <p:cNvSpPr>
            <a:spLocks noGrp="1"/>
          </p:cNvSpPr>
          <p:nvPr>
            <p:ph type="sldNum" sz="quarter" idx="5"/>
          </p:nvPr>
        </p:nvSpPr>
        <p:spPr/>
        <p:txBody>
          <a:bodyPr/>
          <a:lstStyle/>
          <a:p>
            <a:fld id="{A05BF8E5-B03D-DB46-B3B5-288EE8AE32DA}" type="slidenum">
              <a:rPr lang="en-US" smtClean="0"/>
              <a:t>16</a:t>
            </a:fld>
            <a:endParaRPr lang="en-US" dirty="0"/>
          </a:p>
        </p:txBody>
      </p:sp>
    </p:spTree>
    <p:extLst>
      <p:ext uri="{BB962C8B-B14F-4D97-AF65-F5344CB8AC3E}">
        <p14:creationId xmlns:p14="http://schemas.microsoft.com/office/powerpoint/2010/main" val="896937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05BF8E5-B03D-DB46-B3B5-288EE8AE32DA}" type="slidenum">
              <a:rPr lang="en-US" smtClean="0"/>
              <a:t>17</a:t>
            </a:fld>
            <a:endParaRPr lang="en-US" dirty="0"/>
          </a:p>
        </p:txBody>
      </p:sp>
    </p:spTree>
    <p:extLst>
      <p:ext uri="{BB962C8B-B14F-4D97-AF65-F5344CB8AC3E}">
        <p14:creationId xmlns:p14="http://schemas.microsoft.com/office/powerpoint/2010/main" val="2432052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E18DD-6A54-30AC-48FC-D982C6511F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F4BFEA-8FA3-F537-68C8-567A7A4D7A62}"/>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F885C8AA-877F-5CAB-C58A-F1FA16126266}"/>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2EA5E602-F632-2EB1-979D-D9D7CF9F084F}"/>
              </a:ext>
            </a:extLst>
          </p:cNvPr>
          <p:cNvSpPr>
            <a:spLocks noGrp="1"/>
          </p:cNvSpPr>
          <p:nvPr>
            <p:ph type="sldNum" sz="quarter" idx="5"/>
          </p:nvPr>
        </p:nvSpPr>
        <p:spPr/>
        <p:txBody>
          <a:bodyPr/>
          <a:lstStyle/>
          <a:p>
            <a:fld id="{A05BF8E5-B03D-DB46-B3B5-288EE8AE32DA}" type="slidenum">
              <a:rPr lang="en-US" smtClean="0"/>
              <a:t>18</a:t>
            </a:fld>
            <a:endParaRPr lang="en-US" dirty="0"/>
          </a:p>
        </p:txBody>
      </p:sp>
    </p:spTree>
    <p:extLst>
      <p:ext uri="{BB962C8B-B14F-4D97-AF65-F5344CB8AC3E}">
        <p14:creationId xmlns:p14="http://schemas.microsoft.com/office/powerpoint/2010/main" val="1711430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05BF8E5-B03D-DB46-B3B5-288EE8AE32DA}" type="slidenum">
              <a:rPr lang="en-US" smtClean="0"/>
              <a:t>19</a:t>
            </a:fld>
            <a:endParaRPr lang="en-US" dirty="0"/>
          </a:p>
        </p:txBody>
      </p:sp>
    </p:spTree>
    <p:extLst>
      <p:ext uri="{BB962C8B-B14F-4D97-AF65-F5344CB8AC3E}">
        <p14:creationId xmlns:p14="http://schemas.microsoft.com/office/powerpoint/2010/main" val="3055379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AI offers a broad spectrum of capabilities that can enhance both teaching and learning experiences, making educational processes more efficient and adaptive to the needs of students and educators alike. The overall landscape of AI in education spans various dimensions, from administrative efficiency to instructional support, fundamentally reshaping traditional educational methodologies.</a:t>
            </a:r>
            <a:endParaRPr lang="en-CA" b="0" dirty="0"/>
          </a:p>
        </p:txBody>
      </p:sp>
      <p:sp>
        <p:nvSpPr>
          <p:cNvPr id="4" name="Slide Number Placeholder 3"/>
          <p:cNvSpPr>
            <a:spLocks noGrp="1"/>
          </p:cNvSpPr>
          <p:nvPr>
            <p:ph type="sldNum" sz="quarter" idx="5"/>
          </p:nvPr>
        </p:nvSpPr>
        <p:spPr/>
        <p:txBody>
          <a:bodyPr/>
          <a:lstStyle/>
          <a:p>
            <a:fld id="{A05BF8E5-B03D-DB46-B3B5-288EE8AE32DA}" type="slidenum">
              <a:rPr lang="en-US" smtClean="0"/>
              <a:t>2</a:t>
            </a:fld>
            <a:endParaRPr lang="en-US" dirty="0"/>
          </a:p>
        </p:txBody>
      </p:sp>
    </p:spTree>
    <p:extLst>
      <p:ext uri="{BB962C8B-B14F-4D97-AF65-F5344CB8AC3E}">
        <p14:creationId xmlns:p14="http://schemas.microsoft.com/office/powerpoint/2010/main" val="3140127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B7F4D-4E43-3BCD-2FFD-86DEBC5688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A299BE-0264-9385-05BC-D22FF33B1D29}"/>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B6AFA2A6-1D63-340B-5EEC-ABD0F9CCB2CB}"/>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5EC3A527-E148-8215-83D5-A061FDFA867E}"/>
              </a:ext>
            </a:extLst>
          </p:cNvPr>
          <p:cNvSpPr>
            <a:spLocks noGrp="1"/>
          </p:cNvSpPr>
          <p:nvPr>
            <p:ph type="sldNum" sz="quarter" idx="5"/>
          </p:nvPr>
        </p:nvSpPr>
        <p:spPr/>
        <p:txBody>
          <a:bodyPr/>
          <a:lstStyle/>
          <a:p>
            <a:fld id="{A05BF8E5-B03D-DB46-B3B5-288EE8AE32DA}" type="slidenum">
              <a:rPr lang="en-US" smtClean="0"/>
              <a:t>20</a:t>
            </a:fld>
            <a:endParaRPr lang="en-US" dirty="0"/>
          </a:p>
        </p:txBody>
      </p:sp>
    </p:spTree>
    <p:extLst>
      <p:ext uri="{BB962C8B-B14F-4D97-AF65-F5344CB8AC3E}">
        <p14:creationId xmlns:p14="http://schemas.microsoft.com/office/powerpoint/2010/main" val="1051086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05BF8E5-B03D-DB46-B3B5-288EE8AE32DA}" type="slidenum">
              <a:rPr lang="en-US" smtClean="0"/>
              <a:t>21</a:t>
            </a:fld>
            <a:endParaRPr lang="en-US" dirty="0"/>
          </a:p>
        </p:txBody>
      </p:sp>
    </p:spTree>
    <p:extLst>
      <p:ext uri="{BB962C8B-B14F-4D97-AF65-F5344CB8AC3E}">
        <p14:creationId xmlns:p14="http://schemas.microsoft.com/office/powerpoint/2010/main" val="4096559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B9D97-C7CA-E5F5-E38F-DD40EE6BBF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5BF7FA-8590-F422-8DF0-D90852D2D34D}"/>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1A95A7D8-91F8-6FAB-00EE-E64EC5EB5949}"/>
              </a:ext>
            </a:extLst>
          </p:cNvPr>
          <p:cNvSpPr>
            <a:spLocks noGrp="1"/>
          </p:cNvSpPr>
          <p:nvPr>
            <p:ph type="body" idx="1"/>
          </p:nvPr>
        </p:nvSpPr>
        <p:spPr/>
        <p:txBody>
          <a:bodyPr/>
          <a:lstStyle/>
          <a:p>
            <a:r>
              <a:rPr lang="en-US" dirty="0"/>
              <a:t>Our focus is GEN AI</a:t>
            </a:r>
            <a:endParaRPr lang="en-CA" dirty="0"/>
          </a:p>
        </p:txBody>
      </p:sp>
      <p:sp>
        <p:nvSpPr>
          <p:cNvPr id="4" name="Slide Number Placeholder 3">
            <a:extLst>
              <a:ext uri="{FF2B5EF4-FFF2-40B4-BE49-F238E27FC236}">
                <a16:creationId xmlns:a16="http://schemas.microsoft.com/office/drawing/2014/main" id="{5D1D9693-28FA-FBD4-8AC7-852FBBAF45C5}"/>
              </a:ext>
            </a:extLst>
          </p:cNvPr>
          <p:cNvSpPr>
            <a:spLocks noGrp="1"/>
          </p:cNvSpPr>
          <p:nvPr>
            <p:ph type="sldNum" sz="quarter" idx="5"/>
          </p:nvPr>
        </p:nvSpPr>
        <p:spPr/>
        <p:txBody>
          <a:bodyPr/>
          <a:lstStyle/>
          <a:p>
            <a:fld id="{A05BF8E5-B03D-DB46-B3B5-288EE8AE32DA}" type="slidenum">
              <a:rPr lang="en-US" smtClean="0"/>
              <a:t>22</a:t>
            </a:fld>
            <a:endParaRPr lang="en-US" dirty="0"/>
          </a:p>
        </p:txBody>
      </p:sp>
    </p:spTree>
    <p:extLst>
      <p:ext uri="{BB962C8B-B14F-4D97-AF65-F5344CB8AC3E}">
        <p14:creationId xmlns:p14="http://schemas.microsoft.com/office/powerpoint/2010/main" val="146216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2C0F2-F66F-21CA-4B0C-8203E1759D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5129AC-0387-590B-7B29-26913DC51660}"/>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474E3D58-F1A2-3E57-6702-034031DA4A73}"/>
              </a:ext>
            </a:extLst>
          </p:cNvPr>
          <p:cNvSpPr>
            <a:spLocks noGrp="1"/>
          </p:cNvSpPr>
          <p:nvPr>
            <p:ph type="body" idx="1"/>
          </p:nvPr>
        </p:nvSpPr>
        <p:spPr/>
        <p:txBody>
          <a:bodyPr/>
          <a:lstStyle/>
          <a:p>
            <a:r>
              <a:rPr lang="en-US" dirty="0"/>
              <a:t>Our focus is GEN AI</a:t>
            </a:r>
            <a:endParaRPr lang="en-CA" dirty="0"/>
          </a:p>
        </p:txBody>
      </p:sp>
      <p:sp>
        <p:nvSpPr>
          <p:cNvPr id="4" name="Slide Number Placeholder 3">
            <a:extLst>
              <a:ext uri="{FF2B5EF4-FFF2-40B4-BE49-F238E27FC236}">
                <a16:creationId xmlns:a16="http://schemas.microsoft.com/office/drawing/2014/main" id="{57CAA5A8-EB91-12E9-E776-6840ADC1DE96}"/>
              </a:ext>
            </a:extLst>
          </p:cNvPr>
          <p:cNvSpPr>
            <a:spLocks noGrp="1"/>
          </p:cNvSpPr>
          <p:nvPr>
            <p:ph type="sldNum" sz="quarter" idx="5"/>
          </p:nvPr>
        </p:nvSpPr>
        <p:spPr/>
        <p:txBody>
          <a:bodyPr/>
          <a:lstStyle/>
          <a:p>
            <a:fld id="{A05BF8E5-B03D-DB46-B3B5-288EE8AE32DA}" type="slidenum">
              <a:rPr lang="en-US" smtClean="0"/>
              <a:t>23</a:t>
            </a:fld>
            <a:endParaRPr lang="en-US" dirty="0"/>
          </a:p>
        </p:txBody>
      </p:sp>
    </p:spTree>
    <p:extLst>
      <p:ext uri="{BB962C8B-B14F-4D97-AF65-F5344CB8AC3E}">
        <p14:creationId xmlns:p14="http://schemas.microsoft.com/office/powerpoint/2010/main" val="2594136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05BF8E5-B03D-DB46-B3B5-288EE8AE32DA}" type="slidenum">
              <a:rPr lang="en-US" smtClean="0"/>
              <a:t>24</a:t>
            </a:fld>
            <a:endParaRPr lang="en-US" dirty="0"/>
          </a:p>
        </p:txBody>
      </p:sp>
    </p:spTree>
    <p:extLst>
      <p:ext uri="{BB962C8B-B14F-4D97-AF65-F5344CB8AC3E}">
        <p14:creationId xmlns:p14="http://schemas.microsoft.com/office/powerpoint/2010/main" val="1633642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pPr defTabSz="924641">
              <a:defRPr/>
            </a:pPr>
            <a:r>
              <a:rPr lang="en-US" b="1" dirty="0">
                <a:solidFill>
                  <a:prstClr val="black"/>
                </a:solidFill>
                <a:latin typeface="Aptos" panose="02110004020202020204"/>
              </a:rPr>
              <a:t>bit.ly/AIPromptLibrary – AI prompt library</a:t>
            </a:r>
            <a:endParaRPr lang="en-CA" b="1" dirty="0">
              <a:solidFill>
                <a:prstClr val="black"/>
              </a:solidFill>
              <a:latin typeface="Aptos" panose="02110004020202020204"/>
            </a:endParaRPr>
          </a:p>
          <a:p>
            <a:endParaRPr lang="en-CA" dirty="0"/>
          </a:p>
        </p:txBody>
      </p:sp>
      <p:sp>
        <p:nvSpPr>
          <p:cNvPr id="4" name="Slide Number Placeholder 3"/>
          <p:cNvSpPr>
            <a:spLocks noGrp="1"/>
          </p:cNvSpPr>
          <p:nvPr>
            <p:ph type="sldNum" sz="quarter" idx="5"/>
          </p:nvPr>
        </p:nvSpPr>
        <p:spPr/>
        <p:txBody>
          <a:bodyPr/>
          <a:lstStyle/>
          <a:p>
            <a:fld id="{A05BF8E5-B03D-DB46-B3B5-288EE8AE32DA}" type="slidenum">
              <a:rPr lang="en-US" smtClean="0"/>
              <a:t>25</a:t>
            </a:fld>
            <a:endParaRPr lang="en-US" dirty="0"/>
          </a:p>
        </p:txBody>
      </p:sp>
    </p:spTree>
    <p:extLst>
      <p:ext uri="{BB962C8B-B14F-4D97-AF65-F5344CB8AC3E}">
        <p14:creationId xmlns:p14="http://schemas.microsoft.com/office/powerpoint/2010/main" val="1323539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05BF8E5-B03D-DB46-B3B5-288EE8AE32DA}" type="slidenum">
              <a:rPr lang="en-US" smtClean="0"/>
              <a:t>26</a:t>
            </a:fld>
            <a:endParaRPr lang="en-US" dirty="0"/>
          </a:p>
        </p:txBody>
      </p:sp>
    </p:spTree>
    <p:extLst>
      <p:ext uri="{BB962C8B-B14F-4D97-AF65-F5344CB8AC3E}">
        <p14:creationId xmlns:p14="http://schemas.microsoft.com/office/powerpoint/2010/main" val="2151710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05BF8E5-B03D-DB46-B3B5-288EE8AE32DA}" type="slidenum">
              <a:rPr lang="en-US" smtClean="0"/>
              <a:t>27</a:t>
            </a:fld>
            <a:endParaRPr lang="en-US" dirty="0"/>
          </a:p>
        </p:txBody>
      </p:sp>
    </p:spTree>
    <p:extLst>
      <p:ext uri="{BB962C8B-B14F-4D97-AF65-F5344CB8AC3E}">
        <p14:creationId xmlns:p14="http://schemas.microsoft.com/office/powerpoint/2010/main" val="1701319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Work in pairs to discuss how you might develop a prompt – share your ideas and test your prompt using your question as the base.</a:t>
            </a:r>
            <a:endParaRPr lang="en-CA" dirty="0"/>
          </a:p>
        </p:txBody>
      </p:sp>
      <p:sp>
        <p:nvSpPr>
          <p:cNvPr id="4" name="Slide Number Placeholder 3"/>
          <p:cNvSpPr>
            <a:spLocks noGrp="1"/>
          </p:cNvSpPr>
          <p:nvPr>
            <p:ph type="sldNum" sz="quarter" idx="5"/>
          </p:nvPr>
        </p:nvSpPr>
        <p:spPr/>
        <p:txBody>
          <a:bodyPr/>
          <a:lstStyle/>
          <a:p>
            <a:fld id="{A05BF8E5-B03D-DB46-B3B5-288EE8AE32DA}" type="slidenum">
              <a:rPr lang="en-US" smtClean="0"/>
              <a:t>28</a:t>
            </a:fld>
            <a:endParaRPr lang="en-US" dirty="0"/>
          </a:p>
        </p:txBody>
      </p:sp>
    </p:spTree>
    <p:extLst>
      <p:ext uri="{BB962C8B-B14F-4D97-AF65-F5344CB8AC3E}">
        <p14:creationId xmlns:p14="http://schemas.microsoft.com/office/powerpoint/2010/main" val="2953606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B2F0B-B70F-E441-7322-1380E2CAB7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094A7F-0A63-FADD-1FB6-688F2F140ABD}"/>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2BBF13F3-6391-69F5-018F-8D91A0194F45}"/>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A82A23A9-BD8D-EF6F-4B8E-B8BFF99F052D}"/>
              </a:ext>
            </a:extLst>
          </p:cNvPr>
          <p:cNvSpPr>
            <a:spLocks noGrp="1"/>
          </p:cNvSpPr>
          <p:nvPr>
            <p:ph type="sldNum" sz="quarter" idx="5"/>
          </p:nvPr>
        </p:nvSpPr>
        <p:spPr/>
        <p:txBody>
          <a:bodyPr/>
          <a:lstStyle/>
          <a:p>
            <a:fld id="{A05BF8E5-B03D-DB46-B3B5-288EE8AE32DA}" type="slidenum">
              <a:rPr lang="en-US" smtClean="0"/>
              <a:t>29</a:t>
            </a:fld>
            <a:endParaRPr lang="en-US" dirty="0"/>
          </a:p>
        </p:txBody>
      </p:sp>
    </p:spTree>
    <p:extLst>
      <p:ext uri="{BB962C8B-B14F-4D97-AF65-F5344CB8AC3E}">
        <p14:creationId xmlns:p14="http://schemas.microsoft.com/office/powerpoint/2010/main" val="878543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7F49E-25E5-5D17-46AC-289DA2A21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240964-CCC6-37B3-0D50-CAFBBC71545E}"/>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E08E1313-DDEF-AF25-470C-299A44BE6B93}"/>
              </a:ext>
            </a:extLst>
          </p:cNvPr>
          <p:cNvSpPr>
            <a:spLocks noGrp="1"/>
          </p:cNvSpPr>
          <p:nvPr>
            <p:ph type="body" idx="1"/>
          </p:nvPr>
        </p:nvSpPr>
        <p:spPr/>
        <p:txBody>
          <a:bodyPr/>
          <a:lstStyle/>
          <a:p>
            <a:r>
              <a:rPr lang="en-US" dirty="0"/>
              <a:t>These icons are used throughout the presentation to highlight information being conveyed, activities and questions.</a:t>
            </a:r>
            <a:endParaRPr lang="en-CA" b="0" dirty="0"/>
          </a:p>
        </p:txBody>
      </p:sp>
      <p:sp>
        <p:nvSpPr>
          <p:cNvPr id="4" name="Slide Number Placeholder 3">
            <a:extLst>
              <a:ext uri="{FF2B5EF4-FFF2-40B4-BE49-F238E27FC236}">
                <a16:creationId xmlns:a16="http://schemas.microsoft.com/office/drawing/2014/main" id="{685A419C-30C8-8326-E00C-C2DA19ECBFE8}"/>
              </a:ext>
            </a:extLst>
          </p:cNvPr>
          <p:cNvSpPr>
            <a:spLocks noGrp="1"/>
          </p:cNvSpPr>
          <p:nvPr>
            <p:ph type="sldNum" sz="quarter" idx="5"/>
          </p:nvPr>
        </p:nvSpPr>
        <p:spPr/>
        <p:txBody>
          <a:bodyPr/>
          <a:lstStyle/>
          <a:p>
            <a:fld id="{A05BF8E5-B03D-DB46-B3B5-288EE8AE32DA}" type="slidenum">
              <a:rPr lang="en-US" smtClean="0"/>
              <a:t>3</a:t>
            </a:fld>
            <a:endParaRPr lang="en-US" dirty="0"/>
          </a:p>
        </p:txBody>
      </p:sp>
    </p:spTree>
    <p:extLst>
      <p:ext uri="{BB962C8B-B14F-4D97-AF65-F5344CB8AC3E}">
        <p14:creationId xmlns:p14="http://schemas.microsoft.com/office/powerpoint/2010/main" val="15849710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40539-BEEA-A815-0D48-991D895A36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F5B2BD-1F3A-4922-8915-7299C35E6FD3}"/>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D351A82C-9F7B-215A-9670-1C6306453661}"/>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BDD1D1EA-7633-6BA9-C9F6-9A214E45CC53}"/>
              </a:ext>
            </a:extLst>
          </p:cNvPr>
          <p:cNvSpPr>
            <a:spLocks noGrp="1"/>
          </p:cNvSpPr>
          <p:nvPr>
            <p:ph type="sldNum" sz="quarter" idx="5"/>
          </p:nvPr>
        </p:nvSpPr>
        <p:spPr/>
        <p:txBody>
          <a:bodyPr/>
          <a:lstStyle/>
          <a:p>
            <a:fld id="{A05BF8E5-B03D-DB46-B3B5-288EE8AE32DA}" type="slidenum">
              <a:rPr lang="en-US" smtClean="0"/>
              <a:t>30</a:t>
            </a:fld>
            <a:endParaRPr lang="en-US" dirty="0"/>
          </a:p>
        </p:txBody>
      </p:sp>
    </p:spTree>
    <p:extLst>
      <p:ext uri="{BB962C8B-B14F-4D97-AF65-F5344CB8AC3E}">
        <p14:creationId xmlns:p14="http://schemas.microsoft.com/office/powerpoint/2010/main" val="1185333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Use this prompt and compare the output to the response you received from your prompt.</a:t>
            </a:r>
            <a:endParaRPr lang="en-CA" dirty="0"/>
          </a:p>
        </p:txBody>
      </p:sp>
      <p:sp>
        <p:nvSpPr>
          <p:cNvPr id="4" name="Slide Number Placeholder 3"/>
          <p:cNvSpPr>
            <a:spLocks noGrp="1"/>
          </p:cNvSpPr>
          <p:nvPr>
            <p:ph type="sldNum" sz="quarter" idx="5"/>
          </p:nvPr>
        </p:nvSpPr>
        <p:spPr/>
        <p:txBody>
          <a:bodyPr/>
          <a:lstStyle/>
          <a:p>
            <a:fld id="{A05BF8E5-B03D-DB46-B3B5-288EE8AE32DA}" type="slidenum">
              <a:rPr lang="en-US" smtClean="0"/>
              <a:t>31</a:t>
            </a:fld>
            <a:endParaRPr lang="en-US" dirty="0"/>
          </a:p>
        </p:txBody>
      </p:sp>
    </p:spTree>
    <p:extLst>
      <p:ext uri="{BB962C8B-B14F-4D97-AF65-F5344CB8AC3E}">
        <p14:creationId xmlns:p14="http://schemas.microsoft.com/office/powerpoint/2010/main" val="2896902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0D288-9B9B-9F0A-D933-7A39F50DC7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613233-89A0-A001-1563-DE81321D708A}"/>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DEBFE5AD-E0A5-AF4E-AB7B-50296C06FC4F}"/>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67B6D66A-D5D7-277D-9C87-C01B8804F425}"/>
              </a:ext>
            </a:extLst>
          </p:cNvPr>
          <p:cNvSpPr>
            <a:spLocks noGrp="1"/>
          </p:cNvSpPr>
          <p:nvPr>
            <p:ph type="sldNum" sz="quarter" idx="5"/>
          </p:nvPr>
        </p:nvSpPr>
        <p:spPr/>
        <p:txBody>
          <a:bodyPr/>
          <a:lstStyle/>
          <a:p>
            <a:fld id="{A05BF8E5-B03D-DB46-B3B5-288EE8AE32DA}" type="slidenum">
              <a:rPr lang="en-US" smtClean="0"/>
              <a:t>32</a:t>
            </a:fld>
            <a:endParaRPr lang="en-US" dirty="0"/>
          </a:p>
        </p:txBody>
      </p:sp>
    </p:spTree>
    <p:extLst>
      <p:ext uri="{BB962C8B-B14F-4D97-AF65-F5344CB8AC3E}">
        <p14:creationId xmlns:p14="http://schemas.microsoft.com/office/powerpoint/2010/main" val="38716218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This is a response to the structured prompt provided.</a:t>
            </a:r>
            <a:endParaRPr lang="en-CA" dirty="0"/>
          </a:p>
        </p:txBody>
      </p:sp>
      <p:sp>
        <p:nvSpPr>
          <p:cNvPr id="4" name="Slide Number Placeholder 3"/>
          <p:cNvSpPr>
            <a:spLocks noGrp="1"/>
          </p:cNvSpPr>
          <p:nvPr>
            <p:ph type="sldNum" sz="quarter" idx="5"/>
          </p:nvPr>
        </p:nvSpPr>
        <p:spPr/>
        <p:txBody>
          <a:bodyPr/>
          <a:lstStyle/>
          <a:p>
            <a:pPr defTabSz="942170">
              <a:defRPr/>
            </a:pPr>
            <a:fld id="{61768844-783A-41CD-B43F-1846177C1A2E}" type="slidenum">
              <a:rPr lang="en-CA">
                <a:solidFill>
                  <a:prstClr val="black"/>
                </a:solidFill>
                <a:latin typeface="Aptos" panose="02110004020202020204"/>
              </a:rPr>
              <a:pPr defTabSz="942170">
                <a:defRPr/>
              </a:pPr>
              <a:t>33</a:t>
            </a:fld>
            <a:endParaRPr lang="en-CA" dirty="0">
              <a:solidFill>
                <a:prstClr val="black"/>
              </a:solidFill>
              <a:latin typeface="Aptos" panose="02110004020202020204"/>
            </a:endParaRPr>
          </a:p>
        </p:txBody>
      </p:sp>
    </p:spTree>
    <p:extLst>
      <p:ext uri="{BB962C8B-B14F-4D97-AF65-F5344CB8AC3E}">
        <p14:creationId xmlns:p14="http://schemas.microsoft.com/office/powerpoint/2010/main" val="29368682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05BF8E5-B03D-DB46-B3B5-288EE8AE32DA}" type="slidenum">
              <a:rPr lang="en-US" smtClean="0"/>
              <a:t>34</a:t>
            </a:fld>
            <a:endParaRPr lang="en-US" dirty="0"/>
          </a:p>
        </p:txBody>
      </p:sp>
    </p:spTree>
    <p:extLst>
      <p:ext uri="{BB962C8B-B14F-4D97-AF65-F5344CB8AC3E}">
        <p14:creationId xmlns:p14="http://schemas.microsoft.com/office/powerpoint/2010/main" val="12805093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168E9-29CC-8C29-CA86-755AAC9AB0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4E203B-325F-BCE8-9E24-442F03C25544}"/>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5E313379-8B87-BBA9-AA6D-7177AEE8BFA1}"/>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86B3E4D4-E0E1-BD58-3CD4-9B7F96323558}"/>
              </a:ext>
            </a:extLst>
          </p:cNvPr>
          <p:cNvSpPr>
            <a:spLocks noGrp="1"/>
          </p:cNvSpPr>
          <p:nvPr>
            <p:ph type="sldNum" sz="quarter" idx="5"/>
          </p:nvPr>
        </p:nvSpPr>
        <p:spPr/>
        <p:txBody>
          <a:bodyPr/>
          <a:lstStyle/>
          <a:p>
            <a:fld id="{A05BF8E5-B03D-DB46-B3B5-288EE8AE32DA}" type="slidenum">
              <a:rPr lang="en-US" smtClean="0"/>
              <a:t>35</a:t>
            </a:fld>
            <a:endParaRPr lang="en-US" dirty="0"/>
          </a:p>
        </p:txBody>
      </p:sp>
    </p:spTree>
    <p:extLst>
      <p:ext uri="{BB962C8B-B14F-4D97-AF65-F5344CB8AC3E}">
        <p14:creationId xmlns:p14="http://schemas.microsoft.com/office/powerpoint/2010/main" val="38920900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defTabSz="471086">
              <a:defRPr/>
            </a:pPr>
            <a:fld id="{A05BF8E5-B03D-DB46-B3B5-288EE8AE32DA}" type="slidenum">
              <a:rPr lang="en-US">
                <a:solidFill>
                  <a:prstClr val="black"/>
                </a:solidFill>
                <a:latin typeface="Calibri" panose="020F0502020204030204"/>
              </a:rPr>
              <a:pPr defTabSz="471086">
                <a:defRPr/>
              </a:pPr>
              <a:t>36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964932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05BF8E5-B03D-DB46-B3B5-288EE8AE32DA}" type="slidenum">
              <a:rPr lang="en-US" smtClean="0"/>
              <a:t>37</a:t>
            </a:fld>
            <a:endParaRPr lang="en-US" dirty="0"/>
          </a:p>
        </p:txBody>
      </p:sp>
    </p:spTree>
    <p:extLst>
      <p:ext uri="{BB962C8B-B14F-4D97-AF65-F5344CB8AC3E}">
        <p14:creationId xmlns:p14="http://schemas.microsoft.com/office/powerpoint/2010/main" val="19993443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
Recognizing bias in AI outputs is an essential step in mitigating its impact and ensuring AI systems are used responsibly. As AI technologies become increasingly integrated into decision-making processes across sectors such as education, healthcare, finance, and law enforcement, the potential for biased outcomes grows. These biases can stem from the data used to train models, the design of algorithms, and the societal contexts in which AI is deployed. To address this, users and developers must adopt strategies that help identify and reduce bias in AI-generated content. One effective strategy is to evaluate outputs for disparate impact, which involves assessing whether the AI's decisions disproportionately affect certain groups based on race, gender, age, or other characteristics. This can reveal hidden patterns of discrimination that may not be immediately apparent. Another approach is to cross-reference AI outputs with real-world data and established knowledge. By comparing AI-generated information with verified sources, users can detect inaccuracies and ensure the reliability of the content. Additionally, comparing outputs across different demographics can help identify inconsistencies and potential biases. For example, if an AI tool provides different recommendations for similar individuals based solely on demographic factors, this may indicate a biased algorithm. Monitoring for the absence of diversity in AI outputs is also crucial. A lack of representation in generated content or decisions may signal underlying bias in the training data or model design. Finally, seeking external validation from independent, reputable sources can help confirm the accuracy and fairness of AI outputs. This includes consulting academic literature, expert opinions, and trusted databases. By implementing these strategies, users can foster a more ethical and equitable use of AI technologies, promoting transparency and accountability in AI-driven systems.</a:t>
            </a:r>
          </a:p>
        </p:txBody>
      </p:sp>
      <p:sp>
        <p:nvSpPr>
          <p:cNvPr id="4" name="Slide Number Placeholder 3"/>
          <p:cNvSpPr>
            <a:spLocks noGrp="1"/>
          </p:cNvSpPr>
          <p:nvPr>
            <p:ph type="sldNum" sz="quarter" idx="5"/>
          </p:nvPr>
        </p:nvSpPr>
        <p:spPr/>
        <p:txBody>
          <a:bodyPr/>
          <a:lstStyle/>
          <a:p>
            <a:fld id="{40FE1F24-20DC-456F-B7A1-06BADF2EC45A}" type="slidenum">
              <a:t>38</a:t>
            </a:fld>
            <a:endParaRPr lang="en-US" dirty="0"/>
          </a:p>
        </p:txBody>
      </p:sp>
    </p:spTree>
    <p:extLst>
      <p:ext uri="{BB962C8B-B14F-4D97-AF65-F5344CB8AC3E}">
        <p14:creationId xmlns:p14="http://schemas.microsoft.com/office/powerpoint/2010/main" val="24514197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05BF8E5-B03D-DB46-B3B5-288EE8AE32DA}" type="slidenum">
              <a:rPr lang="en-US" smtClean="0"/>
              <a:t>39</a:t>
            </a:fld>
            <a:endParaRPr lang="en-US" dirty="0"/>
          </a:p>
        </p:txBody>
      </p:sp>
    </p:spTree>
    <p:extLst>
      <p:ext uri="{BB962C8B-B14F-4D97-AF65-F5344CB8AC3E}">
        <p14:creationId xmlns:p14="http://schemas.microsoft.com/office/powerpoint/2010/main" val="2384909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b="1" dirty="0"/>
              <a:t>Bridge in: Option of an open class discussion or opening a polling tool,</a:t>
            </a:r>
            <a:r>
              <a:rPr lang="en-US" dirty="0"/>
              <a:t> such as </a:t>
            </a:r>
            <a:r>
              <a:rPr lang="en-US" dirty="0" err="1"/>
              <a:t>Mentimeter</a:t>
            </a:r>
            <a:r>
              <a:rPr lang="en-US" dirty="0"/>
              <a:t>. Instructors may need to set up the question in their own polling tool of choice</a:t>
            </a:r>
            <a:endParaRPr lang="en-CA" dirty="0"/>
          </a:p>
        </p:txBody>
      </p:sp>
      <p:sp>
        <p:nvSpPr>
          <p:cNvPr id="4" name="Slide Number Placeholder 3"/>
          <p:cNvSpPr>
            <a:spLocks noGrp="1"/>
          </p:cNvSpPr>
          <p:nvPr>
            <p:ph type="sldNum" sz="quarter" idx="5"/>
          </p:nvPr>
        </p:nvSpPr>
        <p:spPr/>
        <p:txBody>
          <a:bodyPr/>
          <a:lstStyle/>
          <a:p>
            <a:pPr defTabSz="942170">
              <a:defRPr/>
            </a:pPr>
            <a:fld id="{61768844-783A-41CD-B43F-1846177C1A2E}" type="slidenum">
              <a:rPr lang="en-CA">
                <a:solidFill>
                  <a:prstClr val="black"/>
                </a:solidFill>
                <a:latin typeface="Aptos" panose="02110004020202020204"/>
              </a:rPr>
              <a:pPr defTabSz="942170">
                <a:defRPr/>
              </a:pPr>
              <a:t>4</a:t>
            </a:fld>
            <a:endParaRPr lang="en-CA" dirty="0">
              <a:solidFill>
                <a:prstClr val="black"/>
              </a:solidFill>
              <a:latin typeface="Aptos" panose="02110004020202020204"/>
            </a:endParaRPr>
          </a:p>
        </p:txBody>
      </p:sp>
    </p:spTree>
    <p:extLst>
      <p:ext uri="{BB962C8B-B14F-4D97-AF65-F5344CB8AC3E}">
        <p14:creationId xmlns:p14="http://schemas.microsoft.com/office/powerpoint/2010/main" val="9373589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05BF8E5-B03D-DB46-B3B5-288EE8AE32DA}" type="slidenum">
              <a:rPr lang="en-US" smtClean="0"/>
              <a:t>40</a:t>
            </a:fld>
            <a:endParaRPr lang="en-US" dirty="0"/>
          </a:p>
        </p:txBody>
      </p:sp>
    </p:spTree>
    <p:extLst>
      <p:ext uri="{BB962C8B-B14F-4D97-AF65-F5344CB8AC3E}">
        <p14:creationId xmlns:p14="http://schemas.microsoft.com/office/powerpoint/2010/main" val="41319271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defTabSz="471086">
              <a:defRPr/>
            </a:pPr>
            <a:fld id="{A05BF8E5-B03D-DB46-B3B5-288EE8AE32DA}" type="slidenum">
              <a:rPr lang="en-US">
                <a:solidFill>
                  <a:prstClr val="black"/>
                </a:solidFill>
                <a:latin typeface="Calibri" panose="020F0502020204030204"/>
              </a:rPr>
              <a:pPr defTabSz="471086">
                <a:defRPr/>
              </a:pPr>
              <a:t>41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016408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For instructors.</a:t>
            </a:r>
            <a:endParaRPr lang="en-CA" dirty="0"/>
          </a:p>
        </p:txBody>
      </p:sp>
      <p:sp>
        <p:nvSpPr>
          <p:cNvPr id="4" name="Slide Number Placeholder 3"/>
          <p:cNvSpPr>
            <a:spLocks noGrp="1"/>
          </p:cNvSpPr>
          <p:nvPr>
            <p:ph type="sldNum" sz="quarter" idx="5"/>
          </p:nvPr>
        </p:nvSpPr>
        <p:spPr/>
        <p:txBody>
          <a:bodyPr/>
          <a:lstStyle/>
          <a:p>
            <a:fld id="{A05BF8E5-B03D-DB46-B3B5-288EE8AE32DA}" type="slidenum">
              <a:rPr lang="en-US" smtClean="0"/>
              <a:t>42</a:t>
            </a:fld>
            <a:endParaRPr lang="en-US" dirty="0"/>
          </a:p>
        </p:txBody>
      </p:sp>
    </p:spTree>
    <p:extLst>
      <p:ext uri="{BB962C8B-B14F-4D97-AF65-F5344CB8AC3E}">
        <p14:creationId xmlns:p14="http://schemas.microsoft.com/office/powerpoint/2010/main" val="37382553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defTabSz="471086">
              <a:defRPr/>
            </a:pPr>
            <a:fld id="{A05BF8E5-B03D-DB46-B3B5-288EE8AE32DA}" type="slidenum">
              <a:rPr lang="en-US">
                <a:solidFill>
                  <a:prstClr val="black"/>
                </a:solidFill>
                <a:latin typeface="Calibri" panose="020F0502020204030204"/>
              </a:rPr>
              <a:pPr defTabSz="471086">
                <a:defRPr/>
              </a:pPr>
              <a:t>43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106058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C0400-BE6C-3616-0C8D-70F1648B06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3F3C7F-622B-6F4B-3768-8AC2DABD4286}"/>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B3D9EA2C-2C2E-69AA-8EB3-644AD3B7571A}"/>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E7217516-B2E4-4BE6-7492-5101D602F649}"/>
              </a:ext>
            </a:extLst>
          </p:cNvPr>
          <p:cNvSpPr>
            <a:spLocks noGrp="1"/>
          </p:cNvSpPr>
          <p:nvPr>
            <p:ph type="sldNum" sz="quarter" idx="5"/>
          </p:nvPr>
        </p:nvSpPr>
        <p:spPr/>
        <p:txBody>
          <a:bodyPr/>
          <a:lstStyle/>
          <a:p>
            <a:pPr defTabSz="471086">
              <a:defRPr/>
            </a:pPr>
            <a:fld id="{A05BF8E5-B03D-DB46-B3B5-288EE8AE32DA}" type="slidenum">
              <a:rPr lang="en-US">
                <a:solidFill>
                  <a:prstClr val="black"/>
                </a:solidFill>
                <a:latin typeface="Calibri" panose="020F0502020204030204"/>
              </a:rPr>
              <a:pPr defTabSz="471086">
                <a:defRPr/>
              </a:pPr>
              <a:t>44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912303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defTabSz="942170">
              <a:defRPr/>
            </a:pPr>
            <a:fld id="{61768844-783A-41CD-B43F-1846177C1A2E}" type="slidenum">
              <a:rPr lang="en-CA">
                <a:solidFill>
                  <a:prstClr val="black"/>
                </a:solidFill>
                <a:latin typeface="Aptos" panose="02110004020202020204"/>
              </a:rPr>
              <a:pPr defTabSz="942170">
                <a:defRPr/>
              </a:pPr>
              <a:t>45</a:t>
            </a:fld>
            <a:endParaRPr lang="en-CA" dirty="0">
              <a:solidFill>
                <a:prstClr val="black"/>
              </a:solidFill>
              <a:latin typeface="Aptos" panose="02110004020202020204"/>
            </a:endParaRPr>
          </a:p>
        </p:txBody>
      </p:sp>
    </p:spTree>
    <p:extLst>
      <p:ext uri="{BB962C8B-B14F-4D97-AF65-F5344CB8AC3E}">
        <p14:creationId xmlns:p14="http://schemas.microsoft.com/office/powerpoint/2010/main" val="28708432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defTabSz="942170">
              <a:defRPr/>
            </a:pPr>
            <a:fld id="{61768844-783A-41CD-B43F-1846177C1A2E}" type="slidenum">
              <a:rPr lang="en-CA">
                <a:solidFill>
                  <a:prstClr val="black"/>
                </a:solidFill>
                <a:latin typeface="Aptos" panose="02110004020202020204"/>
              </a:rPr>
              <a:pPr defTabSz="942170">
                <a:defRPr/>
              </a:pPr>
              <a:t>46</a:t>
            </a:fld>
            <a:endParaRPr lang="en-CA" dirty="0">
              <a:solidFill>
                <a:prstClr val="black"/>
              </a:solidFill>
              <a:latin typeface="Aptos" panose="02110004020202020204"/>
            </a:endParaRPr>
          </a:p>
        </p:txBody>
      </p:sp>
    </p:spTree>
    <p:extLst>
      <p:ext uri="{BB962C8B-B14F-4D97-AF65-F5344CB8AC3E}">
        <p14:creationId xmlns:p14="http://schemas.microsoft.com/office/powerpoint/2010/main" val="377225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05BF8E5-B03D-DB46-B3B5-288EE8AE32DA}" type="slidenum">
              <a:rPr lang="en-US" smtClean="0"/>
              <a:t>5</a:t>
            </a:fld>
            <a:endParaRPr lang="en-US" dirty="0"/>
          </a:p>
        </p:txBody>
      </p:sp>
    </p:spTree>
    <p:extLst>
      <p:ext uri="{BB962C8B-B14F-4D97-AF65-F5344CB8AC3E}">
        <p14:creationId xmlns:p14="http://schemas.microsoft.com/office/powerpoint/2010/main" val="3206334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2F198-C317-C644-6720-FA796D759D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AC574F-18A6-9810-9ED9-EBDE6B273AC2}"/>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59C9FC4F-4ADA-24A7-ED56-2D2197259809}"/>
              </a:ext>
            </a:extLst>
          </p:cNvPr>
          <p:cNvSpPr>
            <a:spLocks noGrp="1"/>
          </p:cNvSpPr>
          <p:nvPr>
            <p:ph type="body" idx="1"/>
          </p:nvPr>
        </p:nvSpPr>
        <p:spPr/>
        <p:txBody>
          <a:bodyPr/>
          <a:lstStyle/>
          <a:p>
            <a:r>
              <a:rPr lang="en-US" sz="900" b="1" dirty="0"/>
              <a:t>There are many types of AI – this chart represents 5 of them- others may show anywhere from 3 – 7 types</a:t>
            </a:r>
          </a:p>
          <a:p>
            <a:r>
              <a:rPr lang="en-US" sz="900" b="1" dirty="0"/>
              <a:t>Summary of the Seven Types of AI (from DDI Development)</a:t>
            </a:r>
          </a:p>
          <a:p>
            <a:r>
              <a:rPr lang="en-US" sz="900" dirty="0"/>
              <a:t>The article categorizes AI into several types based on capabilities and functionality. Here are </a:t>
            </a:r>
            <a:r>
              <a:rPr lang="en-US" sz="900" b="1" dirty="0"/>
              <a:t>seven key types</a:t>
            </a:r>
            <a:r>
              <a:rPr lang="en-US" sz="900" dirty="0"/>
              <a:t> with brief descriptions:</a:t>
            </a:r>
          </a:p>
          <a:p>
            <a:r>
              <a:rPr lang="en-US" sz="900" b="1" dirty="0"/>
              <a:t>1. Narrow AI (Weak AI)</a:t>
            </a:r>
          </a:p>
          <a:p>
            <a:r>
              <a:rPr lang="en-US" sz="900" b="1" dirty="0"/>
              <a:t>Description:</a:t>
            </a:r>
            <a:r>
              <a:rPr lang="en-US" sz="900" dirty="0"/>
              <a:t> Specializes in one specific task, such as chatbots or recommendation systems.</a:t>
            </a:r>
          </a:p>
          <a:p>
            <a:r>
              <a:rPr lang="en-US" sz="900" b="1" dirty="0"/>
              <a:t>Use Case:</a:t>
            </a:r>
            <a:r>
              <a:rPr lang="en-US" sz="900" dirty="0"/>
              <a:t> Customer service automation, product recommendations, and quality control in manufacturing.</a:t>
            </a:r>
          </a:p>
          <a:p>
            <a:r>
              <a:rPr lang="en-US" sz="900" b="1" dirty="0"/>
              <a:t>2. General AI (Strong AI)</a:t>
            </a:r>
          </a:p>
          <a:p>
            <a:r>
              <a:rPr lang="en-US" sz="900" b="1" dirty="0"/>
              <a:t>Description:</a:t>
            </a:r>
            <a:r>
              <a:rPr lang="en-US" sz="900" dirty="0"/>
              <a:t> Hypothetical AI that can perform any intellectual task a human can do.</a:t>
            </a:r>
          </a:p>
          <a:p>
            <a:r>
              <a:rPr lang="en-US" sz="900" b="1" dirty="0"/>
              <a:t>Use Case:</a:t>
            </a:r>
            <a:r>
              <a:rPr lang="en-US" sz="900" dirty="0"/>
              <a:t> Advanced problem-solving across domains like supply chain optimization and drug discovery.</a:t>
            </a:r>
          </a:p>
          <a:p>
            <a:r>
              <a:rPr lang="en-US" sz="900" b="1" dirty="0"/>
              <a:t>3. Artificial Superintelligence (ASI)</a:t>
            </a:r>
          </a:p>
          <a:p>
            <a:r>
              <a:rPr lang="en-US" sz="900" b="1" dirty="0"/>
              <a:t>Description:</a:t>
            </a:r>
            <a:r>
              <a:rPr lang="en-US" sz="900" dirty="0"/>
              <a:t> A theoretical AI surpassing human intelligence in all aspects.</a:t>
            </a:r>
          </a:p>
          <a:p>
            <a:r>
              <a:rPr lang="en-US" sz="900" b="1" dirty="0"/>
              <a:t>Use Case:</a:t>
            </a:r>
            <a:r>
              <a:rPr lang="en-US" sz="900" dirty="0"/>
              <a:t> Could revolutionize science, healthcare, and global challenges like climate change (still conceptual).</a:t>
            </a:r>
          </a:p>
          <a:p>
            <a:r>
              <a:rPr lang="en-US" sz="900" b="1" dirty="0"/>
              <a:t>4. Reactive Machines</a:t>
            </a:r>
          </a:p>
          <a:p>
            <a:r>
              <a:rPr lang="en-US" sz="900" b="1" dirty="0"/>
              <a:t>Description:</a:t>
            </a:r>
            <a:r>
              <a:rPr lang="en-US" sz="900" dirty="0"/>
              <a:t> Basic AI systems that react to current inputs without memory or learning.</a:t>
            </a:r>
          </a:p>
          <a:p>
            <a:r>
              <a:rPr lang="en-US" sz="900" b="1" dirty="0"/>
              <a:t>Use Case:</a:t>
            </a:r>
            <a:r>
              <a:rPr lang="en-US" sz="900" dirty="0"/>
              <a:t> Chess programs, assembly-line robots.</a:t>
            </a:r>
          </a:p>
          <a:p>
            <a:r>
              <a:rPr lang="en-US" sz="900" b="1" dirty="0"/>
              <a:t>5. Limited Memory AI</a:t>
            </a:r>
          </a:p>
          <a:p>
            <a:r>
              <a:rPr lang="en-US" sz="900" b="1" dirty="0"/>
              <a:t>Description:</a:t>
            </a:r>
            <a:r>
              <a:rPr lang="en-US" sz="900" dirty="0"/>
              <a:t> Can use past data for short-term decisions.</a:t>
            </a:r>
          </a:p>
          <a:p>
            <a:r>
              <a:rPr lang="en-US" sz="900" b="1" dirty="0"/>
              <a:t>Use Case:</a:t>
            </a:r>
            <a:r>
              <a:rPr lang="en-US" sz="900" dirty="0"/>
              <a:t> Self-driving cars, personalized recommendations.</a:t>
            </a:r>
          </a:p>
          <a:p>
            <a:r>
              <a:rPr lang="en-US" sz="900" b="1" dirty="0"/>
              <a:t>6. Theory of Mind AI</a:t>
            </a:r>
          </a:p>
          <a:p>
            <a:r>
              <a:rPr lang="en-US" sz="900" b="1" dirty="0"/>
              <a:t>Description:</a:t>
            </a:r>
            <a:r>
              <a:rPr lang="en-US" sz="900" dirty="0"/>
              <a:t> Future AI that understands emotions, beliefs, and intentions.</a:t>
            </a:r>
          </a:p>
          <a:p>
            <a:r>
              <a:rPr lang="en-US" sz="900" b="1" dirty="0"/>
              <a:t>Use Case:</a:t>
            </a:r>
            <a:r>
              <a:rPr lang="en-US" sz="900" dirty="0"/>
              <a:t> Advanced social robots and empathetic customer service bots (still in development).</a:t>
            </a:r>
          </a:p>
          <a:p>
            <a:r>
              <a:rPr lang="en-US" sz="900" b="1" dirty="0"/>
              <a:t>7. Self-Aware AI</a:t>
            </a:r>
          </a:p>
          <a:p>
            <a:r>
              <a:rPr lang="en-US" sz="900" b="1" dirty="0"/>
              <a:t>Description:</a:t>
            </a:r>
            <a:r>
              <a:rPr lang="en-US" sz="900" dirty="0"/>
              <a:t> Hypothetical AI with consciousness and self-awareness.</a:t>
            </a:r>
          </a:p>
          <a:p>
            <a:r>
              <a:rPr lang="en-US" sz="900" b="1" dirty="0"/>
              <a:t>Use Case:</a:t>
            </a:r>
            <a:r>
              <a:rPr lang="en-US" sz="900" dirty="0"/>
              <a:t> No real-world examples yet; remains speculative.</a:t>
            </a:r>
          </a:p>
          <a:p>
            <a:br>
              <a:rPr lang="en-US" sz="900" dirty="0"/>
            </a:br>
            <a:endParaRPr lang="en-CA" sz="900" dirty="0"/>
          </a:p>
        </p:txBody>
      </p:sp>
      <p:sp>
        <p:nvSpPr>
          <p:cNvPr id="4" name="Slide Number Placeholder 3">
            <a:extLst>
              <a:ext uri="{FF2B5EF4-FFF2-40B4-BE49-F238E27FC236}">
                <a16:creationId xmlns:a16="http://schemas.microsoft.com/office/drawing/2014/main" id="{C6FBC7D8-24C5-677B-9C44-ED02575BDA0A}"/>
              </a:ext>
            </a:extLst>
          </p:cNvPr>
          <p:cNvSpPr>
            <a:spLocks noGrp="1"/>
          </p:cNvSpPr>
          <p:nvPr>
            <p:ph type="sldNum" sz="quarter" idx="5"/>
          </p:nvPr>
        </p:nvSpPr>
        <p:spPr/>
        <p:txBody>
          <a:bodyPr/>
          <a:lstStyle/>
          <a:p>
            <a:fld id="{A05BF8E5-B03D-DB46-B3B5-288EE8AE32DA}" type="slidenum">
              <a:rPr lang="en-US" smtClean="0"/>
              <a:t>6</a:t>
            </a:fld>
            <a:endParaRPr lang="en-US" dirty="0"/>
          </a:p>
        </p:txBody>
      </p:sp>
    </p:spTree>
    <p:extLst>
      <p:ext uri="{BB962C8B-B14F-4D97-AF65-F5344CB8AC3E}">
        <p14:creationId xmlns:p14="http://schemas.microsoft.com/office/powerpoint/2010/main" val="4049844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b="0" i="0" dirty="0">
                <a:solidFill>
                  <a:srgbClr val="333333"/>
                </a:solidFill>
                <a:effectLst/>
                <a:latin typeface="Open Sans" panose="020B0606030504020204" pitchFamily="34" charset="0"/>
              </a:rPr>
              <a:t>Common Sense Education. (2023). </a:t>
            </a:r>
            <a:r>
              <a:rPr lang="en-US" b="0" i="1" u="none" strike="noStrike" dirty="0">
                <a:solidFill>
                  <a:srgbClr val="337AB7"/>
                </a:solidFill>
                <a:effectLst/>
                <a:latin typeface="Open Sans" panose="020B0606030504020204" pitchFamily="34" charset="0"/>
                <a:hlinkClick r:id="rId3"/>
              </a:rPr>
              <a:t>What is AI?</a:t>
            </a:r>
            <a:r>
              <a:rPr lang="en-US" b="0" i="0" dirty="0">
                <a:solidFill>
                  <a:srgbClr val="333333"/>
                </a:solidFill>
                <a:effectLst/>
                <a:latin typeface="Open Sans" panose="020B0606030504020204" pitchFamily="34" charset="0"/>
              </a:rPr>
              <a:t> [Online video]. YouTube.</a:t>
            </a:r>
            <a:endParaRPr lang="en-CA" dirty="0"/>
          </a:p>
        </p:txBody>
      </p:sp>
      <p:sp>
        <p:nvSpPr>
          <p:cNvPr id="4" name="Slide Number Placeholder 3"/>
          <p:cNvSpPr>
            <a:spLocks noGrp="1"/>
          </p:cNvSpPr>
          <p:nvPr>
            <p:ph type="sldNum" sz="quarter" idx="5"/>
          </p:nvPr>
        </p:nvSpPr>
        <p:spPr/>
        <p:txBody>
          <a:bodyPr/>
          <a:lstStyle/>
          <a:p>
            <a:fld id="{A05BF8E5-B03D-DB46-B3B5-288EE8AE32DA}" type="slidenum">
              <a:rPr lang="en-US" smtClean="0"/>
              <a:t>7</a:t>
            </a:fld>
            <a:endParaRPr lang="en-US" dirty="0"/>
          </a:p>
        </p:txBody>
      </p:sp>
    </p:spTree>
    <p:extLst>
      <p:ext uri="{BB962C8B-B14F-4D97-AF65-F5344CB8AC3E}">
        <p14:creationId xmlns:p14="http://schemas.microsoft.com/office/powerpoint/2010/main" val="2770606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05BF8E5-B03D-DB46-B3B5-288EE8AE32DA}" type="slidenum">
              <a:rPr lang="en-US" smtClean="0"/>
              <a:t>8</a:t>
            </a:fld>
            <a:endParaRPr lang="en-US" dirty="0"/>
          </a:p>
        </p:txBody>
      </p:sp>
    </p:spTree>
    <p:extLst>
      <p:ext uri="{BB962C8B-B14F-4D97-AF65-F5344CB8AC3E}">
        <p14:creationId xmlns:p14="http://schemas.microsoft.com/office/powerpoint/2010/main" val="2759438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CA" dirty="0"/>
              <a:t>https://www.youtube.com/watch?v=S7xTBa93TX8</a:t>
            </a:r>
          </a:p>
        </p:txBody>
      </p:sp>
      <p:sp>
        <p:nvSpPr>
          <p:cNvPr id="4" name="Slide Number Placeholder 3"/>
          <p:cNvSpPr>
            <a:spLocks noGrp="1"/>
          </p:cNvSpPr>
          <p:nvPr>
            <p:ph type="sldNum" sz="quarter" idx="5"/>
          </p:nvPr>
        </p:nvSpPr>
        <p:spPr/>
        <p:txBody>
          <a:bodyPr/>
          <a:lstStyle/>
          <a:p>
            <a:fld id="{A05BF8E5-B03D-DB46-B3B5-288EE8AE32DA}" type="slidenum">
              <a:rPr lang="en-US" smtClean="0"/>
              <a:t>9</a:t>
            </a:fld>
            <a:endParaRPr lang="en-US" dirty="0"/>
          </a:p>
        </p:txBody>
      </p:sp>
    </p:spTree>
    <p:extLst>
      <p:ext uri="{BB962C8B-B14F-4D97-AF65-F5344CB8AC3E}">
        <p14:creationId xmlns:p14="http://schemas.microsoft.com/office/powerpoint/2010/main" val="21727719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24F4BCE-CCF2-1932-C70F-85C3BF737702}"/>
              </a:ext>
            </a:extLst>
          </p:cNvPr>
          <p:cNvSpPr txBox="1">
            <a:spLocks/>
          </p:cNvSpPr>
          <p:nvPr userDrawn="1"/>
        </p:nvSpPr>
        <p:spPr>
          <a:xfrm>
            <a:off x="587375" y="5828170"/>
            <a:ext cx="5013702" cy="401342"/>
          </a:xfrm>
          <a:prstGeom prst="rect">
            <a:avLst/>
          </a:prstGeom>
        </p:spPr>
        <p:txBody>
          <a:bodyPr anchor="t" anchorCtr="0">
            <a:normAutofit/>
          </a:bodyPr>
          <a:lstStyle>
            <a:lvl1pPr algn="l" defTabSz="914400" rtl="0" eaLnBrk="1" latinLnBrk="0" hangingPunct="1">
              <a:lnSpc>
                <a:spcPct val="90000"/>
              </a:lnSpc>
              <a:spcBef>
                <a:spcPct val="0"/>
              </a:spcBef>
              <a:buNone/>
              <a:defRPr sz="4400" b="1" i="0" kern="1200">
                <a:solidFill>
                  <a:schemeClr val="bg1"/>
                </a:solidFill>
                <a:latin typeface="Adobe Garamond Pro Bold" panose="02020502060506020403" pitchFamily="18" charset="77"/>
                <a:ea typeface="+mj-ea"/>
                <a:cs typeface="+mj-cs"/>
              </a:defRPr>
            </a:lvl1pPr>
          </a:lstStyle>
          <a:p>
            <a:r>
              <a:rPr lang="en-CA" sz="1600" b="1" i="0" dirty="0">
                <a:latin typeface="Adobe Garamond Pro Bold" panose="02020502060506020403" pitchFamily="18" charset="77"/>
              </a:rPr>
              <a:t>www.conestogac.on.ca</a:t>
            </a:r>
          </a:p>
        </p:txBody>
      </p:sp>
      <p:sp>
        <p:nvSpPr>
          <p:cNvPr id="12" name="Title 1">
            <a:extLst>
              <a:ext uri="{FF2B5EF4-FFF2-40B4-BE49-F238E27FC236}">
                <a16:creationId xmlns:a16="http://schemas.microsoft.com/office/drawing/2014/main" id="{F7FDB0E4-93C0-FDFD-D0C1-35F0914DA983}"/>
              </a:ext>
            </a:extLst>
          </p:cNvPr>
          <p:cNvSpPr>
            <a:spLocks noGrp="1"/>
          </p:cNvSpPr>
          <p:nvPr>
            <p:ph type="ctrTitle" hasCustomPrompt="1"/>
          </p:nvPr>
        </p:nvSpPr>
        <p:spPr>
          <a:xfrm>
            <a:off x="587375" y="1897618"/>
            <a:ext cx="5013702" cy="2354342"/>
          </a:xfrm>
          <a:prstGeom prst="rect">
            <a:avLst/>
          </a:prstGeom>
        </p:spPr>
        <p:txBody>
          <a:bodyPr anchor="ctr" anchorCtr="0">
            <a:normAutofit/>
          </a:bodyPr>
          <a:lstStyle>
            <a:lvl1pPr algn="l">
              <a:defRPr sz="4400" b="1" i="0">
                <a:solidFill>
                  <a:schemeClr val="bg1"/>
                </a:solidFill>
                <a:latin typeface="Times New Roman" panose="02020603050405020304" pitchFamily="18" charset="0"/>
                <a:cs typeface="Times New Roman" panose="02020603050405020304" pitchFamily="18" charset="0"/>
              </a:defRPr>
            </a:lvl1pPr>
          </a:lstStyle>
          <a:p>
            <a:r>
              <a:rPr lang="en-CA"/>
              <a:t>Presentation </a:t>
            </a:r>
            <a:br>
              <a:rPr lang="en-CA"/>
            </a:br>
            <a:r>
              <a:rPr lang="en-CA"/>
              <a:t>Title Slide 1</a:t>
            </a:r>
          </a:p>
        </p:txBody>
      </p:sp>
      <p:pic>
        <p:nvPicPr>
          <p:cNvPr id="3" name="Picture 2" descr="A black and white logo&#10;&#10;Description automatically generated">
            <a:extLst>
              <a:ext uri="{FF2B5EF4-FFF2-40B4-BE49-F238E27FC236}">
                <a16:creationId xmlns:a16="http://schemas.microsoft.com/office/drawing/2014/main" id="{BBCE8E98-FCFD-59AE-AB13-3B54F55083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2698" y="537048"/>
            <a:ext cx="2939310" cy="932975"/>
          </a:xfrm>
          <a:prstGeom prst="rect">
            <a:avLst/>
          </a:prstGeom>
        </p:spPr>
      </p:pic>
      <p:sp>
        <p:nvSpPr>
          <p:cNvPr id="9" name="Subtitle 2">
            <a:extLst>
              <a:ext uri="{FF2B5EF4-FFF2-40B4-BE49-F238E27FC236}">
                <a16:creationId xmlns:a16="http://schemas.microsoft.com/office/drawing/2014/main" id="{6DD959F0-A50B-EE3A-0B2B-162D3AFE9DCB}"/>
              </a:ext>
            </a:extLst>
          </p:cNvPr>
          <p:cNvSpPr>
            <a:spLocks noGrp="1"/>
          </p:cNvSpPr>
          <p:nvPr>
            <p:ph type="subTitle" idx="1" hasCustomPrompt="1"/>
          </p:nvPr>
        </p:nvSpPr>
        <p:spPr>
          <a:xfrm>
            <a:off x="587375" y="4518139"/>
            <a:ext cx="5013702" cy="862073"/>
          </a:xfrm>
          <a:prstGeom prst="callout1">
            <a:avLst>
              <a:gd name="adj1" fmla="val -1230"/>
              <a:gd name="adj2" fmla="val 99807"/>
              <a:gd name="adj3" fmla="val -1205"/>
              <a:gd name="adj4" fmla="val -303"/>
            </a:avLst>
          </a:prstGeom>
          <a:ln w="12700">
            <a:solidFill>
              <a:schemeClr val="accent2"/>
            </a:solidFill>
            <a:prstDash val="solid"/>
          </a:ln>
        </p:spPr>
        <p:txBody>
          <a:bodyPr tIns="183600" rIns="90000">
            <a:noAutofit/>
          </a:bodyPr>
          <a:lstStyle>
            <a:lvl1pPr marL="0" indent="0" algn="l">
              <a:buNone/>
              <a:defRPr sz="1400" b="0" i="0">
                <a:solidFill>
                  <a:schemeClr val="bg1"/>
                </a:solidFill>
                <a:latin typeface="Arial" panose="020B0604020202020204" pitchFamily="34" charset="0"/>
                <a:cs typeface="Arial" panose="020B0604020202020204" pitchFamily="34" charset="0"/>
              </a:defRPr>
            </a:lvl1pPr>
            <a:lvl2pPr marL="457200" indent="0" algn="l">
              <a:buNone/>
              <a:defRPr sz="1400"/>
            </a:lvl2pPr>
            <a:lvl3pPr marL="914400" indent="0" algn="l">
              <a:buNone/>
              <a:defRPr sz="1400"/>
            </a:lvl3pPr>
            <a:lvl4pPr marL="1371600" indent="0" algn="l">
              <a:buNone/>
              <a:defRPr sz="1400"/>
            </a:lvl4pPr>
            <a:lvl5pPr marL="1828800" indent="0" algn="l">
              <a:buNone/>
              <a:defRPr sz="1400"/>
            </a:lvl5pPr>
            <a:lvl6pPr marL="2286000" indent="0" algn="l">
              <a:buNone/>
              <a:defRPr sz="1400"/>
            </a:lvl6pPr>
            <a:lvl7pPr marL="2743200" indent="0" algn="l">
              <a:buNone/>
              <a:defRPr sz="1400"/>
            </a:lvl7pPr>
            <a:lvl8pPr marL="3200400" indent="0" algn="l">
              <a:buNone/>
              <a:defRPr sz="1400"/>
            </a:lvl8pPr>
            <a:lvl9pPr marL="3657600" indent="0" algn="l">
              <a:buNone/>
              <a:defRPr sz="1400"/>
            </a:lvl9pPr>
          </a:lstStyle>
          <a:p>
            <a:r>
              <a:rPr lang="en-CA"/>
              <a:t>Presenter name, title &amp; date</a:t>
            </a:r>
          </a:p>
        </p:txBody>
      </p:sp>
    </p:spTree>
    <p:extLst>
      <p:ext uri="{BB962C8B-B14F-4D97-AF65-F5344CB8AC3E}">
        <p14:creationId xmlns:p14="http://schemas.microsoft.com/office/powerpoint/2010/main" val="1925249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10 - Custom Photo">
    <p:bg>
      <p:bgPr>
        <a:solidFill>
          <a:schemeClr val="bg2"/>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668AD9E-9596-E200-9B4C-C020333A8139}"/>
              </a:ext>
            </a:extLst>
          </p:cNvPr>
          <p:cNvSpPr>
            <a:spLocks noGrp="1"/>
          </p:cNvSpPr>
          <p:nvPr>
            <p:ph type="pic" sz="quarter" idx="10"/>
          </p:nvPr>
        </p:nvSpPr>
        <p:spPr>
          <a:xfrm>
            <a:off x="0" y="0"/>
            <a:ext cx="12192000" cy="6858000"/>
          </a:xfrm>
        </p:spPr>
        <p:txBody>
          <a:bodyPr/>
          <a:lstStyle/>
          <a:p>
            <a:endParaRPr lang="en-US" dirty="0"/>
          </a:p>
        </p:txBody>
      </p:sp>
      <p:sp>
        <p:nvSpPr>
          <p:cNvPr id="11" name="Rectangle 10">
            <a:extLst>
              <a:ext uri="{FF2B5EF4-FFF2-40B4-BE49-F238E27FC236}">
                <a16:creationId xmlns:a16="http://schemas.microsoft.com/office/drawing/2014/main" id="{023353F9-0778-F3D2-F56E-F4D312C8AED8}"/>
              </a:ext>
            </a:extLst>
          </p:cNvPr>
          <p:cNvSpPr/>
          <p:nvPr userDrawn="1"/>
        </p:nvSpPr>
        <p:spPr>
          <a:xfrm>
            <a:off x="0" y="0"/>
            <a:ext cx="5966847" cy="6858000"/>
          </a:xfrm>
          <a:prstGeom prst="rect">
            <a:avLst/>
          </a:prstGeom>
          <a:gradFill flip="none" rotWithShape="1">
            <a:gsLst>
              <a:gs pos="100000">
                <a:schemeClr val="accent1">
                  <a:lumMod val="85000"/>
                  <a:lumOff val="15000"/>
                  <a:alpha val="49000"/>
                </a:schemeClr>
              </a:gs>
              <a:gs pos="0">
                <a:schemeClr val="tx1"/>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024F4BCE-CCF2-1932-C70F-85C3BF737702}"/>
              </a:ext>
            </a:extLst>
          </p:cNvPr>
          <p:cNvSpPr txBox="1">
            <a:spLocks/>
          </p:cNvSpPr>
          <p:nvPr userDrawn="1"/>
        </p:nvSpPr>
        <p:spPr>
          <a:xfrm>
            <a:off x="587375" y="5799433"/>
            <a:ext cx="5013702" cy="401342"/>
          </a:xfrm>
          <a:prstGeom prst="rect">
            <a:avLst/>
          </a:prstGeom>
        </p:spPr>
        <p:txBody>
          <a:bodyPr anchor="t" anchorCtr="0">
            <a:normAutofit/>
          </a:bodyPr>
          <a:lstStyle>
            <a:lvl1pPr algn="l" defTabSz="914400" rtl="0" eaLnBrk="1" latinLnBrk="0" hangingPunct="1">
              <a:lnSpc>
                <a:spcPct val="90000"/>
              </a:lnSpc>
              <a:spcBef>
                <a:spcPct val="0"/>
              </a:spcBef>
              <a:buNone/>
              <a:defRPr sz="4400" b="1" i="0" kern="1200">
                <a:solidFill>
                  <a:schemeClr val="bg1"/>
                </a:solidFill>
                <a:latin typeface="Adobe Garamond Pro Bold" panose="02020502060506020403" pitchFamily="18" charset="77"/>
                <a:ea typeface="+mj-ea"/>
                <a:cs typeface="+mj-cs"/>
              </a:defRPr>
            </a:lvl1pPr>
          </a:lstStyle>
          <a:p>
            <a:r>
              <a:rPr lang="en-CA" sz="1600" b="1" i="0" dirty="0">
                <a:latin typeface="Times New Roman" panose="02020603050405020304" pitchFamily="18" charset="0"/>
                <a:cs typeface="Times New Roman" panose="02020603050405020304" pitchFamily="18" charset="0"/>
              </a:rPr>
              <a:t>www.conestogac.on.ca</a:t>
            </a:r>
          </a:p>
        </p:txBody>
      </p:sp>
      <p:sp>
        <p:nvSpPr>
          <p:cNvPr id="12" name="Title 1">
            <a:extLst>
              <a:ext uri="{FF2B5EF4-FFF2-40B4-BE49-F238E27FC236}">
                <a16:creationId xmlns:a16="http://schemas.microsoft.com/office/drawing/2014/main" id="{F7FDB0E4-93C0-FDFD-D0C1-35F0914DA983}"/>
              </a:ext>
            </a:extLst>
          </p:cNvPr>
          <p:cNvSpPr>
            <a:spLocks noGrp="1"/>
          </p:cNvSpPr>
          <p:nvPr>
            <p:ph type="ctrTitle" hasCustomPrompt="1"/>
          </p:nvPr>
        </p:nvSpPr>
        <p:spPr>
          <a:xfrm>
            <a:off x="587375" y="1868881"/>
            <a:ext cx="5013702" cy="2354342"/>
          </a:xfrm>
          <a:prstGeom prst="rect">
            <a:avLst/>
          </a:prstGeom>
        </p:spPr>
        <p:txBody>
          <a:bodyPr anchor="ctr" anchorCtr="0">
            <a:normAutofit/>
          </a:bodyPr>
          <a:lstStyle>
            <a:lvl1pPr algn="l">
              <a:defRPr sz="4400" b="1" i="0">
                <a:solidFill>
                  <a:schemeClr val="bg1"/>
                </a:solidFill>
                <a:latin typeface="Times New Roman" panose="02020603050405020304" pitchFamily="18" charset="0"/>
                <a:cs typeface="Times New Roman" panose="02020603050405020304" pitchFamily="18" charset="0"/>
              </a:defRPr>
            </a:lvl1pPr>
          </a:lstStyle>
          <a:p>
            <a:r>
              <a:rPr lang="en-CA"/>
              <a:t>Presentation </a:t>
            </a:r>
            <a:br>
              <a:rPr lang="en-CA"/>
            </a:br>
            <a:r>
              <a:rPr lang="en-CA"/>
              <a:t>Title Slide 10</a:t>
            </a:r>
            <a:br>
              <a:rPr lang="en-CA"/>
            </a:br>
            <a:r>
              <a:rPr lang="en-CA"/>
              <a:t>Custom Photo</a:t>
            </a:r>
          </a:p>
        </p:txBody>
      </p:sp>
      <p:pic>
        <p:nvPicPr>
          <p:cNvPr id="2" name="Picture 1" descr="A black and white logo&#10;&#10;Description automatically generated">
            <a:extLst>
              <a:ext uri="{FF2B5EF4-FFF2-40B4-BE49-F238E27FC236}">
                <a16:creationId xmlns:a16="http://schemas.microsoft.com/office/drawing/2014/main" id="{8C592DCA-FEDB-9ADC-12C0-709F815720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2698" y="537048"/>
            <a:ext cx="2939310" cy="932975"/>
          </a:xfrm>
          <a:prstGeom prst="rect">
            <a:avLst/>
          </a:prstGeom>
        </p:spPr>
      </p:pic>
      <p:sp>
        <p:nvSpPr>
          <p:cNvPr id="4" name="Subtitle 2">
            <a:extLst>
              <a:ext uri="{FF2B5EF4-FFF2-40B4-BE49-F238E27FC236}">
                <a16:creationId xmlns:a16="http://schemas.microsoft.com/office/drawing/2014/main" id="{E2B1B517-17CB-0F94-1352-A24CACA0CFFE}"/>
              </a:ext>
            </a:extLst>
          </p:cNvPr>
          <p:cNvSpPr>
            <a:spLocks noGrp="1"/>
          </p:cNvSpPr>
          <p:nvPr>
            <p:ph type="subTitle" idx="1" hasCustomPrompt="1"/>
          </p:nvPr>
        </p:nvSpPr>
        <p:spPr>
          <a:xfrm>
            <a:off x="587375" y="4489402"/>
            <a:ext cx="5013702" cy="862073"/>
          </a:xfrm>
          <a:prstGeom prst="callout1">
            <a:avLst>
              <a:gd name="adj1" fmla="val -1230"/>
              <a:gd name="adj2" fmla="val 99807"/>
              <a:gd name="adj3" fmla="val -1205"/>
              <a:gd name="adj4" fmla="val -303"/>
            </a:avLst>
          </a:prstGeom>
          <a:ln w="12700">
            <a:solidFill>
              <a:schemeClr val="accent2"/>
            </a:solidFill>
            <a:prstDash val="solid"/>
          </a:ln>
        </p:spPr>
        <p:txBody>
          <a:bodyPr tIns="183600" rIns="90000">
            <a:noAutofit/>
          </a:bodyPr>
          <a:lstStyle>
            <a:lvl1pPr marL="0" indent="0" algn="l">
              <a:buNone/>
              <a:defRPr sz="1400" b="0" i="0">
                <a:solidFill>
                  <a:schemeClr val="bg1"/>
                </a:solidFill>
                <a:latin typeface="Arial" panose="020B0604020202020204" pitchFamily="34" charset="0"/>
                <a:cs typeface="Arial" panose="020B0604020202020204" pitchFamily="34" charset="0"/>
              </a:defRPr>
            </a:lvl1pPr>
            <a:lvl2pPr marL="457200" indent="0" algn="l">
              <a:buNone/>
              <a:defRPr sz="1400"/>
            </a:lvl2pPr>
            <a:lvl3pPr marL="914400" indent="0" algn="l">
              <a:buNone/>
              <a:defRPr sz="1400"/>
            </a:lvl3pPr>
            <a:lvl4pPr marL="1371600" indent="0" algn="l">
              <a:buNone/>
              <a:defRPr sz="1400"/>
            </a:lvl4pPr>
            <a:lvl5pPr marL="1828800" indent="0" algn="l">
              <a:buNone/>
              <a:defRPr sz="1400"/>
            </a:lvl5pPr>
            <a:lvl6pPr marL="2286000" indent="0" algn="l">
              <a:buNone/>
              <a:defRPr sz="1400"/>
            </a:lvl6pPr>
            <a:lvl7pPr marL="2743200" indent="0" algn="l">
              <a:buNone/>
              <a:defRPr sz="1400"/>
            </a:lvl7pPr>
            <a:lvl8pPr marL="3200400" indent="0" algn="l">
              <a:buNone/>
              <a:defRPr sz="1400"/>
            </a:lvl8pPr>
            <a:lvl9pPr marL="3657600" indent="0" algn="l">
              <a:buNone/>
              <a:defRPr sz="1400"/>
            </a:lvl9pPr>
          </a:lstStyle>
          <a:p>
            <a:r>
              <a:rPr lang="en-CA"/>
              <a:t>Presenter name, title &amp; date</a:t>
            </a:r>
          </a:p>
        </p:txBody>
      </p:sp>
    </p:spTree>
    <p:extLst>
      <p:ext uri="{BB962C8B-B14F-4D97-AF65-F5344CB8AC3E}">
        <p14:creationId xmlns:p14="http://schemas.microsoft.com/office/powerpoint/2010/main" val="1373888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bg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93DDE42-9DD7-DC28-2D30-65D4009B6A02}"/>
              </a:ext>
            </a:extLst>
          </p:cNvPr>
          <p:cNvSpPr/>
          <p:nvPr userDrawn="1"/>
        </p:nvSpPr>
        <p:spPr>
          <a:xfrm>
            <a:off x="371475" y="6200775"/>
            <a:ext cx="11412537" cy="66636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38FC7D70-1B45-4719-B862-F8FBA26915C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87375" y="509703"/>
            <a:ext cx="1895596" cy="601687"/>
          </a:xfrm>
          <a:prstGeom prst="rect">
            <a:avLst/>
          </a:prstGeom>
        </p:spPr>
      </p:pic>
      <p:sp>
        <p:nvSpPr>
          <p:cNvPr id="4" name="Title 1">
            <a:extLst>
              <a:ext uri="{FF2B5EF4-FFF2-40B4-BE49-F238E27FC236}">
                <a16:creationId xmlns:a16="http://schemas.microsoft.com/office/drawing/2014/main" id="{4D7BA63E-0EE0-930D-E3E1-35C94B7495D0}"/>
              </a:ext>
            </a:extLst>
          </p:cNvPr>
          <p:cNvSpPr>
            <a:spLocks noGrp="1"/>
          </p:cNvSpPr>
          <p:nvPr>
            <p:ph type="ctrTitle" hasCustomPrompt="1"/>
          </p:nvPr>
        </p:nvSpPr>
        <p:spPr>
          <a:xfrm>
            <a:off x="587375" y="1435608"/>
            <a:ext cx="8547481" cy="4142232"/>
          </a:xfrm>
          <a:prstGeom prst="rect">
            <a:avLst/>
          </a:prstGeom>
        </p:spPr>
        <p:txBody>
          <a:bodyPr anchor="ctr" anchorCtr="0">
            <a:normAutofit/>
          </a:bodyPr>
          <a:lstStyle>
            <a:lvl1pPr algn="l">
              <a:defRPr sz="5400" b="1" i="0">
                <a:solidFill>
                  <a:schemeClr val="tx1"/>
                </a:solidFill>
                <a:latin typeface="Times New Roman" panose="02020603050405020304" pitchFamily="18" charset="0"/>
                <a:cs typeface="Times New Roman" panose="02020603050405020304" pitchFamily="18" charset="0"/>
              </a:defRPr>
            </a:lvl1pPr>
          </a:lstStyle>
          <a:p>
            <a:r>
              <a:rPr lang="en-CA"/>
              <a:t>Section Header 1</a:t>
            </a:r>
          </a:p>
        </p:txBody>
      </p:sp>
    </p:spTree>
    <p:extLst>
      <p:ext uri="{BB962C8B-B14F-4D97-AF65-F5344CB8AC3E}">
        <p14:creationId xmlns:p14="http://schemas.microsoft.com/office/powerpoint/2010/main" val="3565869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0459047-D173-62D3-C3E6-5941E51288ED}"/>
              </a:ext>
            </a:extLst>
          </p:cNvPr>
          <p:cNvSpPr/>
          <p:nvPr userDrawn="1"/>
        </p:nvSpPr>
        <p:spPr>
          <a:xfrm>
            <a:off x="0" y="0"/>
            <a:ext cx="12192000" cy="6858000"/>
          </a:xfrm>
          <a:prstGeom prst="rect">
            <a:avLst/>
          </a:prstGeom>
          <a:gradFill flip="none" rotWithShape="1">
            <a:gsLst>
              <a:gs pos="100000">
                <a:schemeClr val="accent1">
                  <a:lumMod val="85000"/>
                  <a:lumOff val="15000"/>
                  <a:alpha val="49000"/>
                </a:schemeClr>
              </a:gs>
              <a:gs pos="0">
                <a:schemeClr val="tx1"/>
              </a:gs>
            </a:gsLst>
            <a:lin ang="18900000" scaled="1"/>
            <a:tileRect/>
          </a:gra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B2CF315-7E39-A3D5-43C2-3A09DDB2C18D}"/>
              </a:ext>
            </a:extLst>
          </p:cNvPr>
          <p:cNvSpPr/>
          <p:nvPr userDrawn="1"/>
        </p:nvSpPr>
        <p:spPr>
          <a:xfrm>
            <a:off x="371475" y="6200775"/>
            <a:ext cx="11412538" cy="6572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5DD131A5-A69D-FB1D-A45B-54C0DBB765FF}"/>
              </a:ext>
            </a:extLst>
          </p:cNvPr>
          <p:cNvSpPr>
            <a:spLocks noGrp="1"/>
          </p:cNvSpPr>
          <p:nvPr>
            <p:ph type="ctrTitle" hasCustomPrompt="1"/>
          </p:nvPr>
        </p:nvSpPr>
        <p:spPr>
          <a:xfrm>
            <a:off x="587375" y="1435608"/>
            <a:ext cx="8547481" cy="4142232"/>
          </a:xfrm>
          <a:prstGeom prst="rect">
            <a:avLst/>
          </a:prstGeom>
        </p:spPr>
        <p:txBody>
          <a:bodyPr anchor="ctr" anchorCtr="0">
            <a:normAutofit/>
          </a:bodyPr>
          <a:lstStyle>
            <a:lvl1pPr algn="l">
              <a:defRPr sz="5400" b="1" i="0">
                <a:solidFill>
                  <a:schemeClr val="bg1"/>
                </a:solidFill>
                <a:latin typeface="Times New Roman" panose="02020603050405020304" pitchFamily="18" charset="0"/>
                <a:cs typeface="Times New Roman" panose="02020603050405020304" pitchFamily="18" charset="0"/>
              </a:defRPr>
            </a:lvl1pPr>
          </a:lstStyle>
          <a:p>
            <a:r>
              <a:rPr lang="en-CA"/>
              <a:t>Section Header 2</a:t>
            </a:r>
          </a:p>
        </p:txBody>
      </p:sp>
      <p:pic>
        <p:nvPicPr>
          <p:cNvPr id="2" name="Picture 1">
            <a:extLst>
              <a:ext uri="{FF2B5EF4-FFF2-40B4-BE49-F238E27FC236}">
                <a16:creationId xmlns:a16="http://schemas.microsoft.com/office/drawing/2014/main" id="{ACBE4415-BB62-156E-94A9-FBFE5560A98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87375" y="509703"/>
            <a:ext cx="1895596" cy="601686"/>
          </a:xfrm>
          <a:prstGeom prst="rect">
            <a:avLst/>
          </a:prstGeom>
        </p:spPr>
      </p:pic>
    </p:spTree>
    <p:extLst>
      <p:ext uri="{BB962C8B-B14F-4D97-AF65-F5344CB8AC3E}">
        <p14:creationId xmlns:p14="http://schemas.microsoft.com/office/powerpoint/2010/main" val="499982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3 - Photo">
    <p:bg>
      <p:bgPr>
        <a:solidFill>
          <a:schemeClr val="bg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93DDE42-9DD7-DC28-2D30-65D4009B6A02}"/>
              </a:ext>
            </a:extLst>
          </p:cNvPr>
          <p:cNvSpPr/>
          <p:nvPr userDrawn="1"/>
        </p:nvSpPr>
        <p:spPr>
          <a:xfrm>
            <a:off x="371475" y="6200775"/>
            <a:ext cx="11412537" cy="66636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1">
            <a:extLst>
              <a:ext uri="{FF2B5EF4-FFF2-40B4-BE49-F238E27FC236}">
                <a16:creationId xmlns:a16="http://schemas.microsoft.com/office/drawing/2014/main" id="{A8C2880D-1970-0445-CCF0-D2735907DAC4}"/>
              </a:ext>
            </a:extLst>
          </p:cNvPr>
          <p:cNvSpPr>
            <a:spLocks noGrp="1"/>
          </p:cNvSpPr>
          <p:nvPr>
            <p:ph type="ctrTitle" hasCustomPrompt="1"/>
          </p:nvPr>
        </p:nvSpPr>
        <p:spPr>
          <a:xfrm>
            <a:off x="587375" y="1435608"/>
            <a:ext cx="5088495" cy="4142232"/>
          </a:xfrm>
          <a:prstGeom prst="rect">
            <a:avLst/>
          </a:prstGeom>
        </p:spPr>
        <p:txBody>
          <a:bodyPr anchor="ctr" anchorCtr="0">
            <a:normAutofit/>
          </a:bodyPr>
          <a:lstStyle>
            <a:lvl1pPr algn="l">
              <a:defRPr sz="5400" b="1" i="0">
                <a:solidFill>
                  <a:schemeClr val="accent1"/>
                </a:solidFill>
                <a:latin typeface="Times New Roman" panose="02020603050405020304" pitchFamily="18" charset="0"/>
                <a:cs typeface="Times New Roman" panose="02020603050405020304" pitchFamily="18" charset="0"/>
              </a:defRPr>
            </a:lvl1pPr>
          </a:lstStyle>
          <a:p>
            <a:r>
              <a:rPr lang="en-CA"/>
              <a:t>Section </a:t>
            </a:r>
            <a:br>
              <a:rPr lang="en-CA"/>
            </a:br>
            <a:r>
              <a:rPr lang="en-CA"/>
              <a:t>Header 3</a:t>
            </a:r>
            <a:br>
              <a:rPr lang="en-CA"/>
            </a:br>
            <a:r>
              <a:rPr lang="en-CA"/>
              <a:t>w/photo</a:t>
            </a:r>
          </a:p>
        </p:txBody>
      </p:sp>
      <p:sp>
        <p:nvSpPr>
          <p:cNvPr id="3" name="Picture Placeholder 2">
            <a:extLst>
              <a:ext uri="{FF2B5EF4-FFF2-40B4-BE49-F238E27FC236}">
                <a16:creationId xmlns:a16="http://schemas.microsoft.com/office/drawing/2014/main" id="{E323CB08-31F1-AC1B-FAE9-AE48146BF1AD}"/>
              </a:ext>
            </a:extLst>
          </p:cNvPr>
          <p:cNvSpPr>
            <a:spLocks noGrp="1" noChangeAspect="1"/>
          </p:cNvSpPr>
          <p:nvPr>
            <p:ph type="pic" idx="1"/>
          </p:nvPr>
        </p:nvSpPr>
        <p:spPr>
          <a:xfrm>
            <a:off x="5937568" y="1430024"/>
            <a:ext cx="5630546" cy="4153400"/>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4" name="Picture 3">
            <a:extLst>
              <a:ext uri="{FF2B5EF4-FFF2-40B4-BE49-F238E27FC236}">
                <a16:creationId xmlns:a16="http://schemas.microsoft.com/office/drawing/2014/main" id="{6110FA92-41F2-8565-395F-B69979006FF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87375" y="509703"/>
            <a:ext cx="1895596" cy="601687"/>
          </a:xfrm>
          <a:prstGeom prst="rect">
            <a:avLst/>
          </a:prstGeom>
        </p:spPr>
      </p:pic>
    </p:spTree>
    <p:extLst>
      <p:ext uri="{BB962C8B-B14F-4D97-AF65-F5344CB8AC3E}">
        <p14:creationId xmlns:p14="http://schemas.microsoft.com/office/powerpoint/2010/main" val="1387579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4 -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0459047-D173-62D3-C3E6-5941E51288ED}"/>
              </a:ext>
            </a:extLst>
          </p:cNvPr>
          <p:cNvSpPr/>
          <p:nvPr userDrawn="1"/>
        </p:nvSpPr>
        <p:spPr>
          <a:xfrm>
            <a:off x="0" y="0"/>
            <a:ext cx="12192000" cy="6858000"/>
          </a:xfrm>
          <a:prstGeom prst="rect">
            <a:avLst/>
          </a:prstGeom>
          <a:gradFill flip="none" rotWithShape="1">
            <a:gsLst>
              <a:gs pos="100000">
                <a:schemeClr val="accent1">
                  <a:lumMod val="85000"/>
                  <a:lumOff val="15000"/>
                  <a:alpha val="49000"/>
                </a:schemeClr>
              </a:gs>
              <a:gs pos="0">
                <a:schemeClr val="tx1"/>
              </a:gs>
            </a:gsLst>
            <a:lin ang="18900000" scaled="1"/>
            <a:tileRect/>
          </a:gra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B2CF315-7E39-A3D5-43C2-3A09DDB2C18D}"/>
              </a:ext>
            </a:extLst>
          </p:cNvPr>
          <p:cNvSpPr/>
          <p:nvPr userDrawn="1"/>
        </p:nvSpPr>
        <p:spPr>
          <a:xfrm>
            <a:off x="371475" y="6200775"/>
            <a:ext cx="11412538" cy="6572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2">
            <a:extLst>
              <a:ext uri="{FF2B5EF4-FFF2-40B4-BE49-F238E27FC236}">
                <a16:creationId xmlns:a16="http://schemas.microsoft.com/office/drawing/2014/main" id="{741682DD-5A63-4B1F-CA51-902A393B19D0}"/>
              </a:ext>
            </a:extLst>
          </p:cNvPr>
          <p:cNvSpPr>
            <a:spLocks noGrp="1" noChangeAspect="1"/>
          </p:cNvSpPr>
          <p:nvPr>
            <p:ph type="pic" idx="1"/>
          </p:nvPr>
        </p:nvSpPr>
        <p:spPr>
          <a:xfrm>
            <a:off x="5937568" y="1430024"/>
            <a:ext cx="5630546" cy="4153400"/>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itle 1">
            <a:extLst>
              <a:ext uri="{FF2B5EF4-FFF2-40B4-BE49-F238E27FC236}">
                <a16:creationId xmlns:a16="http://schemas.microsoft.com/office/drawing/2014/main" id="{5DD131A5-A69D-FB1D-A45B-54C0DBB765FF}"/>
              </a:ext>
            </a:extLst>
          </p:cNvPr>
          <p:cNvSpPr>
            <a:spLocks noGrp="1"/>
          </p:cNvSpPr>
          <p:nvPr>
            <p:ph type="ctrTitle" hasCustomPrompt="1"/>
          </p:nvPr>
        </p:nvSpPr>
        <p:spPr>
          <a:xfrm>
            <a:off x="587375" y="1435608"/>
            <a:ext cx="5088495" cy="4142232"/>
          </a:xfrm>
          <a:prstGeom prst="rect">
            <a:avLst/>
          </a:prstGeom>
        </p:spPr>
        <p:txBody>
          <a:bodyPr anchor="ctr" anchorCtr="0">
            <a:normAutofit/>
          </a:bodyPr>
          <a:lstStyle>
            <a:lvl1pPr algn="l">
              <a:defRPr sz="5400" b="1" i="0">
                <a:solidFill>
                  <a:schemeClr val="bg1"/>
                </a:solidFill>
                <a:latin typeface="Times New Roman" panose="02020603050405020304" pitchFamily="18" charset="0"/>
                <a:cs typeface="Times New Roman" panose="02020603050405020304" pitchFamily="18" charset="0"/>
              </a:defRPr>
            </a:lvl1pPr>
          </a:lstStyle>
          <a:p>
            <a:r>
              <a:rPr lang="en-CA"/>
              <a:t>Section </a:t>
            </a:r>
            <a:br>
              <a:rPr lang="en-CA"/>
            </a:br>
            <a:r>
              <a:rPr lang="en-CA"/>
              <a:t>Header 4</a:t>
            </a:r>
            <a:br>
              <a:rPr lang="en-CA"/>
            </a:br>
            <a:r>
              <a:rPr lang="en-CA"/>
              <a:t>w/photo</a:t>
            </a:r>
          </a:p>
        </p:txBody>
      </p:sp>
      <p:pic>
        <p:nvPicPr>
          <p:cNvPr id="2" name="Picture 1">
            <a:extLst>
              <a:ext uri="{FF2B5EF4-FFF2-40B4-BE49-F238E27FC236}">
                <a16:creationId xmlns:a16="http://schemas.microsoft.com/office/drawing/2014/main" id="{84CBDEF5-F44C-F69A-DCA6-0A53D5B59C6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87375" y="509703"/>
            <a:ext cx="1895596" cy="601686"/>
          </a:xfrm>
          <a:prstGeom prst="rect">
            <a:avLst/>
          </a:prstGeom>
        </p:spPr>
      </p:pic>
    </p:spTree>
    <p:extLst>
      <p:ext uri="{BB962C8B-B14F-4D97-AF65-F5344CB8AC3E}">
        <p14:creationId xmlns:p14="http://schemas.microsoft.com/office/powerpoint/2010/main" val="1769338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5 -Tit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7FDB0E4-93C0-FDFD-D0C1-35F0914DA983}"/>
              </a:ext>
            </a:extLst>
          </p:cNvPr>
          <p:cNvSpPr>
            <a:spLocks noGrp="1"/>
          </p:cNvSpPr>
          <p:nvPr>
            <p:ph type="ctrTitle" hasCustomPrompt="1"/>
          </p:nvPr>
        </p:nvSpPr>
        <p:spPr>
          <a:xfrm>
            <a:off x="587375" y="1546302"/>
            <a:ext cx="10980738" cy="4170557"/>
          </a:xfrm>
          <a:prstGeom prst="rect">
            <a:avLst/>
          </a:prstGeom>
        </p:spPr>
        <p:txBody>
          <a:bodyPr anchor="ctr" anchorCtr="0">
            <a:normAutofit/>
          </a:bodyPr>
          <a:lstStyle>
            <a:lvl1pPr algn="ctr">
              <a:defRPr sz="5400" b="1" i="0">
                <a:solidFill>
                  <a:schemeClr val="accent1"/>
                </a:solidFill>
                <a:latin typeface="Times New Roman" panose="02020603050405020304" pitchFamily="18" charset="0"/>
                <a:cs typeface="Times New Roman" panose="02020603050405020304" pitchFamily="18" charset="0"/>
              </a:defRPr>
            </a:lvl1pPr>
          </a:lstStyle>
          <a:p>
            <a:r>
              <a:rPr lang="en-CA"/>
              <a:t>Section Header 5</a:t>
            </a:r>
          </a:p>
        </p:txBody>
      </p:sp>
      <p:sp>
        <p:nvSpPr>
          <p:cNvPr id="2" name="Rectangle 1">
            <a:extLst>
              <a:ext uri="{FF2B5EF4-FFF2-40B4-BE49-F238E27FC236}">
                <a16:creationId xmlns:a16="http://schemas.microsoft.com/office/drawing/2014/main" id="{0AA0E1A3-A4EE-E232-FE43-43FB5E012B98}"/>
              </a:ext>
            </a:extLst>
          </p:cNvPr>
          <p:cNvSpPr/>
          <p:nvPr userDrawn="1"/>
        </p:nvSpPr>
        <p:spPr>
          <a:xfrm>
            <a:off x="371475" y="6200775"/>
            <a:ext cx="11412537" cy="66636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8BB37DA-C8B0-8D52-FF25-09CEBED1A20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87375" y="509703"/>
            <a:ext cx="1895596" cy="601687"/>
          </a:xfrm>
          <a:prstGeom prst="rect">
            <a:avLst/>
          </a:prstGeom>
        </p:spPr>
      </p:pic>
    </p:spTree>
    <p:extLst>
      <p:ext uri="{BB962C8B-B14F-4D97-AF65-F5344CB8AC3E}">
        <p14:creationId xmlns:p14="http://schemas.microsoft.com/office/powerpoint/2010/main" val="4130857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6 - Text">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FF8E63-0A55-316D-9E7B-141EC0D10EA7}"/>
              </a:ext>
            </a:extLst>
          </p:cNvPr>
          <p:cNvSpPr/>
          <p:nvPr userDrawn="1"/>
        </p:nvSpPr>
        <p:spPr>
          <a:xfrm>
            <a:off x="6575261" y="1435608"/>
            <a:ext cx="45719" cy="414223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D01917E-875F-8106-85BB-C9AEDF545EB6}"/>
              </a:ext>
            </a:extLst>
          </p:cNvPr>
          <p:cNvSpPr/>
          <p:nvPr userDrawn="1"/>
        </p:nvSpPr>
        <p:spPr>
          <a:xfrm>
            <a:off x="371475" y="6200775"/>
            <a:ext cx="11412537" cy="66636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F7B72D33-7C23-08D6-B54A-56E4D491462C}"/>
              </a:ext>
            </a:extLst>
          </p:cNvPr>
          <p:cNvSpPr>
            <a:spLocks noGrp="1"/>
          </p:cNvSpPr>
          <p:nvPr>
            <p:ph type="ctrTitle" hasCustomPrompt="1"/>
          </p:nvPr>
        </p:nvSpPr>
        <p:spPr>
          <a:xfrm>
            <a:off x="587374" y="1435608"/>
            <a:ext cx="4964929" cy="4142232"/>
          </a:xfrm>
          <a:prstGeom prst="rect">
            <a:avLst/>
          </a:prstGeom>
        </p:spPr>
        <p:txBody>
          <a:bodyPr anchor="ctr" anchorCtr="0">
            <a:normAutofit/>
          </a:bodyPr>
          <a:lstStyle>
            <a:lvl1pPr algn="l">
              <a:defRPr sz="5400" b="1" i="0">
                <a:solidFill>
                  <a:schemeClr val="accent1"/>
                </a:solidFill>
                <a:latin typeface="Times New Roman" panose="02020603050405020304" pitchFamily="18" charset="0"/>
                <a:cs typeface="Times New Roman" panose="02020603050405020304" pitchFamily="18" charset="0"/>
              </a:defRPr>
            </a:lvl1pPr>
          </a:lstStyle>
          <a:p>
            <a:r>
              <a:rPr lang="en-CA"/>
              <a:t>Section Header 6 w/text</a:t>
            </a:r>
          </a:p>
        </p:txBody>
      </p:sp>
      <p:pic>
        <p:nvPicPr>
          <p:cNvPr id="5" name="Picture 4">
            <a:extLst>
              <a:ext uri="{FF2B5EF4-FFF2-40B4-BE49-F238E27FC236}">
                <a16:creationId xmlns:a16="http://schemas.microsoft.com/office/drawing/2014/main" id="{5D0F7E12-2A1D-1829-7606-7F01B7D41FF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87375" y="509703"/>
            <a:ext cx="1895596" cy="601687"/>
          </a:xfrm>
          <a:prstGeom prst="rect">
            <a:avLst/>
          </a:prstGeom>
        </p:spPr>
      </p:pic>
      <p:sp>
        <p:nvSpPr>
          <p:cNvPr id="2" name="Content Placeholder 2">
            <a:extLst>
              <a:ext uri="{FF2B5EF4-FFF2-40B4-BE49-F238E27FC236}">
                <a16:creationId xmlns:a16="http://schemas.microsoft.com/office/drawing/2014/main" id="{A8212BAB-2D28-6F90-8B77-8E3BAC389E0A}"/>
              </a:ext>
            </a:extLst>
          </p:cNvPr>
          <p:cNvSpPr>
            <a:spLocks noGrp="1"/>
          </p:cNvSpPr>
          <p:nvPr>
            <p:ph sz="half" idx="1"/>
          </p:nvPr>
        </p:nvSpPr>
        <p:spPr>
          <a:xfrm>
            <a:off x="7085001" y="1435607"/>
            <a:ext cx="4073238" cy="41422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183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7 - Text &amp; Photo">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01917E-875F-8106-85BB-C9AEDF545EB6}"/>
              </a:ext>
            </a:extLst>
          </p:cNvPr>
          <p:cNvSpPr/>
          <p:nvPr userDrawn="1"/>
        </p:nvSpPr>
        <p:spPr>
          <a:xfrm>
            <a:off x="371475" y="6200775"/>
            <a:ext cx="11412537" cy="66636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F7B72D33-7C23-08D6-B54A-56E4D491462C}"/>
              </a:ext>
            </a:extLst>
          </p:cNvPr>
          <p:cNvSpPr>
            <a:spLocks noGrp="1"/>
          </p:cNvSpPr>
          <p:nvPr>
            <p:ph type="ctrTitle" hasCustomPrompt="1"/>
          </p:nvPr>
        </p:nvSpPr>
        <p:spPr>
          <a:xfrm>
            <a:off x="587376" y="1727414"/>
            <a:ext cx="5828054" cy="1892808"/>
          </a:xfrm>
          <a:prstGeom prst="rect">
            <a:avLst/>
          </a:prstGeom>
        </p:spPr>
        <p:txBody>
          <a:bodyPr anchor="ctr" anchorCtr="0">
            <a:normAutofit/>
          </a:bodyPr>
          <a:lstStyle>
            <a:lvl1pPr algn="l">
              <a:defRPr sz="4800" b="1" i="0">
                <a:solidFill>
                  <a:schemeClr val="accent1"/>
                </a:solidFill>
                <a:latin typeface="Times New Roman" panose="02020603050405020304" pitchFamily="18" charset="0"/>
                <a:cs typeface="Times New Roman" panose="02020603050405020304" pitchFamily="18" charset="0"/>
              </a:defRPr>
            </a:lvl1pPr>
          </a:lstStyle>
          <a:p>
            <a:r>
              <a:rPr lang="en-CA"/>
              <a:t>Section Header 7</a:t>
            </a:r>
            <a:br>
              <a:rPr lang="en-CA"/>
            </a:br>
            <a:r>
              <a:rPr lang="en-CA"/>
              <a:t>w/text &amp; photo</a:t>
            </a:r>
          </a:p>
        </p:txBody>
      </p:sp>
      <p:sp>
        <p:nvSpPr>
          <p:cNvPr id="7" name="Picture Placeholder 6">
            <a:extLst>
              <a:ext uri="{FF2B5EF4-FFF2-40B4-BE49-F238E27FC236}">
                <a16:creationId xmlns:a16="http://schemas.microsoft.com/office/drawing/2014/main" id="{1BCE4B43-D7E4-E9EE-F0D3-91AB425CDC87}"/>
              </a:ext>
            </a:extLst>
          </p:cNvPr>
          <p:cNvSpPr>
            <a:spLocks noGrp="1"/>
          </p:cNvSpPr>
          <p:nvPr>
            <p:ph type="pic" sz="quarter" idx="11"/>
          </p:nvPr>
        </p:nvSpPr>
        <p:spPr>
          <a:xfrm>
            <a:off x="7237413" y="1454872"/>
            <a:ext cx="4330700" cy="4330700"/>
          </a:xfrm>
          <a:prstGeom prst="ellipse">
            <a:avLst/>
          </a:prstGeom>
        </p:spPr>
        <p:txBody>
          <a:bodyPr/>
          <a:lstStyle/>
          <a:p>
            <a:endParaRPr lang="en-US" dirty="0"/>
          </a:p>
        </p:txBody>
      </p:sp>
      <p:pic>
        <p:nvPicPr>
          <p:cNvPr id="9" name="Picture 8">
            <a:extLst>
              <a:ext uri="{FF2B5EF4-FFF2-40B4-BE49-F238E27FC236}">
                <a16:creationId xmlns:a16="http://schemas.microsoft.com/office/drawing/2014/main" id="{AD66F351-EC30-DEF6-6497-D8D78F8C97C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87375" y="509703"/>
            <a:ext cx="1895596" cy="601687"/>
          </a:xfrm>
          <a:prstGeom prst="rect">
            <a:avLst/>
          </a:prstGeom>
        </p:spPr>
      </p:pic>
      <p:sp>
        <p:nvSpPr>
          <p:cNvPr id="2" name="Content Placeholder 2">
            <a:extLst>
              <a:ext uri="{FF2B5EF4-FFF2-40B4-BE49-F238E27FC236}">
                <a16:creationId xmlns:a16="http://schemas.microsoft.com/office/drawing/2014/main" id="{B7E95446-AE87-8BFB-6D82-9208B4EC109A}"/>
              </a:ext>
            </a:extLst>
          </p:cNvPr>
          <p:cNvSpPr>
            <a:spLocks noGrp="1"/>
          </p:cNvSpPr>
          <p:nvPr>
            <p:ph sz="half" idx="1"/>
          </p:nvPr>
        </p:nvSpPr>
        <p:spPr>
          <a:xfrm>
            <a:off x="587375" y="3835806"/>
            <a:ext cx="5828054" cy="18928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9677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8 - Multiphoto">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01917E-875F-8106-85BB-C9AEDF545EB6}"/>
              </a:ext>
            </a:extLst>
          </p:cNvPr>
          <p:cNvSpPr/>
          <p:nvPr userDrawn="1"/>
        </p:nvSpPr>
        <p:spPr>
          <a:xfrm>
            <a:off x="371475" y="6200775"/>
            <a:ext cx="11412537" cy="66636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F7B72D33-7C23-08D6-B54A-56E4D491462C}"/>
              </a:ext>
            </a:extLst>
          </p:cNvPr>
          <p:cNvSpPr>
            <a:spLocks noGrp="1"/>
          </p:cNvSpPr>
          <p:nvPr>
            <p:ph type="ctrTitle" hasCustomPrompt="1"/>
          </p:nvPr>
        </p:nvSpPr>
        <p:spPr>
          <a:xfrm>
            <a:off x="5740058" y="300867"/>
            <a:ext cx="5828055" cy="1892808"/>
          </a:xfrm>
          <a:prstGeom prst="rect">
            <a:avLst/>
          </a:prstGeom>
        </p:spPr>
        <p:txBody>
          <a:bodyPr anchor="ctr" anchorCtr="0">
            <a:normAutofit/>
          </a:bodyPr>
          <a:lstStyle>
            <a:lvl1pPr algn="r">
              <a:defRPr sz="4800" b="1" i="0">
                <a:solidFill>
                  <a:schemeClr val="accent1"/>
                </a:solidFill>
                <a:latin typeface="Times New Roman" panose="02020603050405020304" pitchFamily="18" charset="0"/>
                <a:cs typeface="Times New Roman" panose="02020603050405020304" pitchFamily="18" charset="0"/>
              </a:defRPr>
            </a:lvl1pPr>
          </a:lstStyle>
          <a:p>
            <a:r>
              <a:rPr lang="en-CA"/>
              <a:t>Section Header 8</a:t>
            </a:r>
            <a:br>
              <a:rPr lang="en-CA"/>
            </a:br>
            <a:r>
              <a:rPr lang="en-CA"/>
              <a:t>w/</a:t>
            </a:r>
            <a:r>
              <a:rPr lang="en-CA" err="1"/>
              <a:t>multiphoto</a:t>
            </a:r>
            <a:endParaRPr lang="en-CA"/>
          </a:p>
        </p:txBody>
      </p:sp>
      <p:sp>
        <p:nvSpPr>
          <p:cNvPr id="6" name="Picture Placeholder 5">
            <a:extLst>
              <a:ext uri="{FF2B5EF4-FFF2-40B4-BE49-F238E27FC236}">
                <a16:creationId xmlns:a16="http://schemas.microsoft.com/office/drawing/2014/main" id="{B0990E64-2A24-C0B6-43AB-72022DE4A334}"/>
              </a:ext>
            </a:extLst>
          </p:cNvPr>
          <p:cNvSpPr>
            <a:spLocks noGrp="1"/>
          </p:cNvSpPr>
          <p:nvPr>
            <p:ph type="pic" sz="quarter" idx="12"/>
          </p:nvPr>
        </p:nvSpPr>
        <p:spPr>
          <a:xfrm>
            <a:off x="1" y="2534890"/>
            <a:ext cx="3962464" cy="3345210"/>
          </a:xfrm>
        </p:spPr>
        <p:txBody>
          <a:bodyPr/>
          <a:lstStyle/>
          <a:p>
            <a:endParaRPr lang="en-US" dirty="0"/>
          </a:p>
        </p:txBody>
      </p:sp>
      <p:sp>
        <p:nvSpPr>
          <p:cNvPr id="13" name="Picture Placeholder 5">
            <a:extLst>
              <a:ext uri="{FF2B5EF4-FFF2-40B4-BE49-F238E27FC236}">
                <a16:creationId xmlns:a16="http://schemas.microsoft.com/office/drawing/2014/main" id="{E6A75D6B-DC3F-C64C-33C5-731BFF97D34A}"/>
              </a:ext>
            </a:extLst>
          </p:cNvPr>
          <p:cNvSpPr>
            <a:spLocks noGrp="1"/>
          </p:cNvSpPr>
          <p:nvPr>
            <p:ph type="pic" sz="quarter" idx="13"/>
          </p:nvPr>
        </p:nvSpPr>
        <p:spPr>
          <a:xfrm>
            <a:off x="4131488" y="2534890"/>
            <a:ext cx="3907142" cy="3345210"/>
          </a:xfrm>
        </p:spPr>
        <p:txBody>
          <a:bodyPr/>
          <a:lstStyle/>
          <a:p>
            <a:endParaRPr lang="en-US" dirty="0"/>
          </a:p>
        </p:txBody>
      </p:sp>
      <p:sp>
        <p:nvSpPr>
          <p:cNvPr id="14" name="Picture Placeholder 5">
            <a:extLst>
              <a:ext uri="{FF2B5EF4-FFF2-40B4-BE49-F238E27FC236}">
                <a16:creationId xmlns:a16="http://schemas.microsoft.com/office/drawing/2014/main" id="{0CE1BDDA-2EBC-C99D-6232-87FE6D9F3C36}"/>
              </a:ext>
            </a:extLst>
          </p:cNvPr>
          <p:cNvSpPr>
            <a:spLocks noGrp="1"/>
          </p:cNvSpPr>
          <p:nvPr>
            <p:ph type="pic" sz="quarter" idx="14"/>
          </p:nvPr>
        </p:nvSpPr>
        <p:spPr>
          <a:xfrm>
            <a:off x="8207654" y="2534890"/>
            <a:ext cx="3984346" cy="3345210"/>
          </a:xfrm>
        </p:spPr>
        <p:txBody>
          <a:bodyPr/>
          <a:lstStyle/>
          <a:p>
            <a:endParaRPr lang="en-US" dirty="0"/>
          </a:p>
        </p:txBody>
      </p:sp>
      <p:pic>
        <p:nvPicPr>
          <p:cNvPr id="15" name="Picture 14">
            <a:extLst>
              <a:ext uri="{FF2B5EF4-FFF2-40B4-BE49-F238E27FC236}">
                <a16:creationId xmlns:a16="http://schemas.microsoft.com/office/drawing/2014/main" id="{3FC7B755-2995-AEB9-2ABB-A22653F80E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87375" y="509703"/>
            <a:ext cx="1895596" cy="601687"/>
          </a:xfrm>
          <a:prstGeom prst="rect">
            <a:avLst/>
          </a:prstGeom>
        </p:spPr>
      </p:pic>
    </p:spTree>
    <p:extLst>
      <p:ext uri="{BB962C8B-B14F-4D97-AF65-F5344CB8AC3E}">
        <p14:creationId xmlns:p14="http://schemas.microsoft.com/office/powerpoint/2010/main" val="803968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9 - Banner">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A68EF6-E0FC-B57B-4738-B576ACE7217C}"/>
              </a:ext>
            </a:extLst>
          </p:cNvPr>
          <p:cNvSpPr/>
          <p:nvPr userDrawn="1"/>
        </p:nvSpPr>
        <p:spPr>
          <a:xfrm>
            <a:off x="-9144" y="-9144"/>
            <a:ext cx="12201144" cy="950976"/>
          </a:xfrm>
          <a:prstGeom prst="rect">
            <a:avLst/>
          </a:prstGeom>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black and white logo&#10;&#10;Description automatically generated">
            <a:extLst>
              <a:ext uri="{FF2B5EF4-FFF2-40B4-BE49-F238E27FC236}">
                <a16:creationId xmlns:a16="http://schemas.microsoft.com/office/drawing/2014/main" id="{F5FB934F-CCE4-B96B-9CB6-F68D433CB0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989" y="112074"/>
            <a:ext cx="2066544" cy="709001"/>
          </a:xfrm>
          <a:prstGeom prst="rect">
            <a:avLst/>
          </a:prstGeom>
        </p:spPr>
      </p:pic>
      <p:sp>
        <p:nvSpPr>
          <p:cNvPr id="6" name="Rectangle 5">
            <a:extLst>
              <a:ext uri="{FF2B5EF4-FFF2-40B4-BE49-F238E27FC236}">
                <a16:creationId xmlns:a16="http://schemas.microsoft.com/office/drawing/2014/main" id="{1AF8CFB2-2AFE-724D-EECD-35F147F1F231}"/>
              </a:ext>
            </a:extLst>
          </p:cNvPr>
          <p:cNvSpPr/>
          <p:nvPr userDrawn="1"/>
        </p:nvSpPr>
        <p:spPr>
          <a:xfrm>
            <a:off x="-9143" y="6768228"/>
            <a:ext cx="12210286" cy="9720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7593FC53-7758-7FE9-1D67-B97788CB508E}"/>
              </a:ext>
            </a:extLst>
          </p:cNvPr>
          <p:cNvSpPr>
            <a:spLocks noGrp="1"/>
          </p:cNvSpPr>
          <p:nvPr>
            <p:ph type="body" sz="quarter" idx="10" hasCustomPrompt="1"/>
          </p:nvPr>
        </p:nvSpPr>
        <p:spPr>
          <a:xfrm>
            <a:off x="587375" y="1444625"/>
            <a:ext cx="10980738" cy="4406900"/>
          </a:xfrm>
        </p:spPr>
        <p:txBody>
          <a:bodyPr anchor="ctr" anchorCtr="0">
            <a:normAutofit/>
          </a:bodyPr>
          <a:lstStyle>
            <a:lvl1pPr marL="0" indent="0" algn="ctr">
              <a:lnSpc>
                <a:spcPct val="100000"/>
              </a:lnSpc>
              <a:buNone/>
              <a:defRPr sz="6000" b="1" i="0">
                <a:latin typeface="Times New Roman" panose="02020603050405020304" pitchFamily="18" charset="0"/>
                <a:cs typeface="Times New Roman" panose="02020603050405020304" pitchFamily="18" charset="0"/>
              </a:defRPr>
            </a:lvl1pPr>
          </a:lstStyle>
          <a:p>
            <a:pPr lvl="0"/>
            <a:r>
              <a:rPr lang="en-CA"/>
              <a:t>Section Header 9</a:t>
            </a:r>
            <a:br>
              <a:rPr lang="en-CA"/>
            </a:br>
            <a:r>
              <a:rPr lang="en-CA"/>
              <a:t>Header </a:t>
            </a:r>
            <a:endParaRPr lang="en-US"/>
          </a:p>
        </p:txBody>
      </p:sp>
    </p:spTree>
    <p:extLst>
      <p:ext uri="{BB962C8B-B14F-4D97-AF65-F5344CB8AC3E}">
        <p14:creationId xmlns:p14="http://schemas.microsoft.com/office/powerpoint/2010/main" val="4131626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24F4BCE-CCF2-1932-C70F-85C3BF737702}"/>
              </a:ext>
            </a:extLst>
          </p:cNvPr>
          <p:cNvSpPr txBox="1">
            <a:spLocks/>
          </p:cNvSpPr>
          <p:nvPr userDrawn="1"/>
        </p:nvSpPr>
        <p:spPr>
          <a:xfrm>
            <a:off x="587375" y="5828170"/>
            <a:ext cx="5013702" cy="401342"/>
          </a:xfrm>
          <a:prstGeom prst="rect">
            <a:avLst/>
          </a:prstGeom>
        </p:spPr>
        <p:txBody>
          <a:bodyPr anchor="t" anchorCtr="0">
            <a:normAutofit/>
          </a:bodyPr>
          <a:lstStyle>
            <a:lvl1pPr algn="l" defTabSz="914400" rtl="0" eaLnBrk="1" latinLnBrk="0" hangingPunct="1">
              <a:lnSpc>
                <a:spcPct val="90000"/>
              </a:lnSpc>
              <a:spcBef>
                <a:spcPct val="0"/>
              </a:spcBef>
              <a:buNone/>
              <a:defRPr sz="4400" b="1" i="0" kern="1200">
                <a:solidFill>
                  <a:schemeClr val="bg1"/>
                </a:solidFill>
                <a:latin typeface="Adobe Garamond Pro Bold" panose="02020502060506020403" pitchFamily="18" charset="77"/>
                <a:ea typeface="+mj-ea"/>
                <a:cs typeface="+mj-cs"/>
              </a:defRPr>
            </a:lvl1pPr>
          </a:lstStyle>
          <a:p>
            <a:r>
              <a:rPr lang="en-CA" sz="1600" b="1" i="0" dirty="0">
                <a:solidFill>
                  <a:schemeClr val="accent1"/>
                </a:solidFill>
                <a:latin typeface="Times New Roman" panose="02020603050405020304" pitchFamily="18" charset="0"/>
                <a:cs typeface="Times New Roman" panose="02020603050405020304" pitchFamily="18" charset="0"/>
              </a:rPr>
              <a:t>www.conestogac.on.ca</a:t>
            </a:r>
          </a:p>
        </p:txBody>
      </p:sp>
      <p:sp>
        <p:nvSpPr>
          <p:cNvPr id="12" name="Title 1">
            <a:extLst>
              <a:ext uri="{FF2B5EF4-FFF2-40B4-BE49-F238E27FC236}">
                <a16:creationId xmlns:a16="http://schemas.microsoft.com/office/drawing/2014/main" id="{F7FDB0E4-93C0-FDFD-D0C1-35F0914DA983}"/>
              </a:ext>
            </a:extLst>
          </p:cNvPr>
          <p:cNvSpPr>
            <a:spLocks noGrp="1"/>
          </p:cNvSpPr>
          <p:nvPr>
            <p:ph type="ctrTitle" hasCustomPrompt="1"/>
          </p:nvPr>
        </p:nvSpPr>
        <p:spPr>
          <a:xfrm>
            <a:off x="587375" y="1897618"/>
            <a:ext cx="5013702" cy="2354342"/>
          </a:xfrm>
          <a:prstGeom prst="rect">
            <a:avLst/>
          </a:prstGeom>
        </p:spPr>
        <p:txBody>
          <a:bodyPr anchor="ctr" anchorCtr="0">
            <a:normAutofit/>
          </a:bodyPr>
          <a:lstStyle>
            <a:lvl1pPr algn="l">
              <a:defRPr sz="4400" b="1" i="0">
                <a:solidFill>
                  <a:schemeClr val="accent1"/>
                </a:solidFill>
                <a:latin typeface="Times New Roman" panose="02020603050405020304" pitchFamily="18" charset="0"/>
                <a:cs typeface="Times New Roman" panose="02020603050405020304" pitchFamily="18" charset="0"/>
              </a:defRPr>
            </a:lvl1pPr>
          </a:lstStyle>
          <a:p>
            <a:r>
              <a:rPr lang="en-CA"/>
              <a:t>Presentation </a:t>
            </a:r>
            <a:br>
              <a:rPr lang="en-CA"/>
            </a:br>
            <a:r>
              <a:rPr lang="en-CA"/>
              <a:t>Title Slide 2</a:t>
            </a:r>
          </a:p>
        </p:txBody>
      </p:sp>
      <p:pic>
        <p:nvPicPr>
          <p:cNvPr id="3" name="Picture 2">
            <a:extLst>
              <a:ext uri="{FF2B5EF4-FFF2-40B4-BE49-F238E27FC236}">
                <a16:creationId xmlns:a16="http://schemas.microsoft.com/office/drawing/2014/main" id="{BBCE8E98-FCFD-59AE-AB13-3B54F55083F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72698" y="537048"/>
            <a:ext cx="2939309" cy="932975"/>
          </a:xfrm>
          <a:prstGeom prst="rect">
            <a:avLst/>
          </a:prstGeom>
        </p:spPr>
      </p:pic>
      <p:sp>
        <p:nvSpPr>
          <p:cNvPr id="2" name="Subtitle 2">
            <a:extLst>
              <a:ext uri="{FF2B5EF4-FFF2-40B4-BE49-F238E27FC236}">
                <a16:creationId xmlns:a16="http://schemas.microsoft.com/office/drawing/2014/main" id="{A29C41A1-8A87-4B52-BC9A-2337E25FF340}"/>
              </a:ext>
            </a:extLst>
          </p:cNvPr>
          <p:cNvSpPr>
            <a:spLocks noGrp="1"/>
          </p:cNvSpPr>
          <p:nvPr>
            <p:ph type="subTitle" idx="1" hasCustomPrompt="1"/>
          </p:nvPr>
        </p:nvSpPr>
        <p:spPr>
          <a:xfrm>
            <a:off x="587375" y="4518139"/>
            <a:ext cx="5013702" cy="862073"/>
          </a:xfrm>
          <a:prstGeom prst="callout1">
            <a:avLst>
              <a:gd name="adj1" fmla="val -1230"/>
              <a:gd name="adj2" fmla="val 99807"/>
              <a:gd name="adj3" fmla="val -1205"/>
              <a:gd name="adj4" fmla="val -303"/>
            </a:avLst>
          </a:prstGeom>
          <a:ln w="12700">
            <a:solidFill>
              <a:schemeClr val="accent2"/>
            </a:solidFill>
            <a:prstDash val="solid"/>
          </a:ln>
        </p:spPr>
        <p:txBody>
          <a:bodyPr tIns="183600" rIns="90000">
            <a:noAutofit/>
          </a:bodyPr>
          <a:lstStyle>
            <a:lvl1pPr marL="0" indent="0" algn="l">
              <a:buNone/>
              <a:defRPr sz="1400" b="0" i="0">
                <a:solidFill>
                  <a:schemeClr val="accent1"/>
                </a:solidFill>
                <a:latin typeface="Arial" panose="020B0604020202020204" pitchFamily="34" charset="0"/>
                <a:cs typeface="Arial" panose="020B0604020202020204" pitchFamily="34" charset="0"/>
              </a:defRPr>
            </a:lvl1pPr>
            <a:lvl2pPr marL="457200" indent="0" algn="l">
              <a:buNone/>
              <a:defRPr sz="1400"/>
            </a:lvl2pPr>
            <a:lvl3pPr marL="914400" indent="0" algn="l">
              <a:buNone/>
              <a:defRPr sz="1400"/>
            </a:lvl3pPr>
            <a:lvl4pPr marL="1371600" indent="0" algn="l">
              <a:buNone/>
              <a:defRPr sz="1400"/>
            </a:lvl4pPr>
            <a:lvl5pPr marL="1828800" indent="0" algn="l">
              <a:buNone/>
              <a:defRPr sz="1400"/>
            </a:lvl5pPr>
            <a:lvl6pPr marL="2286000" indent="0" algn="l">
              <a:buNone/>
              <a:defRPr sz="1400"/>
            </a:lvl6pPr>
            <a:lvl7pPr marL="2743200" indent="0" algn="l">
              <a:buNone/>
              <a:defRPr sz="1400"/>
            </a:lvl7pPr>
            <a:lvl8pPr marL="3200400" indent="0" algn="l">
              <a:buNone/>
              <a:defRPr sz="1400"/>
            </a:lvl8pPr>
            <a:lvl9pPr marL="3657600" indent="0" algn="l">
              <a:buNone/>
              <a:defRPr sz="1400"/>
            </a:lvl9pPr>
          </a:lstStyle>
          <a:p>
            <a:r>
              <a:rPr lang="en-CA"/>
              <a:t>Presenter name, title &amp; date</a:t>
            </a:r>
          </a:p>
        </p:txBody>
      </p:sp>
    </p:spTree>
    <p:extLst>
      <p:ext uri="{BB962C8B-B14F-4D97-AF65-F5344CB8AC3E}">
        <p14:creationId xmlns:p14="http://schemas.microsoft.com/office/powerpoint/2010/main" val="25207137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10 - Footer">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A68EF6-E0FC-B57B-4738-B576ACE7217C}"/>
              </a:ext>
            </a:extLst>
          </p:cNvPr>
          <p:cNvSpPr/>
          <p:nvPr userDrawn="1"/>
        </p:nvSpPr>
        <p:spPr>
          <a:xfrm>
            <a:off x="-9144" y="5916168"/>
            <a:ext cx="12201144" cy="950976"/>
          </a:xfrm>
          <a:prstGeom prst="rect">
            <a:avLst/>
          </a:prstGeom>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EF2316-99DF-DE06-F83A-4B32014E335C}"/>
              </a:ext>
            </a:extLst>
          </p:cNvPr>
          <p:cNvSpPr>
            <a:spLocks noGrp="1"/>
          </p:cNvSpPr>
          <p:nvPr>
            <p:ph type="ctrTitle" hasCustomPrompt="1"/>
          </p:nvPr>
        </p:nvSpPr>
        <p:spPr>
          <a:xfrm>
            <a:off x="587374" y="981630"/>
            <a:ext cx="10980739" cy="4504769"/>
          </a:xfrm>
          <a:prstGeom prst="rect">
            <a:avLst/>
          </a:prstGeom>
        </p:spPr>
        <p:txBody>
          <a:bodyPr anchor="ctr" anchorCtr="0">
            <a:normAutofit/>
          </a:bodyPr>
          <a:lstStyle>
            <a:lvl1pPr algn="ctr">
              <a:defRPr sz="6000" b="1" i="0">
                <a:solidFill>
                  <a:schemeClr val="accent1"/>
                </a:solidFill>
                <a:latin typeface="Times New Roman" panose="02020603050405020304" pitchFamily="18" charset="0"/>
                <a:cs typeface="Times New Roman" panose="02020603050405020304" pitchFamily="18" charset="0"/>
              </a:defRPr>
            </a:lvl1pPr>
          </a:lstStyle>
          <a:p>
            <a:r>
              <a:rPr lang="en-CA"/>
              <a:t>Section Header 10</a:t>
            </a:r>
            <a:br>
              <a:rPr lang="en-CA"/>
            </a:br>
            <a:r>
              <a:rPr lang="en-CA"/>
              <a:t>Footer </a:t>
            </a:r>
          </a:p>
        </p:txBody>
      </p:sp>
      <p:pic>
        <p:nvPicPr>
          <p:cNvPr id="3" name="Picture 2" descr="A black and white logo&#10;&#10;Description automatically generated">
            <a:extLst>
              <a:ext uri="{FF2B5EF4-FFF2-40B4-BE49-F238E27FC236}">
                <a16:creationId xmlns:a16="http://schemas.microsoft.com/office/drawing/2014/main" id="{1FC2B3DE-A6E1-55B2-E915-BD033FF7A9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989" y="6037155"/>
            <a:ext cx="2066544" cy="709001"/>
          </a:xfrm>
          <a:prstGeom prst="rect">
            <a:avLst/>
          </a:prstGeom>
        </p:spPr>
      </p:pic>
      <p:sp>
        <p:nvSpPr>
          <p:cNvPr id="4" name="Rectangle 3">
            <a:extLst>
              <a:ext uri="{FF2B5EF4-FFF2-40B4-BE49-F238E27FC236}">
                <a16:creationId xmlns:a16="http://schemas.microsoft.com/office/drawing/2014/main" id="{E43D7ABC-1E69-2A27-C88C-001741083F73}"/>
              </a:ext>
            </a:extLst>
          </p:cNvPr>
          <p:cNvSpPr/>
          <p:nvPr userDrawn="1"/>
        </p:nvSpPr>
        <p:spPr>
          <a:xfrm>
            <a:off x="-9145" y="-7434"/>
            <a:ext cx="12201145" cy="11927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08349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587376" y="1757363"/>
            <a:ext cx="10980738" cy="399969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706C8B5D-2E0A-2CD8-95FC-C06EADAF3867}"/>
              </a:ext>
            </a:extLst>
          </p:cNvPr>
          <p:cNvSpPr>
            <a:spLocks noGrp="1"/>
          </p:cNvSpPr>
          <p:nvPr>
            <p:ph type="title"/>
          </p:nvPr>
        </p:nvSpPr>
        <p:spPr>
          <a:xfrm>
            <a:off x="587375" y="525463"/>
            <a:ext cx="10515600" cy="580961"/>
          </a:xfrm>
          <a:prstGeom prst="rect">
            <a:avLst/>
          </a:prstGeom>
        </p:spPr>
        <p:txBody>
          <a:bodyPr/>
          <a:lstStyle>
            <a:lvl1pPr>
              <a:defRPr sz="3200" b="1" i="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5" name="Footer Placeholder 4">
            <a:extLst>
              <a:ext uri="{FF2B5EF4-FFF2-40B4-BE49-F238E27FC236}">
                <a16:creationId xmlns:a16="http://schemas.microsoft.com/office/drawing/2014/main" id="{2C80657E-E688-A2B1-17F9-FB3D78A74F3C}"/>
              </a:ext>
            </a:extLst>
          </p:cNvPr>
          <p:cNvSpPr>
            <a:spLocks noGrp="1"/>
          </p:cNvSpPr>
          <p:nvPr>
            <p:ph type="ftr" sz="quarter" idx="10"/>
          </p:nvPr>
        </p:nvSpPr>
        <p:spPr>
          <a:xfrm>
            <a:off x="6875900" y="6200775"/>
            <a:ext cx="4026408" cy="396874"/>
          </a:xfrm>
          <a:prstGeom prst="rect">
            <a:avLst/>
          </a:prstGeom>
        </p:spPr>
        <p:txBody>
          <a:bodyPr/>
          <a:lstStyle/>
          <a:p>
            <a:r>
              <a:rPr lang="en-US"/>
              <a:t>Copyright © M. Quartermain, CC BY 4.0</a:t>
            </a:r>
            <a:endParaRPr lang="en-US" dirty="0"/>
          </a:p>
        </p:txBody>
      </p:sp>
      <p:sp>
        <p:nvSpPr>
          <p:cNvPr id="6" name="Slide Number Placeholder 5">
            <a:extLst>
              <a:ext uri="{FF2B5EF4-FFF2-40B4-BE49-F238E27FC236}">
                <a16:creationId xmlns:a16="http://schemas.microsoft.com/office/drawing/2014/main" id="{178485B0-8427-F4A5-5DE8-4441762D8DED}"/>
              </a:ext>
            </a:extLst>
          </p:cNvPr>
          <p:cNvSpPr>
            <a:spLocks noGrp="1"/>
          </p:cNvSpPr>
          <p:nvPr>
            <p:ph type="sldNum" sz="quarter" idx="11"/>
          </p:nvPr>
        </p:nvSpPr>
        <p:spPr/>
        <p:txBody>
          <a:bodyPr rIns="0"/>
          <a:lstStyle>
            <a:lvl1pPr algn="r">
              <a:defRPr/>
            </a:lvl1pPr>
          </a:lstStyle>
          <a:p>
            <a:fld id="{F2A045FC-F0C3-544D-B805-9B7AA5438637}" type="slidenum">
              <a:rPr lang="en-CA" smtClean="0"/>
              <a:pPr/>
              <a:t>‹#›</a:t>
            </a:fld>
            <a:endParaRPr lang="en-CA" dirty="0"/>
          </a:p>
        </p:txBody>
      </p:sp>
      <p:pic>
        <p:nvPicPr>
          <p:cNvPr id="7" name="Picture 6">
            <a:extLst>
              <a:ext uri="{FF2B5EF4-FFF2-40B4-BE49-F238E27FC236}">
                <a16:creationId xmlns:a16="http://schemas.microsoft.com/office/drawing/2014/main" id="{54C79454-2E00-5B9A-9148-C088767DAC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7472" y="6185356"/>
            <a:ext cx="1379915" cy="438003"/>
          </a:xfrm>
          <a:prstGeom prst="rect">
            <a:avLst/>
          </a:prstGeom>
        </p:spPr>
      </p:pic>
    </p:spTree>
    <p:extLst>
      <p:ext uri="{BB962C8B-B14F-4D97-AF65-F5344CB8AC3E}">
        <p14:creationId xmlns:p14="http://schemas.microsoft.com/office/powerpoint/2010/main" val="8066511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2 -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7375" y="2830982"/>
            <a:ext cx="5264785" cy="33459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1C7989D2-0D95-2F05-AD62-F729BAF49245}"/>
              </a:ext>
            </a:extLst>
          </p:cNvPr>
          <p:cNvSpPr>
            <a:spLocks noGrp="1"/>
          </p:cNvSpPr>
          <p:nvPr>
            <p:ph sz="half" idx="10"/>
          </p:nvPr>
        </p:nvSpPr>
        <p:spPr>
          <a:xfrm>
            <a:off x="6303327" y="2830980"/>
            <a:ext cx="5264785" cy="33459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BCF38553-24C0-2CF7-759D-8BF18D10D104}"/>
              </a:ext>
            </a:extLst>
          </p:cNvPr>
          <p:cNvSpPr>
            <a:spLocks noGrp="1"/>
          </p:cNvSpPr>
          <p:nvPr>
            <p:ph sz="half" idx="11" hasCustomPrompt="1"/>
          </p:nvPr>
        </p:nvSpPr>
        <p:spPr>
          <a:xfrm>
            <a:off x="587375" y="2114090"/>
            <a:ext cx="5264785" cy="607162"/>
          </a:xfrm>
          <a:prstGeom prst="rect">
            <a:avLst/>
          </a:prstGeom>
        </p:spPr>
        <p:txBody>
          <a:bodyPr>
            <a:normAutofit/>
          </a:bodyPr>
          <a:lstStyle>
            <a:lvl1pPr marL="0" indent="0">
              <a:buNone/>
              <a:defRPr sz="3600" b="1" i="0">
                <a:latin typeface="Times New Roman" panose="02020603050405020304" pitchFamily="18" charset="0"/>
                <a:cs typeface="Times New Roman" panose="02020603050405020304" pitchFamily="18" charset="0"/>
              </a:defRPr>
            </a:lvl1pPr>
          </a:lstStyle>
          <a:p>
            <a:pPr lvl="0"/>
            <a:r>
              <a:rPr lang="en-US" err="1"/>
              <a:t>Subheader</a:t>
            </a:r>
            <a:endParaRPr lang="en-US"/>
          </a:p>
        </p:txBody>
      </p:sp>
      <p:sp>
        <p:nvSpPr>
          <p:cNvPr id="7" name="Content Placeholder 2">
            <a:extLst>
              <a:ext uri="{FF2B5EF4-FFF2-40B4-BE49-F238E27FC236}">
                <a16:creationId xmlns:a16="http://schemas.microsoft.com/office/drawing/2014/main" id="{2395491E-BBA5-1B91-9D06-6F0BAA6C33AD}"/>
              </a:ext>
            </a:extLst>
          </p:cNvPr>
          <p:cNvSpPr>
            <a:spLocks noGrp="1"/>
          </p:cNvSpPr>
          <p:nvPr>
            <p:ph sz="half" idx="12" hasCustomPrompt="1"/>
          </p:nvPr>
        </p:nvSpPr>
        <p:spPr>
          <a:xfrm>
            <a:off x="6285916" y="2114090"/>
            <a:ext cx="5264785" cy="607162"/>
          </a:xfrm>
          <a:prstGeom prst="rect">
            <a:avLst/>
          </a:prstGeom>
        </p:spPr>
        <p:txBody>
          <a:bodyPr>
            <a:normAutofit/>
          </a:bodyPr>
          <a:lstStyle>
            <a:lvl1pPr marL="0" indent="0">
              <a:buNone/>
              <a:defRPr sz="3600" b="1" i="0">
                <a:latin typeface="Times New Roman" panose="02020603050405020304" pitchFamily="18" charset="0"/>
                <a:cs typeface="Times New Roman" panose="02020603050405020304" pitchFamily="18" charset="0"/>
              </a:defRPr>
            </a:lvl1pPr>
          </a:lstStyle>
          <a:p>
            <a:pPr lvl="0"/>
            <a:r>
              <a:rPr lang="en-US" err="1"/>
              <a:t>Subheader</a:t>
            </a:r>
            <a:endParaRPr lang="en-US"/>
          </a:p>
        </p:txBody>
      </p:sp>
      <p:sp>
        <p:nvSpPr>
          <p:cNvPr id="8" name="Footer Placeholder 4">
            <a:extLst>
              <a:ext uri="{FF2B5EF4-FFF2-40B4-BE49-F238E27FC236}">
                <a16:creationId xmlns:a16="http://schemas.microsoft.com/office/drawing/2014/main" id="{609FC658-E193-A2EC-F811-15946716FB9D}"/>
              </a:ext>
            </a:extLst>
          </p:cNvPr>
          <p:cNvSpPr>
            <a:spLocks noGrp="1"/>
          </p:cNvSpPr>
          <p:nvPr>
            <p:ph type="ftr" sz="quarter" idx="13"/>
          </p:nvPr>
        </p:nvSpPr>
        <p:spPr>
          <a:xfrm>
            <a:off x="6875900" y="6200775"/>
            <a:ext cx="4026408" cy="396874"/>
          </a:xfrm>
          <a:prstGeom prst="rect">
            <a:avLst/>
          </a:prstGeom>
        </p:spPr>
        <p:txBody>
          <a:bodyPr/>
          <a:lstStyle/>
          <a:p>
            <a:r>
              <a:rPr lang="en-US"/>
              <a:t>Copyright © M. Quartermain, CC BY 4.0</a:t>
            </a:r>
            <a:endParaRPr lang="en-US" dirty="0"/>
          </a:p>
        </p:txBody>
      </p:sp>
      <p:pic>
        <p:nvPicPr>
          <p:cNvPr id="10" name="Picture 9">
            <a:extLst>
              <a:ext uri="{FF2B5EF4-FFF2-40B4-BE49-F238E27FC236}">
                <a16:creationId xmlns:a16="http://schemas.microsoft.com/office/drawing/2014/main" id="{121A8FAE-DC6E-FA91-9BEB-D20AA2238D1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7472" y="6185356"/>
            <a:ext cx="1379915" cy="438003"/>
          </a:xfrm>
          <a:prstGeom prst="rect">
            <a:avLst/>
          </a:prstGeom>
        </p:spPr>
      </p:pic>
      <p:sp>
        <p:nvSpPr>
          <p:cNvPr id="11" name="Slide Number Placeholder 5">
            <a:extLst>
              <a:ext uri="{FF2B5EF4-FFF2-40B4-BE49-F238E27FC236}">
                <a16:creationId xmlns:a16="http://schemas.microsoft.com/office/drawing/2014/main" id="{45BA8EE4-55CC-F548-870E-66C8DC7574BD}"/>
              </a:ext>
            </a:extLst>
          </p:cNvPr>
          <p:cNvSpPr>
            <a:spLocks noGrp="1"/>
          </p:cNvSpPr>
          <p:nvPr>
            <p:ph type="sldNum" sz="quarter" idx="14"/>
          </p:nvPr>
        </p:nvSpPr>
        <p:spPr>
          <a:xfrm>
            <a:off x="11072814" y="6200775"/>
            <a:ext cx="711199" cy="396874"/>
          </a:xfrm>
        </p:spPr>
        <p:txBody>
          <a:bodyPr rIns="0"/>
          <a:lstStyle>
            <a:lvl1pPr algn="r">
              <a:defRPr/>
            </a:lvl1pPr>
          </a:lstStyle>
          <a:p>
            <a:fld id="{F2A045FC-F0C3-544D-B805-9B7AA5438637}" type="slidenum">
              <a:rPr lang="en-CA" smtClean="0"/>
              <a:pPr/>
              <a:t>‹#›</a:t>
            </a:fld>
            <a:endParaRPr lang="en-CA" dirty="0"/>
          </a:p>
        </p:txBody>
      </p:sp>
      <p:sp>
        <p:nvSpPr>
          <p:cNvPr id="4" name="Title 3">
            <a:extLst>
              <a:ext uri="{FF2B5EF4-FFF2-40B4-BE49-F238E27FC236}">
                <a16:creationId xmlns:a16="http://schemas.microsoft.com/office/drawing/2014/main" id="{F020ACA1-6A29-5548-F4FC-17EE32C91F68}"/>
              </a:ext>
            </a:extLst>
          </p:cNvPr>
          <p:cNvSpPr>
            <a:spLocks noGrp="1"/>
          </p:cNvSpPr>
          <p:nvPr>
            <p:ph type="title"/>
          </p:nvPr>
        </p:nvSpPr>
        <p:spPr>
          <a:xfrm>
            <a:off x="587375" y="525463"/>
            <a:ext cx="10515600" cy="580961"/>
          </a:xfrm>
          <a:prstGeom prst="rect">
            <a:avLst/>
          </a:prstGeom>
        </p:spPr>
        <p:txBody>
          <a:bodyPr/>
          <a:lstStyle>
            <a:lvl1pPr>
              <a:defRPr sz="3200" b="1" i="0">
                <a:latin typeface="Times New Roman" panose="02020603050405020304" pitchFamily="18" charset="0"/>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822857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3 - 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587375" y="535585"/>
            <a:ext cx="5169687" cy="1242009"/>
          </a:xfrm>
          <a:prstGeom prst="rect">
            <a:avLst/>
          </a:prstGeom>
        </p:spPr>
        <p:txBody>
          <a:bodyPr/>
          <a:lstStyle>
            <a:lvl1pPr>
              <a:defRPr sz="3200" b="1" i="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9" name="Picture Placeholder 8">
            <a:extLst>
              <a:ext uri="{FF2B5EF4-FFF2-40B4-BE49-F238E27FC236}">
                <a16:creationId xmlns:a16="http://schemas.microsoft.com/office/drawing/2014/main" id="{71E7CB5D-F2F0-105F-9BE3-2BF478AC29DD}"/>
              </a:ext>
            </a:extLst>
          </p:cNvPr>
          <p:cNvSpPr>
            <a:spLocks noGrp="1"/>
          </p:cNvSpPr>
          <p:nvPr>
            <p:ph type="pic" sz="quarter" idx="10"/>
          </p:nvPr>
        </p:nvSpPr>
        <p:spPr>
          <a:xfrm>
            <a:off x="6262915" y="512762"/>
            <a:ext cx="5929086" cy="5472113"/>
          </a:xfrm>
        </p:spPr>
        <p:txBody>
          <a:bodyPr/>
          <a:lstStyle/>
          <a:p>
            <a:endParaRPr lang="en-US" dirty="0"/>
          </a:p>
        </p:txBody>
      </p:sp>
      <p:sp>
        <p:nvSpPr>
          <p:cNvPr id="10" name="Footer Placeholder 4">
            <a:extLst>
              <a:ext uri="{FF2B5EF4-FFF2-40B4-BE49-F238E27FC236}">
                <a16:creationId xmlns:a16="http://schemas.microsoft.com/office/drawing/2014/main" id="{65994B50-19DF-0A90-3EE7-BA9167E799D0}"/>
              </a:ext>
            </a:extLst>
          </p:cNvPr>
          <p:cNvSpPr>
            <a:spLocks noGrp="1"/>
          </p:cNvSpPr>
          <p:nvPr>
            <p:ph type="ftr" sz="quarter" idx="11"/>
          </p:nvPr>
        </p:nvSpPr>
        <p:spPr>
          <a:xfrm>
            <a:off x="6875900" y="6200775"/>
            <a:ext cx="4026408" cy="396874"/>
          </a:xfrm>
          <a:prstGeom prst="rect">
            <a:avLst/>
          </a:prstGeom>
        </p:spPr>
        <p:txBody>
          <a:bodyPr/>
          <a:lstStyle/>
          <a:p>
            <a:r>
              <a:rPr lang="en-US" dirty="0"/>
              <a:t>Copyright © M. Quartermain, CC BY 4.0</a:t>
            </a:r>
          </a:p>
        </p:txBody>
      </p:sp>
      <p:pic>
        <p:nvPicPr>
          <p:cNvPr id="12" name="Picture 11">
            <a:extLst>
              <a:ext uri="{FF2B5EF4-FFF2-40B4-BE49-F238E27FC236}">
                <a16:creationId xmlns:a16="http://schemas.microsoft.com/office/drawing/2014/main" id="{BB8105FE-D943-9FBE-12FD-778C625304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7472" y="6185356"/>
            <a:ext cx="1379915" cy="438003"/>
          </a:xfrm>
          <a:prstGeom prst="rect">
            <a:avLst/>
          </a:prstGeom>
        </p:spPr>
      </p:pic>
      <p:sp>
        <p:nvSpPr>
          <p:cNvPr id="14" name="Content Placeholder 2">
            <a:extLst>
              <a:ext uri="{FF2B5EF4-FFF2-40B4-BE49-F238E27FC236}">
                <a16:creationId xmlns:a16="http://schemas.microsoft.com/office/drawing/2014/main" id="{BB154C46-5217-BF06-681E-ADA4CF004F0C}"/>
              </a:ext>
            </a:extLst>
          </p:cNvPr>
          <p:cNvSpPr>
            <a:spLocks noGrp="1"/>
          </p:cNvSpPr>
          <p:nvPr>
            <p:ph sz="half" idx="1"/>
          </p:nvPr>
        </p:nvSpPr>
        <p:spPr>
          <a:xfrm>
            <a:off x="587375" y="2231136"/>
            <a:ext cx="5169687" cy="37537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a:extLst>
              <a:ext uri="{FF2B5EF4-FFF2-40B4-BE49-F238E27FC236}">
                <a16:creationId xmlns:a16="http://schemas.microsoft.com/office/drawing/2014/main" id="{BFE49890-278F-A231-EDD8-4ABC15CBF6DC}"/>
              </a:ext>
            </a:extLst>
          </p:cNvPr>
          <p:cNvSpPr>
            <a:spLocks noGrp="1"/>
          </p:cNvSpPr>
          <p:nvPr>
            <p:ph type="sldNum" sz="quarter" idx="12"/>
          </p:nvPr>
        </p:nvSpPr>
        <p:spPr>
          <a:xfrm>
            <a:off x="11072814" y="6200775"/>
            <a:ext cx="711199" cy="396874"/>
          </a:xfrm>
        </p:spPr>
        <p:txBody>
          <a:bodyPr rIns="0"/>
          <a:lstStyle>
            <a:lvl1pPr algn="r">
              <a:defRPr/>
            </a:lvl1pPr>
          </a:lstStyle>
          <a:p>
            <a:fld id="{F2A045FC-F0C3-544D-B805-9B7AA5438637}" type="slidenum">
              <a:rPr lang="en-CA" smtClean="0"/>
              <a:pPr/>
              <a:t>‹#›</a:t>
            </a:fld>
            <a:endParaRPr lang="en-CA" dirty="0"/>
          </a:p>
        </p:txBody>
      </p:sp>
    </p:spTree>
    <p:extLst>
      <p:ext uri="{BB962C8B-B14F-4D97-AF65-F5344CB8AC3E}">
        <p14:creationId xmlns:p14="http://schemas.microsoft.com/office/powerpoint/2010/main" val="27861229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4 - Text and Multiphoto">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BE230B6-E918-77C4-4731-38910DBB2DD3}"/>
              </a:ext>
            </a:extLst>
          </p:cNvPr>
          <p:cNvSpPr>
            <a:spLocks noGrp="1"/>
          </p:cNvSpPr>
          <p:nvPr>
            <p:ph type="title"/>
          </p:nvPr>
        </p:nvSpPr>
        <p:spPr>
          <a:xfrm>
            <a:off x="587375" y="535585"/>
            <a:ext cx="5169687" cy="1242009"/>
          </a:xfrm>
          <a:prstGeom prst="rect">
            <a:avLst/>
          </a:prstGeom>
        </p:spPr>
        <p:txBody>
          <a:bodyPr/>
          <a:lstStyle>
            <a:lvl1pPr>
              <a:defRPr sz="3200" b="1" i="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Picture Placeholder 5">
            <a:extLst>
              <a:ext uri="{FF2B5EF4-FFF2-40B4-BE49-F238E27FC236}">
                <a16:creationId xmlns:a16="http://schemas.microsoft.com/office/drawing/2014/main" id="{6EAD249D-E9EE-28EB-E4E5-B34453BF08B3}"/>
              </a:ext>
            </a:extLst>
          </p:cNvPr>
          <p:cNvSpPr>
            <a:spLocks noGrp="1"/>
          </p:cNvSpPr>
          <p:nvPr>
            <p:ph type="pic" sz="quarter" idx="10"/>
          </p:nvPr>
        </p:nvSpPr>
        <p:spPr>
          <a:xfrm>
            <a:off x="6305550" y="512764"/>
            <a:ext cx="5262563" cy="3408184"/>
          </a:xfrm>
        </p:spPr>
        <p:txBody>
          <a:bodyPr/>
          <a:lstStyle/>
          <a:p>
            <a:endParaRPr lang="en-US" dirty="0"/>
          </a:p>
        </p:txBody>
      </p:sp>
      <p:sp>
        <p:nvSpPr>
          <p:cNvPr id="7" name="Picture Placeholder 5">
            <a:extLst>
              <a:ext uri="{FF2B5EF4-FFF2-40B4-BE49-F238E27FC236}">
                <a16:creationId xmlns:a16="http://schemas.microsoft.com/office/drawing/2014/main" id="{3A6D4419-DF0A-6D1E-65CF-9AED8BBDE520}"/>
              </a:ext>
            </a:extLst>
          </p:cNvPr>
          <p:cNvSpPr>
            <a:spLocks noGrp="1"/>
          </p:cNvSpPr>
          <p:nvPr>
            <p:ph type="pic" sz="quarter" idx="11"/>
          </p:nvPr>
        </p:nvSpPr>
        <p:spPr>
          <a:xfrm>
            <a:off x="6305551" y="4184294"/>
            <a:ext cx="2475472" cy="1800149"/>
          </a:xfrm>
        </p:spPr>
        <p:txBody>
          <a:bodyPr/>
          <a:lstStyle/>
          <a:p>
            <a:endParaRPr lang="en-US" dirty="0"/>
          </a:p>
        </p:txBody>
      </p:sp>
      <p:sp>
        <p:nvSpPr>
          <p:cNvPr id="9" name="Picture Placeholder 5">
            <a:extLst>
              <a:ext uri="{FF2B5EF4-FFF2-40B4-BE49-F238E27FC236}">
                <a16:creationId xmlns:a16="http://schemas.microsoft.com/office/drawing/2014/main" id="{3CBD0D2E-D23C-ACF3-2739-A00216832814}"/>
              </a:ext>
            </a:extLst>
          </p:cNvPr>
          <p:cNvSpPr>
            <a:spLocks noGrp="1"/>
          </p:cNvSpPr>
          <p:nvPr>
            <p:ph type="pic" sz="quarter" idx="12"/>
          </p:nvPr>
        </p:nvSpPr>
        <p:spPr>
          <a:xfrm>
            <a:off x="9092642" y="4184294"/>
            <a:ext cx="2475472" cy="1800149"/>
          </a:xfrm>
        </p:spPr>
        <p:txBody>
          <a:bodyPr/>
          <a:lstStyle/>
          <a:p>
            <a:endParaRPr lang="en-US" dirty="0"/>
          </a:p>
        </p:txBody>
      </p:sp>
      <p:sp>
        <p:nvSpPr>
          <p:cNvPr id="10" name="Footer Placeholder 4">
            <a:extLst>
              <a:ext uri="{FF2B5EF4-FFF2-40B4-BE49-F238E27FC236}">
                <a16:creationId xmlns:a16="http://schemas.microsoft.com/office/drawing/2014/main" id="{356F47B1-D2DE-D392-76DC-D05EE27CA3AF}"/>
              </a:ext>
            </a:extLst>
          </p:cNvPr>
          <p:cNvSpPr>
            <a:spLocks noGrp="1"/>
          </p:cNvSpPr>
          <p:nvPr>
            <p:ph type="ftr" sz="quarter" idx="13"/>
          </p:nvPr>
        </p:nvSpPr>
        <p:spPr>
          <a:xfrm>
            <a:off x="6875900" y="6200775"/>
            <a:ext cx="4026408" cy="396874"/>
          </a:xfrm>
          <a:prstGeom prst="rect">
            <a:avLst/>
          </a:prstGeom>
        </p:spPr>
        <p:txBody>
          <a:bodyPr/>
          <a:lstStyle/>
          <a:p>
            <a:r>
              <a:rPr lang="en-US"/>
              <a:t>Copyright © M. Quartermain, CC BY 4.0</a:t>
            </a:r>
            <a:endParaRPr lang="en-US" dirty="0"/>
          </a:p>
        </p:txBody>
      </p:sp>
      <p:pic>
        <p:nvPicPr>
          <p:cNvPr id="12" name="Picture 11">
            <a:extLst>
              <a:ext uri="{FF2B5EF4-FFF2-40B4-BE49-F238E27FC236}">
                <a16:creationId xmlns:a16="http://schemas.microsoft.com/office/drawing/2014/main" id="{64D3A217-6F2A-02D3-857A-C712534EE8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7472" y="6185356"/>
            <a:ext cx="1379915" cy="438003"/>
          </a:xfrm>
          <a:prstGeom prst="rect">
            <a:avLst/>
          </a:prstGeom>
        </p:spPr>
      </p:pic>
      <p:sp>
        <p:nvSpPr>
          <p:cNvPr id="13" name="Content Placeholder 2">
            <a:extLst>
              <a:ext uri="{FF2B5EF4-FFF2-40B4-BE49-F238E27FC236}">
                <a16:creationId xmlns:a16="http://schemas.microsoft.com/office/drawing/2014/main" id="{252F784C-BB7F-65CD-3729-D62E75AA1E58}"/>
              </a:ext>
            </a:extLst>
          </p:cNvPr>
          <p:cNvSpPr>
            <a:spLocks noGrp="1"/>
          </p:cNvSpPr>
          <p:nvPr>
            <p:ph sz="half" idx="1"/>
          </p:nvPr>
        </p:nvSpPr>
        <p:spPr>
          <a:xfrm>
            <a:off x="587375" y="2231136"/>
            <a:ext cx="5169687" cy="37537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42DAC89D-21C2-4E6C-AAF6-ECA789C4E8D2}"/>
              </a:ext>
            </a:extLst>
          </p:cNvPr>
          <p:cNvSpPr>
            <a:spLocks noGrp="1"/>
          </p:cNvSpPr>
          <p:nvPr>
            <p:ph type="sldNum" sz="quarter" idx="14"/>
          </p:nvPr>
        </p:nvSpPr>
        <p:spPr>
          <a:xfrm>
            <a:off x="11072814" y="6200775"/>
            <a:ext cx="711199" cy="396874"/>
          </a:xfrm>
        </p:spPr>
        <p:txBody>
          <a:bodyPr rIns="0"/>
          <a:lstStyle>
            <a:lvl1pPr algn="r">
              <a:defRPr/>
            </a:lvl1pPr>
          </a:lstStyle>
          <a:p>
            <a:fld id="{F2A045FC-F0C3-544D-B805-9B7AA5438637}" type="slidenum">
              <a:rPr lang="en-CA" smtClean="0"/>
              <a:pPr/>
              <a:t>‹#›</a:t>
            </a:fld>
            <a:endParaRPr lang="en-CA" dirty="0"/>
          </a:p>
        </p:txBody>
      </p:sp>
    </p:spTree>
    <p:extLst>
      <p:ext uri="{BB962C8B-B14F-4D97-AF65-F5344CB8AC3E}">
        <p14:creationId xmlns:p14="http://schemas.microsoft.com/office/powerpoint/2010/main" val="3857588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5 - 3 Colum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BE230B6-E918-77C4-4731-38910DBB2DD3}"/>
              </a:ext>
            </a:extLst>
          </p:cNvPr>
          <p:cNvSpPr>
            <a:spLocks noGrp="1"/>
          </p:cNvSpPr>
          <p:nvPr>
            <p:ph type="title"/>
          </p:nvPr>
        </p:nvSpPr>
        <p:spPr>
          <a:xfrm>
            <a:off x="587375" y="535586"/>
            <a:ext cx="5701803" cy="532434"/>
          </a:xfrm>
          <a:prstGeom prst="rect">
            <a:avLst/>
          </a:prstGeom>
        </p:spPr>
        <p:txBody>
          <a:bodyPr/>
          <a:lstStyle>
            <a:lvl1pPr>
              <a:defRPr sz="3200" b="1" i="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0" name="Footer Placeholder 4">
            <a:extLst>
              <a:ext uri="{FF2B5EF4-FFF2-40B4-BE49-F238E27FC236}">
                <a16:creationId xmlns:a16="http://schemas.microsoft.com/office/drawing/2014/main" id="{356F47B1-D2DE-D392-76DC-D05EE27CA3AF}"/>
              </a:ext>
            </a:extLst>
          </p:cNvPr>
          <p:cNvSpPr>
            <a:spLocks noGrp="1"/>
          </p:cNvSpPr>
          <p:nvPr>
            <p:ph type="ftr" sz="quarter" idx="13"/>
          </p:nvPr>
        </p:nvSpPr>
        <p:spPr>
          <a:xfrm>
            <a:off x="6875900" y="6200775"/>
            <a:ext cx="4026408" cy="396874"/>
          </a:xfrm>
          <a:prstGeom prst="rect">
            <a:avLst/>
          </a:prstGeom>
        </p:spPr>
        <p:txBody>
          <a:bodyPr/>
          <a:lstStyle/>
          <a:p>
            <a:r>
              <a:rPr lang="en-US"/>
              <a:t>Copyright © M. Quartermain, CC BY 4.0</a:t>
            </a:r>
            <a:endParaRPr lang="en-US" dirty="0"/>
          </a:p>
        </p:txBody>
      </p:sp>
      <p:pic>
        <p:nvPicPr>
          <p:cNvPr id="12" name="Picture 11">
            <a:extLst>
              <a:ext uri="{FF2B5EF4-FFF2-40B4-BE49-F238E27FC236}">
                <a16:creationId xmlns:a16="http://schemas.microsoft.com/office/drawing/2014/main" id="{64D3A217-6F2A-02D3-857A-C712534EE8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7472" y="6185356"/>
            <a:ext cx="1379915" cy="438003"/>
          </a:xfrm>
          <a:prstGeom prst="rect">
            <a:avLst/>
          </a:prstGeom>
        </p:spPr>
      </p:pic>
      <p:sp>
        <p:nvSpPr>
          <p:cNvPr id="2" name="Rectangle 1">
            <a:extLst>
              <a:ext uri="{FF2B5EF4-FFF2-40B4-BE49-F238E27FC236}">
                <a16:creationId xmlns:a16="http://schemas.microsoft.com/office/drawing/2014/main" id="{904D9857-EC48-1177-F20D-33B3EAC940B1}"/>
              </a:ext>
            </a:extLst>
          </p:cNvPr>
          <p:cNvSpPr/>
          <p:nvPr userDrawn="1"/>
        </p:nvSpPr>
        <p:spPr>
          <a:xfrm>
            <a:off x="587375" y="2090133"/>
            <a:ext cx="45719" cy="314919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DBB0E3F-2CDC-F0DB-F93B-CEBB8A0DF543}"/>
              </a:ext>
            </a:extLst>
          </p:cNvPr>
          <p:cNvSpPr/>
          <p:nvPr userDrawn="1"/>
        </p:nvSpPr>
        <p:spPr>
          <a:xfrm>
            <a:off x="4501006" y="2090133"/>
            <a:ext cx="45719" cy="314919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6D26E05-D9E0-B257-2254-8F55734035C8}"/>
              </a:ext>
            </a:extLst>
          </p:cNvPr>
          <p:cNvSpPr/>
          <p:nvPr userDrawn="1"/>
        </p:nvSpPr>
        <p:spPr>
          <a:xfrm>
            <a:off x="8231758" y="2090133"/>
            <a:ext cx="45719" cy="314919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DDF752D8-3B20-0D8A-0015-B55779EBE4C0}"/>
              </a:ext>
            </a:extLst>
          </p:cNvPr>
          <p:cNvSpPr>
            <a:spLocks noGrp="1"/>
          </p:cNvSpPr>
          <p:nvPr>
            <p:ph type="sldNum" sz="quarter" idx="11"/>
          </p:nvPr>
        </p:nvSpPr>
        <p:spPr>
          <a:xfrm>
            <a:off x="11072814" y="6200775"/>
            <a:ext cx="711199" cy="396874"/>
          </a:xfrm>
        </p:spPr>
        <p:txBody>
          <a:bodyPr rIns="0"/>
          <a:lstStyle>
            <a:lvl1pPr algn="r">
              <a:defRPr/>
            </a:lvl1pPr>
          </a:lstStyle>
          <a:p>
            <a:fld id="{F2A045FC-F0C3-544D-B805-9B7AA5438637}" type="slidenum">
              <a:rPr lang="en-CA" smtClean="0"/>
              <a:pPr/>
              <a:t>‹#›</a:t>
            </a:fld>
            <a:endParaRPr lang="en-CA" dirty="0"/>
          </a:p>
        </p:txBody>
      </p:sp>
      <p:sp>
        <p:nvSpPr>
          <p:cNvPr id="4" name="Content Placeholder 2">
            <a:extLst>
              <a:ext uri="{FF2B5EF4-FFF2-40B4-BE49-F238E27FC236}">
                <a16:creationId xmlns:a16="http://schemas.microsoft.com/office/drawing/2014/main" id="{914FF596-2DE4-FB82-6814-50083E0E5E62}"/>
              </a:ext>
            </a:extLst>
          </p:cNvPr>
          <p:cNvSpPr>
            <a:spLocks noGrp="1"/>
          </p:cNvSpPr>
          <p:nvPr>
            <p:ph sz="half" idx="1"/>
          </p:nvPr>
        </p:nvSpPr>
        <p:spPr>
          <a:xfrm>
            <a:off x="913975" y="2090134"/>
            <a:ext cx="3028299" cy="314919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0A980B1-8B1B-EC80-9C58-A239A60C098D}"/>
              </a:ext>
            </a:extLst>
          </p:cNvPr>
          <p:cNvSpPr>
            <a:spLocks noGrp="1"/>
          </p:cNvSpPr>
          <p:nvPr>
            <p:ph sz="half" idx="14"/>
          </p:nvPr>
        </p:nvSpPr>
        <p:spPr>
          <a:xfrm>
            <a:off x="4820957" y="2090134"/>
            <a:ext cx="3028299" cy="314919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A5A0A51C-2FD2-7EB1-948C-A2A08AFA4349}"/>
              </a:ext>
            </a:extLst>
          </p:cNvPr>
          <p:cNvSpPr>
            <a:spLocks noGrp="1"/>
          </p:cNvSpPr>
          <p:nvPr>
            <p:ph sz="half" idx="15"/>
          </p:nvPr>
        </p:nvSpPr>
        <p:spPr>
          <a:xfrm>
            <a:off x="8587262" y="2090134"/>
            <a:ext cx="2980851" cy="314919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32298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6 - Circular Callouts">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DCE04956-E0AE-379B-C630-C8B5650BF74C}"/>
              </a:ext>
            </a:extLst>
          </p:cNvPr>
          <p:cNvSpPr>
            <a:spLocks noGrp="1"/>
          </p:cNvSpPr>
          <p:nvPr>
            <p:ph type="pic" sz="quarter" idx="19"/>
          </p:nvPr>
        </p:nvSpPr>
        <p:spPr>
          <a:xfrm>
            <a:off x="8451957" y="2082931"/>
            <a:ext cx="3118351" cy="3118351"/>
          </a:xfrm>
          <a:prstGeom prst="ellipse">
            <a:avLst/>
          </a:prstGeom>
          <a:solidFill>
            <a:schemeClr val="accent3"/>
          </a:solidFill>
        </p:spPr>
        <p:txBody>
          <a:bodyPr/>
          <a:lstStyle>
            <a:lvl1pPr marL="0" indent="0">
              <a:buNone/>
              <a:defRPr/>
            </a:lvl1pPr>
          </a:lstStyle>
          <a:p>
            <a:endParaRPr lang="en-US" dirty="0"/>
          </a:p>
        </p:txBody>
      </p:sp>
      <p:sp>
        <p:nvSpPr>
          <p:cNvPr id="7" name="Picture Placeholder 10">
            <a:extLst>
              <a:ext uri="{FF2B5EF4-FFF2-40B4-BE49-F238E27FC236}">
                <a16:creationId xmlns:a16="http://schemas.microsoft.com/office/drawing/2014/main" id="{14482C62-5119-18D3-BF9C-0D03258115B9}"/>
              </a:ext>
            </a:extLst>
          </p:cNvPr>
          <p:cNvSpPr>
            <a:spLocks noGrp="1"/>
          </p:cNvSpPr>
          <p:nvPr>
            <p:ph type="pic" sz="quarter" idx="18"/>
          </p:nvPr>
        </p:nvSpPr>
        <p:spPr>
          <a:xfrm>
            <a:off x="4519294" y="2082931"/>
            <a:ext cx="3118351" cy="3118351"/>
          </a:xfrm>
          <a:prstGeom prst="ellipse">
            <a:avLst/>
          </a:prstGeom>
          <a:solidFill>
            <a:schemeClr val="tx2"/>
          </a:solidFill>
        </p:spPr>
        <p:txBody>
          <a:bodyPr/>
          <a:lstStyle>
            <a:lvl1pPr marL="0" indent="0">
              <a:buNone/>
              <a:defRPr/>
            </a:lvl1pPr>
          </a:lstStyle>
          <a:p>
            <a:endParaRPr lang="en-US" dirty="0"/>
          </a:p>
        </p:txBody>
      </p:sp>
      <p:sp>
        <p:nvSpPr>
          <p:cNvPr id="8" name="Picture Placeholder 10">
            <a:extLst>
              <a:ext uri="{FF2B5EF4-FFF2-40B4-BE49-F238E27FC236}">
                <a16:creationId xmlns:a16="http://schemas.microsoft.com/office/drawing/2014/main" id="{800B14A3-D428-BB95-5AD5-F6BFD635B78D}"/>
              </a:ext>
            </a:extLst>
          </p:cNvPr>
          <p:cNvSpPr>
            <a:spLocks noGrp="1"/>
          </p:cNvSpPr>
          <p:nvPr>
            <p:ph type="pic" sz="quarter" idx="17"/>
          </p:nvPr>
        </p:nvSpPr>
        <p:spPr>
          <a:xfrm>
            <a:off x="587375" y="2067512"/>
            <a:ext cx="3118351" cy="3118351"/>
          </a:xfrm>
          <a:prstGeom prst="ellipse">
            <a:avLst/>
          </a:prstGeom>
          <a:solidFill>
            <a:schemeClr val="tx1"/>
          </a:solidFill>
        </p:spPr>
        <p:txBody>
          <a:bodyPr/>
          <a:lstStyle>
            <a:lvl1pPr marL="0" indent="0">
              <a:buNone/>
              <a:defRPr/>
            </a:lvl1pPr>
          </a:lstStyle>
          <a:p>
            <a:endParaRPr lang="en-US" dirty="0"/>
          </a:p>
        </p:txBody>
      </p:sp>
      <p:sp>
        <p:nvSpPr>
          <p:cNvPr id="3" name="Title 1">
            <a:extLst>
              <a:ext uri="{FF2B5EF4-FFF2-40B4-BE49-F238E27FC236}">
                <a16:creationId xmlns:a16="http://schemas.microsoft.com/office/drawing/2014/main" id="{1BE230B6-E918-77C4-4731-38910DBB2DD3}"/>
              </a:ext>
            </a:extLst>
          </p:cNvPr>
          <p:cNvSpPr>
            <a:spLocks noGrp="1"/>
          </p:cNvSpPr>
          <p:nvPr>
            <p:ph type="title"/>
          </p:nvPr>
        </p:nvSpPr>
        <p:spPr>
          <a:xfrm>
            <a:off x="587375" y="535586"/>
            <a:ext cx="5591003" cy="532434"/>
          </a:xfrm>
          <a:prstGeom prst="rect">
            <a:avLst/>
          </a:prstGeom>
        </p:spPr>
        <p:txBody>
          <a:bodyPr/>
          <a:lstStyle>
            <a:lvl1pPr>
              <a:defRPr sz="320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0" name="Footer Placeholder 4">
            <a:extLst>
              <a:ext uri="{FF2B5EF4-FFF2-40B4-BE49-F238E27FC236}">
                <a16:creationId xmlns:a16="http://schemas.microsoft.com/office/drawing/2014/main" id="{356F47B1-D2DE-D392-76DC-D05EE27CA3AF}"/>
              </a:ext>
            </a:extLst>
          </p:cNvPr>
          <p:cNvSpPr>
            <a:spLocks noGrp="1"/>
          </p:cNvSpPr>
          <p:nvPr>
            <p:ph type="ftr" sz="quarter" idx="13"/>
          </p:nvPr>
        </p:nvSpPr>
        <p:spPr>
          <a:xfrm>
            <a:off x="6875900" y="6200775"/>
            <a:ext cx="4026408" cy="396874"/>
          </a:xfrm>
          <a:prstGeom prst="rect">
            <a:avLst/>
          </a:prstGeom>
        </p:spPr>
        <p:txBody>
          <a:bodyPr/>
          <a:lstStyle/>
          <a:p>
            <a:r>
              <a:rPr lang="en-US"/>
              <a:t>Copyright © M. Quartermain, CC BY 4.0</a:t>
            </a:r>
            <a:endParaRPr lang="en-US" dirty="0"/>
          </a:p>
        </p:txBody>
      </p:sp>
      <p:pic>
        <p:nvPicPr>
          <p:cNvPr id="12" name="Picture 11">
            <a:extLst>
              <a:ext uri="{FF2B5EF4-FFF2-40B4-BE49-F238E27FC236}">
                <a16:creationId xmlns:a16="http://schemas.microsoft.com/office/drawing/2014/main" id="{64D3A217-6F2A-02D3-857A-C712534EE8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7472" y="6185356"/>
            <a:ext cx="1379915" cy="438003"/>
          </a:xfrm>
          <a:prstGeom prst="rect">
            <a:avLst/>
          </a:prstGeom>
        </p:spPr>
      </p:pic>
      <p:sp>
        <p:nvSpPr>
          <p:cNvPr id="22" name="Slide Number Placeholder 5">
            <a:extLst>
              <a:ext uri="{FF2B5EF4-FFF2-40B4-BE49-F238E27FC236}">
                <a16:creationId xmlns:a16="http://schemas.microsoft.com/office/drawing/2014/main" id="{C17C36A1-5ECD-9BA6-44AA-C88BCBB7EFC8}"/>
              </a:ext>
            </a:extLst>
          </p:cNvPr>
          <p:cNvSpPr>
            <a:spLocks noGrp="1"/>
          </p:cNvSpPr>
          <p:nvPr>
            <p:ph type="sldNum" sz="quarter" idx="11"/>
          </p:nvPr>
        </p:nvSpPr>
        <p:spPr>
          <a:xfrm>
            <a:off x="11072814" y="6200775"/>
            <a:ext cx="711199" cy="396874"/>
          </a:xfrm>
        </p:spPr>
        <p:txBody>
          <a:bodyPr rIns="0"/>
          <a:lstStyle>
            <a:lvl1pPr algn="r">
              <a:defRPr/>
            </a:lvl1pPr>
          </a:lstStyle>
          <a:p>
            <a:fld id="{F2A045FC-F0C3-544D-B805-9B7AA5438637}" type="slidenum">
              <a:rPr lang="en-CA" smtClean="0"/>
              <a:pPr/>
              <a:t>‹#›</a:t>
            </a:fld>
            <a:endParaRPr lang="en-CA" dirty="0"/>
          </a:p>
        </p:txBody>
      </p:sp>
      <p:sp>
        <p:nvSpPr>
          <p:cNvPr id="4" name="Text Placeholder 3">
            <a:extLst>
              <a:ext uri="{FF2B5EF4-FFF2-40B4-BE49-F238E27FC236}">
                <a16:creationId xmlns:a16="http://schemas.microsoft.com/office/drawing/2014/main" id="{FC296A73-78B6-0E59-9927-57295C91FD2F}"/>
              </a:ext>
            </a:extLst>
          </p:cNvPr>
          <p:cNvSpPr>
            <a:spLocks noGrp="1"/>
          </p:cNvSpPr>
          <p:nvPr>
            <p:ph type="body" sz="quarter" idx="14"/>
          </p:nvPr>
        </p:nvSpPr>
        <p:spPr>
          <a:xfrm>
            <a:off x="1016000" y="2705100"/>
            <a:ext cx="2347913" cy="1611313"/>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C025FF26-BC93-836C-689C-9266D627C4BE}"/>
              </a:ext>
            </a:extLst>
          </p:cNvPr>
          <p:cNvSpPr>
            <a:spLocks noGrp="1"/>
          </p:cNvSpPr>
          <p:nvPr>
            <p:ph type="body" sz="quarter" idx="15"/>
          </p:nvPr>
        </p:nvSpPr>
        <p:spPr>
          <a:xfrm>
            <a:off x="4916588" y="2705100"/>
            <a:ext cx="2347913" cy="1860506"/>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23FFE3EE-1AE8-30C3-9FF6-40ED451F0E92}"/>
              </a:ext>
            </a:extLst>
          </p:cNvPr>
          <p:cNvSpPr>
            <a:spLocks noGrp="1"/>
          </p:cNvSpPr>
          <p:nvPr>
            <p:ph type="body" sz="quarter" idx="16"/>
          </p:nvPr>
        </p:nvSpPr>
        <p:spPr>
          <a:xfrm>
            <a:off x="8887514" y="2705100"/>
            <a:ext cx="2347913" cy="1860506"/>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958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7 - Photo with Text Colum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BE230B6-E918-77C4-4731-38910DBB2DD3}"/>
              </a:ext>
            </a:extLst>
          </p:cNvPr>
          <p:cNvSpPr>
            <a:spLocks noGrp="1"/>
          </p:cNvSpPr>
          <p:nvPr>
            <p:ph type="title"/>
          </p:nvPr>
        </p:nvSpPr>
        <p:spPr>
          <a:xfrm>
            <a:off x="587375" y="535586"/>
            <a:ext cx="6135175" cy="532434"/>
          </a:xfrm>
          <a:prstGeom prst="rect">
            <a:avLst/>
          </a:prstGeom>
        </p:spPr>
        <p:txBody>
          <a:bodyPr/>
          <a:lstStyle>
            <a:lvl1pPr>
              <a:defRPr sz="3200" b="1" i="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0" name="Footer Placeholder 4">
            <a:extLst>
              <a:ext uri="{FF2B5EF4-FFF2-40B4-BE49-F238E27FC236}">
                <a16:creationId xmlns:a16="http://schemas.microsoft.com/office/drawing/2014/main" id="{356F47B1-D2DE-D392-76DC-D05EE27CA3AF}"/>
              </a:ext>
            </a:extLst>
          </p:cNvPr>
          <p:cNvSpPr>
            <a:spLocks noGrp="1"/>
          </p:cNvSpPr>
          <p:nvPr>
            <p:ph type="ftr" sz="quarter" idx="13"/>
          </p:nvPr>
        </p:nvSpPr>
        <p:spPr>
          <a:xfrm>
            <a:off x="6875900" y="6200775"/>
            <a:ext cx="4026408" cy="396874"/>
          </a:xfrm>
          <a:prstGeom prst="rect">
            <a:avLst/>
          </a:prstGeom>
        </p:spPr>
        <p:txBody>
          <a:bodyPr/>
          <a:lstStyle/>
          <a:p>
            <a:r>
              <a:rPr lang="en-US"/>
              <a:t>Copyright © M. Quartermain, CC BY 4.0</a:t>
            </a:r>
            <a:endParaRPr lang="en-US" dirty="0"/>
          </a:p>
        </p:txBody>
      </p:sp>
      <p:pic>
        <p:nvPicPr>
          <p:cNvPr id="12" name="Picture 11">
            <a:extLst>
              <a:ext uri="{FF2B5EF4-FFF2-40B4-BE49-F238E27FC236}">
                <a16:creationId xmlns:a16="http://schemas.microsoft.com/office/drawing/2014/main" id="{64D3A217-6F2A-02D3-857A-C712534EE8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7472" y="6185356"/>
            <a:ext cx="1379915" cy="438003"/>
          </a:xfrm>
          <a:prstGeom prst="rect">
            <a:avLst/>
          </a:prstGeom>
        </p:spPr>
      </p:pic>
      <p:sp>
        <p:nvSpPr>
          <p:cNvPr id="15" name="Rectangle 14">
            <a:extLst>
              <a:ext uri="{FF2B5EF4-FFF2-40B4-BE49-F238E27FC236}">
                <a16:creationId xmlns:a16="http://schemas.microsoft.com/office/drawing/2014/main" id="{B6D26E05-D9E0-B257-2254-8F55734035C8}"/>
              </a:ext>
            </a:extLst>
          </p:cNvPr>
          <p:cNvSpPr/>
          <p:nvPr userDrawn="1"/>
        </p:nvSpPr>
        <p:spPr>
          <a:xfrm>
            <a:off x="6722550" y="2090133"/>
            <a:ext cx="45719" cy="314919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A0E45235-C9FF-4E05-757E-A369F0DE114A}"/>
              </a:ext>
            </a:extLst>
          </p:cNvPr>
          <p:cNvSpPr>
            <a:spLocks noGrp="1"/>
          </p:cNvSpPr>
          <p:nvPr>
            <p:ph type="pic" sz="quarter" idx="11"/>
          </p:nvPr>
        </p:nvSpPr>
        <p:spPr>
          <a:xfrm>
            <a:off x="1136536" y="1499380"/>
            <a:ext cx="4330700" cy="4330700"/>
          </a:xfrm>
          <a:prstGeom prst="ellipse">
            <a:avLst/>
          </a:prstGeom>
        </p:spPr>
        <p:txBody>
          <a:bodyPr/>
          <a:lstStyle/>
          <a:p>
            <a:endParaRPr lang="en-US" dirty="0"/>
          </a:p>
        </p:txBody>
      </p:sp>
      <p:sp>
        <p:nvSpPr>
          <p:cNvPr id="5" name="Slide Number Placeholder 5">
            <a:extLst>
              <a:ext uri="{FF2B5EF4-FFF2-40B4-BE49-F238E27FC236}">
                <a16:creationId xmlns:a16="http://schemas.microsoft.com/office/drawing/2014/main" id="{CE0A33CB-A4EE-C47A-2DF0-3E0394A1C0C7}"/>
              </a:ext>
            </a:extLst>
          </p:cNvPr>
          <p:cNvSpPr>
            <a:spLocks noGrp="1"/>
          </p:cNvSpPr>
          <p:nvPr>
            <p:ph type="sldNum" sz="quarter" idx="14"/>
          </p:nvPr>
        </p:nvSpPr>
        <p:spPr>
          <a:xfrm>
            <a:off x="11072814" y="6200775"/>
            <a:ext cx="711199" cy="396874"/>
          </a:xfrm>
        </p:spPr>
        <p:txBody>
          <a:bodyPr rIns="0"/>
          <a:lstStyle>
            <a:lvl1pPr algn="r">
              <a:defRPr/>
            </a:lvl1pPr>
          </a:lstStyle>
          <a:p>
            <a:fld id="{F2A045FC-F0C3-544D-B805-9B7AA5438637}" type="slidenum">
              <a:rPr lang="en-CA" smtClean="0"/>
              <a:pPr/>
              <a:t>‹#›</a:t>
            </a:fld>
            <a:endParaRPr lang="en-CA" dirty="0"/>
          </a:p>
        </p:txBody>
      </p:sp>
      <p:sp>
        <p:nvSpPr>
          <p:cNvPr id="2" name="Content Placeholder 2">
            <a:extLst>
              <a:ext uri="{FF2B5EF4-FFF2-40B4-BE49-F238E27FC236}">
                <a16:creationId xmlns:a16="http://schemas.microsoft.com/office/drawing/2014/main" id="{3FC0BA5E-D7B5-6B17-5F25-8624A0A04CDE}"/>
              </a:ext>
            </a:extLst>
          </p:cNvPr>
          <p:cNvSpPr>
            <a:spLocks noGrp="1"/>
          </p:cNvSpPr>
          <p:nvPr>
            <p:ph sz="half" idx="15"/>
          </p:nvPr>
        </p:nvSpPr>
        <p:spPr>
          <a:xfrm>
            <a:off x="7206070" y="2090133"/>
            <a:ext cx="4362043" cy="314919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56241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8 - Single Photo">
    <p:spTree>
      <p:nvGrpSpPr>
        <p:cNvPr id="1" name=""/>
        <p:cNvGrpSpPr/>
        <p:nvPr/>
      </p:nvGrpSpPr>
      <p:grpSpPr>
        <a:xfrm>
          <a:off x="0" y="0"/>
          <a:ext cx="0" cy="0"/>
          <a:chOff x="0" y="0"/>
          <a:chExt cx="0" cy="0"/>
        </a:xfrm>
      </p:grpSpPr>
      <p:sp>
        <p:nvSpPr>
          <p:cNvPr id="10" name="Footer Placeholder 4">
            <a:extLst>
              <a:ext uri="{FF2B5EF4-FFF2-40B4-BE49-F238E27FC236}">
                <a16:creationId xmlns:a16="http://schemas.microsoft.com/office/drawing/2014/main" id="{356F47B1-D2DE-D392-76DC-D05EE27CA3AF}"/>
              </a:ext>
            </a:extLst>
          </p:cNvPr>
          <p:cNvSpPr>
            <a:spLocks noGrp="1"/>
          </p:cNvSpPr>
          <p:nvPr>
            <p:ph type="ftr" sz="quarter" idx="13"/>
          </p:nvPr>
        </p:nvSpPr>
        <p:spPr>
          <a:xfrm>
            <a:off x="6875900" y="6200775"/>
            <a:ext cx="4026408" cy="396874"/>
          </a:xfrm>
          <a:prstGeom prst="rect">
            <a:avLst/>
          </a:prstGeom>
        </p:spPr>
        <p:txBody>
          <a:bodyPr/>
          <a:lstStyle/>
          <a:p>
            <a:r>
              <a:rPr lang="en-US"/>
              <a:t>Copyright © M. Quartermain, CC BY 4.0</a:t>
            </a:r>
            <a:endParaRPr lang="en-US" dirty="0"/>
          </a:p>
        </p:txBody>
      </p:sp>
      <p:pic>
        <p:nvPicPr>
          <p:cNvPr id="12" name="Picture 11">
            <a:extLst>
              <a:ext uri="{FF2B5EF4-FFF2-40B4-BE49-F238E27FC236}">
                <a16:creationId xmlns:a16="http://schemas.microsoft.com/office/drawing/2014/main" id="{64D3A217-6F2A-02D3-857A-C712534EE8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7472" y="6185356"/>
            <a:ext cx="1379915" cy="438003"/>
          </a:xfrm>
          <a:prstGeom prst="rect">
            <a:avLst/>
          </a:prstGeom>
        </p:spPr>
      </p:pic>
      <p:sp>
        <p:nvSpPr>
          <p:cNvPr id="5" name="Picture Placeholder 4">
            <a:extLst>
              <a:ext uri="{FF2B5EF4-FFF2-40B4-BE49-F238E27FC236}">
                <a16:creationId xmlns:a16="http://schemas.microsoft.com/office/drawing/2014/main" id="{FA32A148-8C7A-0C11-E202-334BC7E647BD}"/>
              </a:ext>
            </a:extLst>
          </p:cNvPr>
          <p:cNvSpPr>
            <a:spLocks noGrp="1"/>
          </p:cNvSpPr>
          <p:nvPr>
            <p:ph type="pic" sz="quarter" idx="15"/>
          </p:nvPr>
        </p:nvSpPr>
        <p:spPr>
          <a:xfrm>
            <a:off x="587375" y="512763"/>
            <a:ext cx="10980738" cy="5472112"/>
          </a:xfrm>
        </p:spPr>
        <p:txBody>
          <a:bodyPr/>
          <a:lstStyle/>
          <a:p>
            <a:endParaRPr lang="en-US" dirty="0"/>
          </a:p>
        </p:txBody>
      </p:sp>
      <p:sp>
        <p:nvSpPr>
          <p:cNvPr id="2" name="Slide Number Placeholder 5">
            <a:extLst>
              <a:ext uri="{FF2B5EF4-FFF2-40B4-BE49-F238E27FC236}">
                <a16:creationId xmlns:a16="http://schemas.microsoft.com/office/drawing/2014/main" id="{4E7F9036-4E09-A476-AC96-D9E00439EAB6}"/>
              </a:ext>
            </a:extLst>
          </p:cNvPr>
          <p:cNvSpPr>
            <a:spLocks noGrp="1"/>
          </p:cNvSpPr>
          <p:nvPr>
            <p:ph type="sldNum" sz="quarter" idx="11"/>
          </p:nvPr>
        </p:nvSpPr>
        <p:spPr>
          <a:xfrm>
            <a:off x="11072814" y="6200775"/>
            <a:ext cx="711199" cy="396874"/>
          </a:xfrm>
        </p:spPr>
        <p:txBody>
          <a:bodyPr rIns="0"/>
          <a:lstStyle>
            <a:lvl1pPr algn="r">
              <a:defRPr/>
            </a:lvl1pPr>
          </a:lstStyle>
          <a:p>
            <a:fld id="{F2A045FC-F0C3-544D-B805-9B7AA5438637}" type="slidenum">
              <a:rPr lang="en-CA" smtClean="0"/>
              <a:pPr/>
              <a:t>‹#›</a:t>
            </a:fld>
            <a:endParaRPr lang="en-CA" dirty="0"/>
          </a:p>
        </p:txBody>
      </p:sp>
    </p:spTree>
    <p:extLst>
      <p:ext uri="{BB962C8B-B14F-4D97-AF65-F5344CB8AC3E}">
        <p14:creationId xmlns:p14="http://schemas.microsoft.com/office/powerpoint/2010/main" val="9748266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9 - 3 Photo Grid">
    <p:spTree>
      <p:nvGrpSpPr>
        <p:cNvPr id="1" name=""/>
        <p:cNvGrpSpPr/>
        <p:nvPr/>
      </p:nvGrpSpPr>
      <p:grpSpPr>
        <a:xfrm>
          <a:off x="0" y="0"/>
          <a:ext cx="0" cy="0"/>
          <a:chOff x="0" y="0"/>
          <a:chExt cx="0" cy="0"/>
        </a:xfrm>
      </p:grpSpPr>
      <p:sp>
        <p:nvSpPr>
          <p:cNvPr id="10" name="Footer Placeholder 4">
            <a:extLst>
              <a:ext uri="{FF2B5EF4-FFF2-40B4-BE49-F238E27FC236}">
                <a16:creationId xmlns:a16="http://schemas.microsoft.com/office/drawing/2014/main" id="{356F47B1-D2DE-D392-76DC-D05EE27CA3AF}"/>
              </a:ext>
            </a:extLst>
          </p:cNvPr>
          <p:cNvSpPr>
            <a:spLocks noGrp="1"/>
          </p:cNvSpPr>
          <p:nvPr>
            <p:ph type="ftr" sz="quarter" idx="13"/>
          </p:nvPr>
        </p:nvSpPr>
        <p:spPr>
          <a:xfrm>
            <a:off x="6875900" y="6200775"/>
            <a:ext cx="4026408" cy="396874"/>
          </a:xfrm>
          <a:prstGeom prst="rect">
            <a:avLst/>
          </a:prstGeom>
        </p:spPr>
        <p:txBody>
          <a:bodyPr/>
          <a:lstStyle/>
          <a:p>
            <a:r>
              <a:rPr lang="en-US"/>
              <a:t>Copyright © M. Quartermain, CC BY 4.0</a:t>
            </a:r>
            <a:endParaRPr lang="en-US" dirty="0"/>
          </a:p>
        </p:txBody>
      </p:sp>
      <p:pic>
        <p:nvPicPr>
          <p:cNvPr id="12" name="Picture 11">
            <a:extLst>
              <a:ext uri="{FF2B5EF4-FFF2-40B4-BE49-F238E27FC236}">
                <a16:creationId xmlns:a16="http://schemas.microsoft.com/office/drawing/2014/main" id="{64D3A217-6F2A-02D3-857A-C712534EE8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7472" y="6185356"/>
            <a:ext cx="1379915" cy="438003"/>
          </a:xfrm>
          <a:prstGeom prst="rect">
            <a:avLst/>
          </a:prstGeom>
        </p:spPr>
      </p:pic>
      <p:sp>
        <p:nvSpPr>
          <p:cNvPr id="5" name="Picture Placeholder 4">
            <a:extLst>
              <a:ext uri="{FF2B5EF4-FFF2-40B4-BE49-F238E27FC236}">
                <a16:creationId xmlns:a16="http://schemas.microsoft.com/office/drawing/2014/main" id="{FA32A148-8C7A-0C11-E202-334BC7E647BD}"/>
              </a:ext>
            </a:extLst>
          </p:cNvPr>
          <p:cNvSpPr>
            <a:spLocks noGrp="1"/>
          </p:cNvSpPr>
          <p:nvPr>
            <p:ph type="pic" sz="quarter" idx="15"/>
          </p:nvPr>
        </p:nvSpPr>
        <p:spPr>
          <a:xfrm>
            <a:off x="587375" y="512763"/>
            <a:ext cx="6588125" cy="5472112"/>
          </a:xfrm>
        </p:spPr>
        <p:txBody>
          <a:bodyPr/>
          <a:lstStyle/>
          <a:p>
            <a:endParaRPr lang="en-US" dirty="0"/>
          </a:p>
        </p:txBody>
      </p:sp>
      <p:sp>
        <p:nvSpPr>
          <p:cNvPr id="6" name="Picture Placeholder 4">
            <a:extLst>
              <a:ext uri="{FF2B5EF4-FFF2-40B4-BE49-F238E27FC236}">
                <a16:creationId xmlns:a16="http://schemas.microsoft.com/office/drawing/2014/main" id="{6F50DDFA-9184-03AD-B3B7-A5A16B0881FB}"/>
              </a:ext>
            </a:extLst>
          </p:cNvPr>
          <p:cNvSpPr>
            <a:spLocks noGrp="1"/>
          </p:cNvSpPr>
          <p:nvPr>
            <p:ph type="pic" sz="quarter" idx="16"/>
          </p:nvPr>
        </p:nvSpPr>
        <p:spPr>
          <a:xfrm>
            <a:off x="7439558" y="512762"/>
            <a:ext cx="4132377" cy="2620929"/>
          </a:xfrm>
        </p:spPr>
        <p:txBody>
          <a:bodyPr/>
          <a:lstStyle/>
          <a:p>
            <a:endParaRPr lang="en-US" dirty="0"/>
          </a:p>
        </p:txBody>
      </p:sp>
      <p:sp>
        <p:nvSpPr>
          <p:cNvPr id="8" name="Picture Placeholder 4">
            <a:extLst>
              <a:ext uri="{FF2B5EF4-FFF2-40B4-BE49-F238E27FC236}">
                <a16:creationId xmlns:a16="http://schemas.microsoft.com/office/drawing/2014/main" id="{31FCC193-D09F-B6E2-1EC5-007643DD22E2}"/>
              </a:ext>
            </a:extLst>
          </p:cNvPr>
          <p:cNvSpPr>
            <a:spLocks noGrp="1"/>
          </p:cNvSpPr>
          <p:nvPr>
            <p:ph type="pic" sz="quarter" idx="17"/>
          </p:nvPr>
        </p:nvSpPr>
        <p:spPr>
          <a:xfrm>
            <a:off x="7439558" y="3349592"/>
            <a:ext cx="4132377" cy="2635282"/>
          </a:xfrm>
        </p:spPr>
        <p:txBody>
          <a:bodyPr/>
          <a:lstStyle/>
          <a:p>
            <a:endParaRPr lang="en-US" dirty="0"/>
          </a:p>
        </p:txBody>
      </p:sp>
      <p:sp>
        <p:nvSpPr>
          <p:cNvPr id="9" name="Slide Number Placeholder 5">
            <a:extLst>
              <a:ext uri="{FF2B5EF4-FFF2-40B4-BE49-F238E27FC236}">
                <a16:creationId xmlns:a16="http://schemas.microsoft.com/office/drawing/2014/main" id="{BE6B403D-A7C7-9B94-E44A-EB50ACCE0CB8}"/>
              </a:ext>
            </a:extLst>
          </p:cNvPr>
          <p:cNvSpPr>
            <a:spLocks noGrp="1"/>
          </p:cNvSpPr>
          <p:nvPr>
            <p:ph type="sldNum" sz="quarter" idx="11"/>
          </p:nvPr>
        </p:nvSpPr>
        <p:spPr>
          <a:xfrm>
            <a:off x="11072814" y="6200775"/>
            <a:ext cx="711199" cy="396874"/>
          </a:xfrm>
        </p:spPr>
        <p:txBody>
          <a:bodyPr rIns="0"/>
          <a:lstStyle>
            <a:lvl1pPr algn="r">
              <a:defRPr/>
            </a:lvl1pPr>
          </a:lstStyle>
          <a:p>
            <a:fld id="{F2A045FC-F0C3-544D-B805-9B7AA5438637}" type="slidenum">
              <a:rPr lang="en-CA" smtClean="0"/>
              <a:pPr/>
              <a:t>‹#›</a:t>
            </a:fld>
            <a:endParaRPr lang="en-CA" dirty="0"/>
          </a:p>
        </p:txBody>
      </p:sp>
    </p:spTree>
    <p:extLst>
      <p:ext uri="{BB962C8B-B14F-4D97-AF65-F5344CB8AC3E}">
        <p14:creationId xmlns:p14="http://schemas.microsoft.com/office/powerpoint/2010/main" val="3079052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23353F9-0778-F3D2-F56E-F4D312C8AED8}"/>
              </a:ext>
            </a:extLst>
          </p:cNvPr>
          <p:cNvSpPr/>
          <p:nvPr userDrawn="1"/>
        </p:nvSpPr>
        <p:spPr>
          <a:xfrm>
            <a:off x="0" y="0"/>
            <a:ext cx="5966847" cy="6858000"/>
          </a:xfrm>
          <a:prstGeom prst="rect">
            <a:avLst/>
          </a:prstGeom>
          <a:gradFill flip="none" rotWithShape="1">
            <a:gsLst>
              <a:gs pos="100000">
                <a:schemeClr val="accent1">
                  <a:lumMod val="85000"/>
                  <a:lumOff val="15000"/>
                  <a:alpha val="49000"/>
                </a:schemeClr>
              </a:gs>
              <a:gs pos="0">
                <a:schemeClr val="tx1"/>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024F4BCE-CCF2-1932-C70F-85C3BF737702}"/>
              </a:ext>
            </a:extLst>
          </p:cNvPr>
          <p:cNvSpPr txBox="1">
            <a:spLocks/>
          </p:cNvSpPr>
          <p:nvPr userDrawn="1"/>
        </p:nvSpPr>
        <p:spPr>
          <a:xfrm>
            <a:off x="587375" y="5828170"/>
            <a:ext cx="5013702" cy="401342"/>
          </a:xfrm>
          <a:prstGeom prst="rect">
            <a:avLst/>
          </a:prstGeom>
        </p:spPr>
        <p:txBody>
          <a:bodyPr anchor="t" anchorCtr="0">
            <a:normAutofit/>
          </a:bodyPr>
          <a:lstStyle>
            <a:lvl1pPr algn="l" defTabSz="914400" rtl="0" eaLnBrk="1" latinLnBrk="0" hangingPunct="1">
              <a:lnSpc>
                <a:spcPct val="90000"/>
              </a:lnSpc>
              <a:spcBef>
                <a:spcPct val="0"/>
              </a:spcBef>
              <a:buNone/>
              <a:defRPr sz="4400" b="1" i="0" kern="1200">
                <a:solidFill>
                  <a:schemeClr val="bg1"/>
                </a:solidFill>
                <a:latin typeface="Adobe Garamond Pro Bold" panose="02020502060506020403" pitchFamily="18" charset="77"/>
                <a:ea typeface="+mj-ea"/>
                <a:cs typeface="+mj-cs"/>
              </a:defRPr>
            </a:lvl1pPr>
          </a:lstStyle>
          <a:p>
            <a:r>
              <a:rPr lang="en-CA" sz="1600" b="1" i="0" dirty="0">
                <a:latin typeface="Times New Roman" panose="02020603050405020304" pitchFamily="18" charset="0"/>
                <a:cs typeface="Times New Roman" panose="02020603050405020304" pitchFamily="18" charset="0"/>
              </a:rPr>
              <a:t>www.conestogac.on.ca</a:t>
            </a:r>
          </a:p>
        </p:txBody>
      </p:sp>
      <p:sp>
        <p:nvSpPr>
          <p:cNvPr id="12" name="Title 1">
            <a:extLst>
              <a:ext uri="{FF2B5EF4-FFF2-40B4-BE49-F238E27FC236}">
                <a16:creationId xmlns:a16="http://schemas.microsoft.com/office/drawing/2014/main" id="{F7FDB0E4-93C0-FDFD-D0C1-35F0914DA983}"/>
              </a:ext>
            </a:extLst>
          </p:cNvPr>
          <p:cNvSpPr>
            <a:spLocks noGrp="1"/>
          </p:cNvSpPr>
          <p:nvPr>
            <p:ph type="ctrTitle" hasCustomPrompt="1"/>
          </p:nvPr>
        </p:nvSpPr>
        <p:spPr>
          <a:xfrm>
            <a:off x="587375" y="1897618"/>
            <a:ext cx="5013702" cy="2354342"/>
          </a:xfrm>
          <a:prstGeom prst="rect">
            <a:avLst/>
          </a:prstGeom>
        </p:spPr>
        <p:txBody>
          <a:bodyPr anchor="ctr" anchorCtr="0">
            <a:normAutofit/>
          </a:bodyPr>
          <a:lstStyle>
            <a:lvl1pPr algn="l">
              <a:defRPr sz="4400" b="1" i="0">
                <a:solidFill>
                  <a:schemeClr val="bg1"/>
                </a:solidFill>
                <a:latin typeface="Times New Roman" panose="02020603050405020304" pitchFamily="18" charset="0"/>
                <a:cs typeface="Times New Roman" panose="02020603050405020304" pitchFamily="18" charset="0"/>
              </a:defRPr>
            </a:lvl1pPr>
          </a:lstStyle>
          <a:p>
            <a:r>
              <a:rPr lang="en-CA"/>
              <a:t>Presentation </a:t>
            </a:r>
            <a:br>
              <a:rPr lang="en-CA"/>
            </a:br>
            <a:r>
              <a:rPr lang="en-CA"/>
              <a:t>Title Slide 3</a:t>
            </a:r>
          </a:p>
        </p:txBody>
      </p:sp>
      <p:pic>
        <p:nvPicPr>
          <p:cNvPr id="19" name="Picture 18" descr="A black and white logo&#10;&#10;Description automatically generated">
            <a:extLst>
              <a:ext uri="{FF2B5EF4-FFF2-40B4-BE49-F238E27FC236}">
                <a16:creationId xmlns:a16="http://schemas.microsoft.com/office/drawing/2014/main" id="{11E95EAA-C36C-1BE2-1B78-28CD084E25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2698" y="537048"/>
            <a:ext cx="2939310" cy="932975"/>
          </a:xfrm>
          <a:prstGeom prst="rect">
            <a:avLst/>
          </a:prstGeom>
        </p:spPr>
      </p:pic>
      <p:sp>
        <p:nvSpPr>
          <p:cNvPr id="3" name="Subtitle 2">
            <a:extLst>
              <a:ext uri="{FF2B5EF4-FFF2-40B4-BE49-F238E27FC236}">
                <a16:creationId xmlns:a16="http://schemas.microsoft.com/office/drawing/2014/main" id="{D8C5B2E4-910C-73B2-C1F4-053E04B122BF}"/>
              </a:ext>
            </a:extLst>
          </p:cNvPr>
          <p:cNvSpPr>
            <a:spLocks noGrp="1"/>
          </p:cNvSpPr>
          <p:nvPr>
            <p:ph type="subTitle" idx="1" hasCustomPrompt="1"/>
          </p:nvPr>
        </p:nvSpPr>
        <p:spPr>
          <a:xfrm>
            <a:off x="587375" y="4518139"/>
            <a:ext cx="5013702" cy="862073"/>
          </a:xfrm>
          <a:prstGeom prst="callout1">
            <a:avLst>
              <a:gd name="adj1" fmla="val -1230"/>
              <a:gd name="adj2" fmla="val 99807"/>
              <a:gd name="adj3" fmla="val -1205"/>
              <a:gd name="adj4" fmla="val -303"/>
            </a:avLst>
          </a:prstGeom>
          <a:ln w="12700">
            <a:solidFill>
              <a:schemeClr val="accent2"/>
            </a:solidFill>
            <a:prstDash val="solid"/>
          </a:ln>
        </p:spPr>
        <p:txBody>
          <a:bodyPr tIns="183600" rIns="90000">
            <a:noAutofit/>
          </a:bodyPr>
          <a:lstStyle>
            <a:lvl1pPr marL="0" indent="0" algn="l">
              <a:buNone/>
              <a:defRPr sz="1400" b="0" i="0">
                <a:solidFill>
                  <a:schemeClr val="bg1"/>
                </a:solidFill>
                <a:latin typeface="Arial" panose="020B0604020202020204" pitchFamily="34" charset="0"/>
                <a:cs typeface="Arial" panose="020B0604020202020204" pitchFamily="34" charset="0"/>
              </a:defRPr>
            </a:lvl1pPr>
            <a:lvl2pPr marL="457200" indent="0" algn="l">
              <a:buNone/>
              <a:defRPr sz="1400"/>
            </a:lvl2pPr>
            <a:lvl3pPr marL="914400" indent="0" algn="l">
              <a:buNone/>
              <a:defRPr sz="1400"/>
            </a:lvl3pPr>
            <a:lvl4pPr marL="1371600" indent="0" algn="l">
              <a:buNone/>
              <a:defRPr sz="1400"/>
            </a:lvl4pPr>
            <a:lvl5pPr marL="1828800" indent="0" algn="l">
              <a:buNone/>
              <a:defRPr sz="1400"/>
            </a:lvl5pPr>
            <a:lvl6pPr marL="2286000" indent="0" algn="l">
              <a:buNone/>
              <a:defRPr sz="1400"/>
            </a:lvl6pPr>
            <a:lvl7pPr marL="2743200" indent="0" algn="l">
              <a:buNone/>
              <a:defRPr sz="1400"/>
            </a:lvl7pPr>
            <a:lvl8pPr marL="3200400" indent="0" algn="l">
              <a:buNone/>
              <a:defRPr sz="1400"/>
            </a:lvl8pPr>
            <a:lvl9pPr marL="3657600" indent="0" algn="l">
              <a:buNone/>
              <a:defRPr sz="1400"/>
            </a:lvl9pPr>
          </a:lstStyle>
          <a:p>
            <a:r>
              <a:rPr lang="en-CA"/>
              <a:t>Presenter name, title &amp; date</a:t>
            </a:r>
          </a:p>
        </p:txBody>
      </p:sp>
    </p:spTree>
    <p:extLst>
      <p:ext uri="{BB962C8B-B14F-4D97-AF65-F5344CB8AC3E}">
        <p14:creationId xmlns:p14="http://schemas.microsoft.com/office/powerpoint/2010/main" val="7568108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10 - 4 Photo Grid">
    <p:spTree>
      <p:nvGrpSpPr>
        <p:cNvPr id="1" name=""/>
        <p:cNvGrpSpPr/>
        <p:nvPr/>
      </p:nvGrpSpPr>
      <p:grpSpPr>
        <a:xfrm>
          <a:off x="0" y="0"/>
          <a:ext cx="0" cy="0"/>
          <a:chOff x="0" y="0"/>
          <a:chExt cx="0" cy="0"/>
        </a:xfrm>
      </p:grpSpPr>
      <p:sp>
        <p:nvSpPr>
          <p:cNvPr id="10" name="Footer Placeholder 4">
            <a:extLst>
              <a:ext uri="{FF2B5EF4-FFF2-40B4-BE49-F238E27FC236}">
                <a16:creationId xmlns:a16="http://schemas.microsoft.com/office/drawing/2014/main" id="{356F47B1-D2DE-D392-76DC-D05EE27CA3AF}"/>
              </a:ext>
            </a:extLst>
          </p:cNvPr>
          <p:cNvSpPr>
            <a:spLocks noGrp="1"/>
          </p:cNvSpPr>
          <p:nvPr>
            <p:ph type="ftr" sz="quarter" idx="13"/>
          </p:nvPr>
        </p:nvSpPr>
        <p:spPr>
          <a:xfrm>
            <a:off x="6875900" y="6200775"/>
            <a:ext cx="4026408" cy="396874"/>
          </a:xfrm>
          <a:prstGeom prst="rect">
            <a:avLst/>
          </a:prstGeom>
        </p:spPr>
        <p:txBody>
          <a:bodyPr/>
          <a:lstStyle/>
          <a:p>
            <a:r>
              <a:rPr lang="en-US"/>
              <a:t>Copyright © M. Quartermain, CC BY 4.0</a:t>
            </a:r>
            <a:endParaRPr lang="en-US" dirty="0"/>
          </a:p>
        </p:txBody>
      </p:sp>
      <p:pic>
        <p:nvPicPr>
          <p:cNvPr id="12" name="Picture 11">
            <a:extLst>
              <a:ext uri="{FF2B5EF4-FFF2-40B4-BE49-F238E27FC236}">
                <a16:creationId xmlns:a16="http://schemas.microsoft.com/office/drawing/2014/main" id="{64D3A217-6F2A-02D3-857A-C712534EE8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7472" y="6185356"/>
            <a:ext cx="1379915" cy="438003"/>
          </a:xfrm>
          <a:prstGeom prst="rect">
            <a:avLst/>
          </a:prstGeom>
        </p:spPr>
      </p:pic>
      <p:sp>
        <p:nvSpPr>
          <p:cNvPr id="14" name="Picture Placeholder 13">
            <a:extLst>
              <a:ext uri="{FF2B5EF4-FFF2-40B4-BE49-F238E27FC236}">
                <a16:creationId xmlns:a16="http://schemas.microsoft.com/office/drawing/2014/main" id="{06C784CB-5549-234E-6E57-C9DF2CE4F68D}"/>
              </a:ext>
            </a:extLst>
          </p:cNvPr>
          <p:cNvSpPr>
            <a:spLocks noGrp="1"/>
          </p:cNvSpPr>
          <p:nvPr>
            <p:ph type="pic" sz="quarter" idx="15"/>
          </p:nvPr>
        </p:nvSpPr>
        <p:spPr>
          <a:xfrm>
            <a:off x="587375" y="512763"/>
            <a:ext cx="5472113" cy="5472112"/>
          </a:xfrm>
        </p:spPr>
        <p:txBody>
          <a:bodyPr/>
          <a:lstStyle/>
          <a:p>
            <a:endParaRPr lang="en-US" dirty="0"/>
          </a:p>
        </p:txBody>
      </p:sp>
      <p:sp>
        <p:nvSpPr>
          <p:cNvPr id="16" name="Picture Placeholder 15">
            <a:extLst>
              <a:ext uri="{FF2B5EF4-FFF2-40B4-BE49-F238E27FC236}">
                <a16:creationId xmlns:a16="http://schemas.microsoft.com/office/drawing/2014/main" id="{43147B84-B4DC-4306-4FC6-D6E20D470A94}"/>
              </a:ext>
            </a:extLst>
          </p:cNvPr>
          <p:cNvSpPr>
            <a:spLocks noGrp="1"/>
          </p:cNvSpPr>
          <p:nvPr>
            <p:ph type="pic" sz="quarter" idx="16"/>
          </p:nvPr>
        </p:nvSpPr>
        <p:spPr>
          <a:xfrm>
            <a:off x="6210300" y="512763"/>
            <a:ext cx="5357813" cy="2552700"/>
          </a:xfrm>
        </p:spPr>
        <p:txBody>
          <a:bodyPr/>
          <a:lstStyle/>
          <a:p>
            <a:endParaRPr lang="en-US" dirty="0"/>
          </a:p>
        </p:txBody>
      </p:sp>
      <p:sp>
        <p:nvSpPr>
          <p:cNvPr id="29" name="Picture Placeholder 28">
            <a:extLst>
              <a:ext uri="{FF2B5EF4-FFF2-40B4-BE49-F238E27FC236}">
                <a16:creationId xmlns:a16="http://schemas.microsoft.com/office/drawing/2014/main" id="{882438BD-F380-C0E7-1C8E-CEF8413E5C84}"/>
              </a:ext>
            </a:extLst>
          </p:cNvPr>
          <p:cNvSpPr>
            <a:spLocks noGrp="1"/>
          </p:cNvSpPr>
          <p:nvPr>
            <p:ph type="pic" sz="quarter" idx="17"/>
          </p:nvPr>
        </p:nvSpPr>
        <p:spPr>
          <a:xfrm>
            <a:off x="6210300" y="3249613"/>
            <a:ext cx="2578100" cy="2735262"/>
          </a:xfrm>
        </p:spPr>
        <p:txBody>
          <a:bodyPr/>
          <a:lstStyle/>
          <a:p>
            <a:endParaRPr lang="en-US" dirty="0"/>
          </a:p>
        </p:txBody>
      </p:sp>
      <p:sp>
        <p:nvSpPr>
          <p:cNvPr id="30" name="Picture Placeholder 28">
            <a:extLst>
              <a:ext uri="{FF2B5EF4-FFF2-40B4-BE49-F238E27FC236}">
                <a16:creationId xmlns:a16="http://schemas.microsoft.com/office/drawing/2014/main" id="{80216D6B-8183-C17D-81DD-9F875E4B3FA5}"/>
              </a:ext>
            </a:extLst>
          </p:cNvPr>
          <p:cNvSpPr>
            <a:spLocks noGrp="1"/>
          </p:cNvSpPr>
          <p:nvPr>
            <p:ph type="pic" sz="quarter" idx="18"/>
          </p:nvPr>
        </p:nvSpPr>
        <p:spPr>
          <a:xfrm>
            <a:off x="8992002" y="3249613"/>
            <a:ext cx="2578100" cy="2735262"/>
          </a:xfrm>
        </p:spPr>
        <p:txBody>
          <a:bodyPr/>
          <a:lstStyle/>
          <a:p>
            <a:endParaRPr lang="en-US" dirty="0"/>
          </a:p>
        </p:txBody>
      </p:sp>
      <p:sp>
        <p:nvSpPr>
          <p:cNvPr id="31" name="Slide Number Placeholder 5">
            <a:extLst>
              <a:ext uri="{FF2B5EF4-FFF2-40B4-BE49-F238E27FC236}">
                <a16:creationId xmlns:a16="http://schemas.microsoft.com/office/drawing/2014/main" id="{FD9F2CEB-CE86-6301-A5C4-646169EDDA16}"/>
              </a:ext>
            </a:extLst>
          </p:cNvPr>
          <p:cNvSpPr>
            <a:spLocks noGrp="1"/>
          </p:cNvSpPr>
          <p:nvPr>
            <p:ph type="sldNum" sz="quarter" idx="11"/>
          </p:nvPr>
        </p:nvSpPr>
        <p:spPr>
          <a:xfrm>
            <a:off x="11072814" y="6200775"/>
            <a:ext cx="711199" cy="396874"/>
          </a:xfrm>
        </p:spPr>
        <p:txBody>
          <a:bodyPr rIns="0"/>
          <a:lstStyle>
            <a:lvl1pPr algn="r">
              <a:defRPr/>
            </a:lvl1pPr>
          </a:lstStyle>
          <a:p>
            <a:fld id="{F2A045FC-F0C3-544D-B805-9B7AA5438637}" type="slidenum">
              <a:rPr lang="en-CA" smtClean="0"/>
              <a:pPr/>
              <a:t>‹#›</a:t>
            </a:fld>
            <a:endParaRPr lang="en-CA" dirty="0"/>
          </a:p>
        </p:txBody>
      </p:sp>
    </p:spTree>
    <p:extLst>
      <p:ext uri="{BB962C8B-B14F-4D97-AF65-F5344CB8AC3E}">
        <p14:creationId xmlns:p14="http://schemas.microsoft.com/office/powerpoint/2010/main" val="30393972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Content 11 - 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F86983FF-2289-16AB-9E01-449762CB05C9}"/>
              </a:ext>
            </a:extLst>
          </p:cNvPr>
          <p:cNvSpPr>
            <a:spLocks noGrp="1"/>
          </p:cNvSpPr>
          <p:nvPr>
            <p:ph type="ftr" sz="quarter" idx="13"/>
          </p:nvPr>
        </p:nvSpPr>
        <p:spPr>
          <a:xfrm>
            <a:off x="6875900" y="6200775"/>
            <a:ext cx="4026408" cy="396874"/>
          </a:xfrm>
          <a:prstGeom prst="rect">
            <a:avLst/>
          </a:prstGeom>
        </p:spPr>
        <p:txBody>
          <a:bodyPr/>
          <a:lstStyle/>
          <a:p>
            <a:r>
              <a:rPr lang="en-US"/>
              <a:t>Copyright © M. Quartermain, CC BY 4.0</a:t>
            </a:r>
            <a:endParaRPr lang="en-US" dirty="0"/>
          </a:p>
        </p:txBody>
      </p:sp>
      <p:sp>
        <p:nvSpPr>
          <p:cNvPr id="5" name="Slide Number Placeholder 5">
            <a:extLst>
              <a:ext uri="{FF2B5EF4-FFF2-40B4-BE49-F238E27FC236}">
                <a16:creationId xmlns:a16="http://schemas.microsoft.com/office/drawing/2014/main" id="{E299AEE3-E7FA-7CE2-F326-4B70299F37C3}"/>
              </a:ext>
            </a:extLst>
          </p:cNvPr>
          <p:cNvSpPr>
            <a:spLocks noGrp="1"/>
          </p:cNvSpPr>
          <p:nvPr>
            <p:ph type="sldNum" sz="quarter" idx="11"/>
          </p:nvPr>
        </p:nvSpPr>
        <p:spPr>
          <a:xfrm>
            <a:off x="11072814" y="6200775"/>
            <a:ext cx="711199" cy="396874"/>
          </a:xfrm>
        </p:spPr>
        <p:txBody>
          <a:bodyPr rIns="0"/>
          <a:lstStyle>
            <a:lvl1pPr algn="r">
              <a:defRPr/>
            </a:lvl1pPr>
          </a:lstStyle>
          <a:p>
            <a:fld id="{F2A045FC-F0C3-544D-B805-9B7AA5438637}" type="slidenum">
              <a:rPr lang="en-CA" smtClean="0"/>
              <a:pPr/>
              <a:t>‹#›</a:t>
            </a:fld>
            <a:endParaRPr lang="en-CA" dirty="0"/>
          </a:p>
        </p:txBody>
      </p:sp>
      <p:pic>
        <p:nvPicPr>
          <p:cNvPr id="4" name="Picture 3">
            <a:extLst>
              <a:ext uri="{FF2B5EF4-FFF2-40B4-BE49-F238E27FC236}">
                <a16:creationId xmlns:a16="http://schemas.microsoft.com/office/drawing/2014/main" id="{F5475935-CA0B-4B3B-B487-3902178AC3B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7472" y="6185356"/>
            <a:ext cx="1379915" cy="438003"/>
          </a:xfrm>
          <a:prstGeom prst="rect">
            <a:avLst/>
          </a:prstGeom>
        </p:spPr>
      </p:pic>
    </p:spTree>
    <p:extLst>
      <p:ext uri="{BB962C8B-B14F-4D97-AF65-F5344CB8AC3E}">
        <p14:creationId xmlns:p14="http://schemas.microsoft.com/office/powerpoint/2010/main" val="7755971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Content 12 - Blank International">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F86983FF-2289-16AB-9E01-449762CB05C9}"/>
              </a:ext>
            </a:extLst>
          </p:cNvPr>
          <p:cNvSpPr>
            <a:spLocks noGrp="1"/>
          </p:cNvSpPr>
          <p:nvPr>
            <p:ph type="ftr" sz="quarter" idx="13"/>
          </p:nvPr>
        </p:nvSpPr>
        <p:spPr>
          <a:xfrm>
            <a:off x="6875900" y="6200775"/>
            <a:ext cx="4026408" cy="396874"/>
          </a:xfrm>
          <a:prstGeom prst="rect">
            <a:avLst/>
          </a:prstGeom>
        </p:spPr>
        <p:txBody>
          <a:bodyPr/>
          <a:lstStyle/>
          <a:p>
            <a:r>
              <a:rPr lang="en-US"/>
              <a:t>Copyright © M. Quartermain, CC BY 4.0</a:t>
            </a:r>
            <a:endParaRPr lang="en-US" dirty="0"/>
          </a:p>
        </p:txBody>
      </p:sp>
      <p:sp>
        <p:nvSpPr>
          <p:cNvPr id="5" name="Slide Number Placeholder 5">
            <a:extLst>
              <a:ext uri="{FF2B5EF4-FFF2-40B4-BE49-F238E27FC236}">
                <a16:creationId xmlns:a16="http://schemas.microsoft.com/office/drawing/2014/main" id="{E299AEE3-E7FA-7CE2-F326-4B70299F37C3}"/>
              </a:ext>
            </a:extLst>
          </p:cNvPr>
          <p:cNvSpPr>
            <a:spLocks noGrp="1"/>
          </p:cNvSpPr>
          <p:nvPr>
            <p:ph type="sldNum" sz="quarter" idx="11"/>
          </p:nvPr>
        </p:nvSpPr>
        <p:spPr>
          <a:xfrm>
            <a:off x="11072814" y="6200775"/>
            <a:ext cx="711199" cy="396874"/>
          </a:xfrm>
        </p:spPr>
        <p:txBody>
          <a:bodyPr rIns="0"/>
          <a:lstStyle>
            <a:lvl1pPr algn="r">
              <a:defRPr/>
            </a:lvl1pPr>
          </a:lstStyle>
          <a:p>
            <a:fld id="{F2A045FC-F0C3-544D-B805-9B7AA5438637}" type="slidenum">
              <a:rPr lang="en-CA" smtClean="0"/>
              <a:pPr/>
              <a:t>‹#›</a:t>
            </a:fld>
            <a:endParaRPr lang="en-CA" dirty="0"/>
          </a:p>
        </p:txBody>
      </p:sp>
      <p:pic>
        <p:nvPicPr>
          <p:cNvPr id="3" name="Picture 2">
            <a:extLst>
              <a:ext uri="{FF2B5EF4-FFF2-40B4-BE49-F238E27FC236}">
                <a16:creationId xmlns:a16="http://schemas.microsoft.com/office/drawing/2014/main" id="{B31F1C8B-A8FA-20DA-3E47-9F69958651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19" y="6219063"/>
            <a:ext cx="2463165" cy="372003"/>
          </a:xfrm>
          <a:prstGeom prst="rect">
            <a:avLst/>
          </a:prstGeom>
        </p:spPr>
      </p:pic>
    </p:spTree>
    <p:extLst>
      <p:ext uri="{BB962C8B-B14F-4D97-AF65-F5344CB8AC3E}">
        <p14:creationId xmlns:p14="http://schemas.microsoft.com/office/powerpoint/2010/main" val="12929462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10400" y="685800"/>
            <a:ext cx="4561665" cy="1371264"/>
          </a:xfrm>
        </p:spPr>
        <p:txBody>
          <a:bodyPr anchor="b">
            <a:noAutofit/>
          </a:bodyPr>
          <a:lstStyle>
            <a:lvl1pPr>
              <a:defRPr sz="5400"/>
            </a:lvl1pPr>
          </a:lstStyle>
          <a:p>
            <a:r>
              <a:rPr lang="en-US" dirty="0"/>
              <a:t>Click to edit Master title style</a:t>
            </a:r>
          </a:p>
        </p:txBody>
      </p:sp>
      <p:sp>
        <p:nvSpPr>
          <p:cNvPr id="12" name="Picture Placeholder 11">
            <a:extLst>
              <a:ext uri="{FF2B5EF4-FFF2-40B4-BE49-F238E27FC236}">
                <a16:creationId xmlns:a16="http://schemas.microsoft.com/office/drawing/2014/main" id="{EEEFBBBB-A526-5A93-34B8-A377087586AE}"/>
              </a:ext>
            </a:extLst>
          </p:cNvPr>
          <p:cNvSpPr>
            <a:spLocks noGrp="1"/>
          </p:cNvSpPr>
          <p:nvPr>
            <p:ph type="pic" sz="quarter" idx="15"/>
          </p:nvPr>
        </p:nvSpPr>
        <p:spPr>
          <a:xfrm>
            <a:off x="1" y="0"/>
            <a:ext cx="6390464" cy="6858000"/>
          </a:xfrm>
          <a:blipFill>
            <a:blip r:embed="rId2">
              <a:alphaModFix amt="60000"/>
            </a:blip>
            <a:stretch>
              <a:fillRect/>
            </a:stretch>
          </a:blipFill>
        </p:spPr>
        <p:txBody>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020736" y="2286000"/>
            <a:ext cx="4561665" cy="3886200"/>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020736" y="6343955"/>
            <a:ext cx="2105099" cy="365125"/>
          </a:xfrm>
        </p:spPr>
        <p:txBody>
          <a:bodyPr>
            <a:noAutofit/>
          </a:bodyPr>
          <a:lstStyle/>
          <a:p>
            <a:r>
              <a:rPr lang="en-US"/>
              <a:t>Copyright © M. Quartermain, CC BY 4.0</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375067" y="6343955"/>
            <a:ext cx="1772029" cy="365125"/>
          </a:xfrm>
        </p:spPr>
        <p:txBody>
          <a:bodyPr>
            <a:noAutofit/>
          </a:bodyPr>
          <a:lstStyle>
            <a:lvl1pPr>
              <a:defRPr>
                <a:solidFill>
                  <a:schemeClr val="tx1"/>
                </a:solidFill>
                <a:effectLst/>
              </a:defRPr>
            </a:lvl1p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7096" y="6343955"/>
            <a:ext cx="429207" cy="365125"/>
          </a:xfrm>
        </p:spPr>
        <p:txBody>
          <a:bodyPr>
            <a:noAutofit/>
          </a:bodyPr>
          <a:lstStyle/>
          <a:p>
            <a:fld id="{AEAA3239-9EA4-4A65-A281-97F994456D9F}" type="slidenum">
              <a:rPr lang="en-US" smtClean="0"/>
              <a:t>‹#›</a:t>
            </a:fld>
            <a:endParaRPr lang="en-US" dirty="0"/>
          </a:p>
        </p:txBody>
      </p:sp>
    </p:spTree>
    <p:extLst>
      <p:ext uri="{BB962C8B-B14F-4D97-AF65-F5344CB8AC3E}">
        <p14:creationId xmlns:p14="http://schemas.microsoft.com/office/powerpoint/2010/main" val="9946347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Content with Picture 14">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2655112C-BE7C-E373-6111-176B47FC81A6}"/>
              </a:ext>
              <a:ext uri="{C183D7F6-B498-43B3-948B-1728B52AA6E4}">
                <adec:decorative xmlns:adec="http://schemas.microsoft.com/office/drawing/2017/decorative" val="1"/>
              </a:ext>
            </a:extLst>
          </p:cNvPr>
          <p:cNvSpPr/>
          <p:nvPr/>
        </p:nvSpPr>
        <p:spPr>
          <a:xfrm>
            <a:off x="0" y="0"/>
            <a:ext cx="5586984" cy="6858000"/>
          </a:xfrm>
          <a:prstGeom prst="rect">
            <a:avLst/>
          </a:prstGeom>
          <a:solidFill>
            <a:schemeClr val="bg1"/>
          </a:solidFill>
          <a:ln>
            <a:noFill/>
          </a:ln>
          <a:effectLst>
            <a:outerShdw blurRad="228600" dist="38100" dir="5400000" sx="94000" sy="94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199" y="457200"/>
            <a:ext cx="4482573" cy="1453896"/>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59502" y="2175642"/>
            <a:ext cx="4380271" cy="4124756"/>
          </a:xfrm>
          <a:blipFill>
            <a:blip r:embed="rId2">
              <a:alphaModFix amt="70000"/>
            </a:blip>
            <a:stretch>
              <a:fillRect/>
            </a:stretch>
          </a:blipFill>
        </p:spPr>
        <p:txBody>
          <a:bodyPr/>
          <a:lstStyle>
            <a:lvl1pPr marL="0" indent="0">
              <a:buNone/>
              <a:defRPr/>
            </a:lvl1pPr>
          </a:lstStyle>
          <a:p>
            <a:r>
              <a:rPr lang="en-US" dirty="0"/>
              <a:t> </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457201"/>
            <a:ext cx="5585925" cy="5875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Copyright © M. Quartermain, CC BY 4.0</a:t>
            </a:r>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078335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9563B-5562-5F2E-4B65-CFB39EDA30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6B58AC-57B1-A161-7097-073F100DFB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BF99C3-C7A5-ACEF-E174-7D7B1FA25F6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CE971FF-E560-ED0F-4A31-C49CC8E8E8BF}"/>
              </a:ext>
            </a:extLst>
          </p:cNvPr>
          <p:cNvSpPr>
            <a:spLocks noGrp="1"/>
          </p:cNvSpPr>
          <p:nvPr>
            <p:ph type="ftr" sz="quarter" idx="11"/>
          </p:nvPr>
        </p:nvSpPr>
        <p:spPr/>
        <p:txBody>
          <a:bodyPr/>
          <a:lstStyle/>
          <a:p>
            <a:r>
              <a:rPr lang="en-US"/>
              <a:t>Copyright © M. Quartermain, CC BY 4.0</a:t>
            </a:r>
            <a:endParaRPr lang="en-US" dirty="0"/>
          </a:p>
        </p:txBody>
      </p:sp>
      <p:sp>
        <p:nvSpPr>
          <p:cNvPr id="6" name="Slide Number Placeholder 5">
            <a:extLst>
              <a:ext uri="{FF2B5EF4-FFF2-40B4-BE49-F238E27FC236}">
                <a16:creationId xmlns:a16="http://schemas.microsoft.com/office/drawing/2014/main" id="{12A947B9-0456-417D-C183-7B972E439FDD}"/>
              </a:ext>
            </a:extLst>
          </p:cNvPr>
          <p:cNvSpPr>
            <a:spLocks noGrp="1"/>
          </p:cNvSpPr>
          <p:nvPr>
            <p:ph type="sldNum" sz="quarter" idx="12"/>
          </p:nvPr>
        </p:nvSpPr>
        <p:spPr/>
        <p:txBody>
          <a:bodyPr/>
          <a:lstStyle/>
          <a:p>
            <a:fld id="{737D8EBD-DB78-B545-96D2-D03C95F0AAD2}" type="slidenum">
              <a:rPr lang="en-US" smtClean="0"/>
              <a:t>‹#›</a:t>
            </a:fld>
            <a:endParaRPr lang="en-US" dirty="0"/>
          </a:p>
        </p:txBody>
      </p:sp>
    </p:spTree>
    <p:extLst>
      <p:ext uri="{BB962C8B-B14F-4D97-AF65-F5344CB8AC3E}">
        <p14:creationId xmlns:p14="http://schemas.microsoft.com/office/powerpoint/2010/main" val="27715079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844DC-CE96-1E80-DB65-0261811D7F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AE2950DE-8B59-B1D4-A653-F6FF85C419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309230CF-0081-039D-24E3-6A4CFFB72C79}"/>
              </a:ext>
            </a:extLst>
          </p:cNvPr>
          <p:cNvSpPr>
            <a:spLocks noGrp="1"/>
          </p:cNvSpPr>
          <p:nvPr>
            <p:ph type="dt" sz="half" idx="10"/>
          </p:nvPr>
        </p:nvSpPr>
        <p:spPr/>
        <p:txBody>
          <a:bodyPr/>
          <a:lstStyle/>
          <a:p>
            <a:endParaRPr lang="en-CA" dirty="0"/>
          </a:p>
        </p:txBody>
      </p:sp>
      <p:sp>
        <p:nvSpPr>
          <p:cNvPr id="5" name="Footer Placeholder 4">
            <a:extLst>
              <a:ext uri="{FF2B5EF4-FFF2-40B4-BE49-F238E27FC236}">
                <a16:creationId xmlns:a16="http://schemas.microsoft.com/office/drawing/2014/main" id="{26E8998E-6820-054E-3F82-F18E393EF237}"/>
              </a:ext>
            </a:extLst>
          </p:cNvPr>
          <p:cNvSpPr>
            <a:spLocks noGrp="1"/>
          </p:cNvSpPr>
          <p:nvPr>
            <p:ph type="ftr" sz="quarter" idx="11"/>
          </p:nvPr>
        </p:nvSpPr>
        <p:spPr/>
        <p:txBody>
          <a:bodyPr/>
          <a:lstStyle/>
          <a:p>
            <a:r>
              <a:rPr lang="en-CA"/>
              <a:t>Copyright © M. Quartermain, CC BY 4.0</a:t>
            </a:r>
            <a:endParaRPr lang="en-CA" dirty="0"/>
          </a:p>
        </p:txBody>
      </p:sp>
      <p:sp>
        <p:nvSpPr>
          <p:cNvPr id="6" name="Slide Number Placeholder 5">
            <a:extLst>
              <a:ext uri="{FF2B5EF4-FFF2-40B4-BE49-F238E27FC236}">
                <a16:creationId xmlns:a16="http://schemas.microsoft.com/office/drawing/2014/main" id="{D959667F-9E17-0137-0024-D2E2D9EE0A75}"/>
              </a:ext>
            </a:extLst>
          </p:cNvPr>
          <p:cNvSpPr>
            <a:spLocks noGrp="1"/>
          </p:cNvSpPr>
          <p:nvPr>
            <p:ph type="sldNum" sz="quarter" idx="12"/>
          </p:nvPr>
        </p:nvSpPr>
        <p:spPr/>
        <p:txBody>
          <a:bodyPr/>
          <a:lstStyle/>
          <a:p>
            <a:fld id="{B36385C2-B550-47CE-83AF-D4FCB0B30217}" type="slidenum">
              <a:rPr lang="en-CA" smtClean="0"/>
              <a:t>‹#›</a:t>
            </a:fld>
            <a:endParaRPr lang="en-CA" dirty="0"/>
          </a:p>
        </p:txBody>
      </p:sp>
    </p:spTree>
    <p:extLst>
      <p:ext uri="{BB962C8B-B14F-4D97-AF65-F5344CB8AC3E}">
        <p14:creationId xmlns:p14="http://schemas.microsoft.com/office/powerpoint/2010/main" val="17518365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FA38-E46A-17DD-AAF3-1FFFB4C42EA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CF42563-E4BB-6B3E-F00D-80F3B636DF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E26A424-1B76-D50C-5900-9C0978722F0B}"/>
              </a:ext>
            </a:extLst>
          </p:cNvPr>
          <p:cNvSpPr>
            <a:spLocks noGrp="1"/>
          </p:cNvSpPr>
          <p:nvPr>
            <p:ph type="dt" sz="half" idx="10"/>
          </p:nvPr>
        </p:nvSpPr>
        <p:spPr/>
        <p:txBody>
          <a:bodyPr/>
          <a:lstStyle/>
          <a:p>
            <a:endParaRPr lang="en-CA" dirty="0"/>
          </a:p>
        </p:txBody>
      </p:sp>
      <p:sp>
        <p:nvSpPr>
          <p:cNvPr id="5" name="Footer Placeholder 4">
            <a:extLst>
              <a:ext uri="{FF2B5EF4-FFF2-40B4-BE49-F238E27FC236}">
                <a16:creationId xmlns:a16="http://schemas.microsoft.com/office/drawing/2014/main" id="{FF6290D7-EACA-FC66-60CA-26E87454BD4C}"/>
              </a:ext>
            </a:extLst>
          </p:cNvPr>
          <p:cNvSpPr>
            <a:spLocks noGrp="1"/>
          </p:cNvSpPr>
          <p:nvPr>
            <p:ph type="ftr" sz="quarter" idx="11"/>
          </p:nvPr>
        </p:nvSpPr>
        <p:spPr/>
        <p:txBody>
          <a:bodyPr/>
          <a:lstStyle/>
          <a:p>
            <a:r>
              <a:rPr lang="en-CA"/>
              <a:t>Copyright © M. Quartermain, CC BY 4.0</a:t>
            </a:r>
            <a:endParaRPr lang="en-CA" dirty="0"/>
          </a:p>
        </p:txBody>
      </p:sp>
      <p:sp>
        <p:nvSpPr>
          <p:cNvPr id="6" name="Slide Number Placeholder 5">
            <a:extLst>
              <a:ext uri="{FF2B5EF4-FFF2-40B4-BE49-F238E27FC236}">
                <a16:creationId xmlns:a16="http://schemas.microsoft.com/office/drawing/2014/main" id="{4BEB680D-28CA-E956-6896-EE5C9F66BEC0}"/>
              </a:ext>
            </a:extLst>
          </p:cNvPr>
          <p:cNvSpPr>
            <a:spLocks noGrp="1"/>
          </p:cNvSpPr>
          <p:nvPr>
            <p:ph type="sldNum" sz="quarter" idx="12"/>
          </p:nvPr>
        </p:nvSpPr>
        <p:spPr/>
        <p:txBody>
          <a:bodyPr/>
          <a:lstStyle/>
          <a:p>
            <a:fld id="{B36385C2-B550-47CE-83AF-D4FCB0B30217}" type="slidenum">
              <a:rPr lang="en-CA" smtClean="0"/>
              <a:t>‹#›</a:t>
            </a:fld>
            <a:endParaRPr lang="en-CA" dirty="0"/>
          </a:p>
        </p:txBody>
      </p:sp>
    </p:spTree>
    <p:extLst>
      <p:ext uri="{BB962C8B-B14F-4D97-AF65-F5344CB8AC3E}">
        <p14:creationId xmlns:p14="http://schemas.microsoft.com/office/powerpoint/2010/main" val="14552748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9AFC6-D31E-860E-23DD-055A453BF7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4FE5616E-B750-2342-AEB6-D8BF076A8BD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1579D5-1D92-5E79-46FA-14C22E165246}"/>
              </a:ext>
            </a:extLst>
          </p:cNvPr>
          <p:cNvSpPr>
            <a:spLocks noGrp="1"/>
          </p:cNvSpPr>
          <p:nvPr>
            <p:ph type="dt" sz="half" idx="10"/>
          </p:nvPr>
        </p:nvSpPr>
        <p:spPr/>
        <p:txBody>
          <a:bodyPr/>
          <a:lstStyle/>
          <a:p>
            <a:endParaRPr lang="en-CA" dirty="0"/>
          </a:p>
        </p:txBody>
      </p:sp>
      <p:sp>
        <p:nvSpPr>
          <p:cNvPr id="5" name="Footer Placeholder 4">
            <a:extLst>
              <a:ext uri="{FF2B5EF4-FFF2-40B4-BE49-F238E27FC236}">
                <a16:creationId xmlns:a16="http://schemas.microsoft.com/office/drawing/2014/main" id="{6C232A90-66D2-D083-5B65-ED4649B3F148}"/>
              </a:ext>
            </a:extLst>
          </p:cNvPr>
          <p:cNvSpPr>
            <a:spLocks noGrp="1"/>
          </p:cNvSpPr>
          <p:nvPr>
            <p:ph type="ftr" sz="quarter" idx="11"/>
          </p:nvPr>
        </p:nvSpPr>
        <p:spPr/>
        <p:txBody>
          <a:bodyPr/>
          <a:lstStyle/>
          <a:p>
            <a:r>
              <a:rPr lang="en-CA"/>
              <a:t>Copyright © M. Quartermain, CC BY 4.0</a:t>
            </a:r>
            <a:endParaRPr lang="en-CA" dirty="0"/>
          </a:p>
        </p:txBody>
      </p:sp>
      <p:sp>
        <p:nvSpPr>
          <p:cNvPr id="6" name="Slide Number Placeholder 5">
            <a:extLst>
              <a:ext uri="{FF2B5EF4-FFF2-40B4-BE49-F238E27FC236}">
                <a16:creationId xmlns:a16="http://schemas.microsoft.com/office/drawing/2014/main" id="{7744E465-3C2C-8BA2-CD74-8AD1B12AE047}"/>
              </a:ext>
            </a:extLst>
          </p:cNvPr>
          <p:cNvSpPr>
            <a:spLocks noGrp="1"/>
          </p:cNvSpPr>
          <p:nvPr>
            <p:ph type="sldNum" sz="quarter" idx="12"/>
          </p:nvPr>
        </p:nvSpPr>
        <p:spPr/>
        <p:txBody>
          <a:bodyPr/>
          <a:lstStyle/>
          <a:p>
            <a:fld id="{B36385C2-B550-47CE-83AF-D4FCB0B30217}" type="slidenum">
              <a:rPr lang="en-CA" smtClean="0"/>
              <a:t>‹#›</a:t>
            </a:fld>
            <a:endParaRPr lang="en-CA" dirty="0"/>
          </a:p>
        </p:txBody>
      </p:sp>
    </p:spTree>
    <p:extLst>
      <p:ext uri="{BB962C8B-B14F-4D97-AF65-F5344CB8AC3E}">
        <p14:creationId xmlns:p14="http://schemas.microsoft.com/office/powerpoint/2010/main" val="1976874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BFEF1-9096-F5BC-CC4F-D443C65A462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9492DC4-E11C-E205-1625-1D405923DC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1AC1B790-CDAE-B0B8-D739-9A3CBE688D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2F1C498-1710-FC1A-CBA4-0719B43F236F}"/>
              </a:ext>
            </a:extLst>
          </p:cNvPr>
          <p:cNvSpPr>
            <a:spLocks noGrp="1"/>
          </p:cNvSpPr>
          <p:nvPr>
            <p:ph type="dt" sz="half" idx="10"/>
          </p:nvPr>
        </p:nvSpPr>
        <p:spPr/>
        <p:txBody>
          <a:bodyPr/>
          <a:lstStyle/>
          <a:p>
            <a:endParaRPr lang="en-CA" dirty="0"/>
          </a:p>
        </p:txBody>
      </p:sp>
      <p:sp>
        <p:nvSpPr>
          <p:cNvPr id="6" name="Footer Placeholder 5">
            <a:extLst>
              <a:ext uri="{FF2B5EF4-FFF2-40B4-BE49-F238E27FC236}">
                <a16:creationId xmlns:a16="http://schemas.microsoft.com/office/drawing/2014/main" id="{650E332F-5A80-E0F1-FD87-00CB30D6859C}"/>
              </a:ext>
            </a:extLst>
          </p:cNvPr>
          <p:cNvSpPr>
            <a:spLocks noGrp="1"/>
          </p:cNvSpPr>
          <p:nvPr>
            <p:ph type="ftr" sz="quarter" idx="11"/>
          </p:nvPr>
        </p:nvSpPr>
        <p:spPr/>
        <p:txBody>
          <a:bodyPr/>
          <a:lstStyle/>
          <a:p>
            <a:r>
              <a:rPr lang="en-CA"/>
              <a:t>Copyright © M. Quartermain, CC BY 4.0</a:t>
            </a:r>
            <a:endParaRPr lang="en-CA" dirty="0"/>
          </a:p>
        </p:txBody>
      </p:sp>
      <p:sp>
        <p:nvSpPr>
          <p:cNvPr id="7" name="Slide Number Placeholder 6">
            <a:extLst>
              <a:ext uri="{FF2B5EF4-FFF2-40B4-BE49-F238E27FC236}">
                <a16:creationId xmlns:a16="http://schemas.microsoft.com/office/drawing/2014/main" id="{73B1B59C-F247-7D44-FC5B-F4468264E044}"/>
              </a:ext>
            </a:extLst>
          </p:cNvPr>
          <p:cNvSpPr>
            <a:spLocks noGrp="1"/>
          </p:cNvSpPr>
          <p:nvPr>
            <p:ph type="sldNum" sz="quarter" idx="12"/>
          </p:nvPr>
        </p:nvSpPr>
        <p:spPr/>
        <p:txBody>
          <a:bodyPr/>
          <a:lstStyle/>
          <a:p>
            <a:fld id="{B36385C2-B550-47CE-83AF-D4FCB0B30217}" type="slidenum">
              <a:rPr lang="en-CA" smtClean="0"/>
              <a:t>‹#›</a:t>
            </a:fld>
            <a:endParaRPr lang="en-CA" dirty="0"/>
          </a:p>
        </p:txBody>
      </p:sp>
    </p:spTree>
    <p:extLst>
      <p:ext uri="{BB962C8B-B14F-4D97-AF65-F5344CB8AC3E}">
        <p14:creationId xmlns:p14="http://schemas.microsoft.com/office/powerpoint/2010/main" val="992134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23353F9-0778-F3D2-F56E-F4D312C8AED8}"/>
              </a:ext>
            </a:extLst>
          </p:cNvPr>
          <p:cNvSpPr/>
          <p:nvPr userDrawn="1"/>
        </p:nvSpPr>
        <p:spPr>
          <a:xfrm>
            <a:off x="0" y="0"/>
            <a:ext cx="5966847" cy="6858000"/>
          </a:xfrm>
          <a:prstGeom prst="rect">
            <a:avLst/>
          </a:prstGeom>
          <a:gradFill flip="none" rotWithShape="1">
            <a:gsLst>
              <a:gs pos="100000">
                <a:schemeClr val="accent1">
                  <a:lumMod val="85000"/>
                  <a:lumOff val="15000"/>
                  <a:alpha val="49000"/>
                </a:schemeClr>
              </a:gs>
              <a:gs pos="0">
                <a:schemeClr val="tx1"/>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2">
            <a:extLst>
              <a:ext uri="{FF2B5EF4-FFF2-40B4-BE49-F238E27FC236}">
                <a16:creationId xmlns:a16="http://schemas.microsoft.com/office/drawing/2014/main" id="{B79DB27F-FD5A-A793-80E0-763F6F982120}"/>
              </a:ext>
            </a:extLst>
          </p:cNvPr>
          <p:cNvSpPr>
            <a:spLocks noGrp="1"/>
          </p:cNvSpPr>
          <p:nvPr>
            <p:ph type="subTitle" idx="1" hasCustomPrompt="1"/>
          </p:nvPr>
        </p:nvSpPr>
        <p:spPr>
          <a:xfrm>
            <a:off x="587375" y="4518139"/>
            <a:ext cx="5013702" cy="862073"/>
          </a:xfrm>
          <a:prstGeom prst="callout1">
            <a:avLst>
              <a:gd name="adj1" fmla="val -1230"/>
              <a:gd name="adj2" fmla="val 99807"/>
              <a:gd name="adj3" fmla="val -1205"/>
              <a:gd name="adj4" fmla="val -303"/>
            </a:avLst>
          </a:prstGeom>
          <a:ln w="12700">
            <a:solidFill>
              <a:schemeClr val="accent2"/>
            </a:solidFill>
            <a:prstDash val="solid"/>
          </a:ln>
        </p:spPr>
        <p:txBody>
          <a:bodyPr tIns="183600" rIns="90000">
            <a:noAutofit/>
          </a:bodyPr>
          <a:lstStyle>
            <a:lvl1pPr marL="0" indent="0" algn="l">
              <a:buNone/>
              <a:defRPr sz="1400" b="0" i="0">
                <a:solidFill>
                  <a:schemeClr val="bg1"/>
                </a:solidFill>
                <a:latin typeface="Arial" panose="020B0604020202020204" pitchFamily="34" charset="0"/>
                <a:cs typeface="Arial" panose="020B0604020202020204" pitchFamily="34" charset="0"/>
              </a:defRPr>
            </a:lvl1pPr>
            <a:lvl2pPr marL="457200" indent="0" algn="l">
              <a:buNone/>
              <a:defRPr sz="1400"/>
            </a:lvl2pPr>
            <a:lvl3pPr marL="914400" indent="0" algn="l">
              <a:buNone/>
              <a:defRPr sz="1400"/>
            </a:lvl3pPr>
            <a:lvl4pPr marL="1371600" indent="0" algn="l">
              <a:buNone/>
              <a:defRPr sz="1400"/>
            </a:lvl4pPr>
            <a:lvl5pPr marL="1828800" indent="0" algn="l">
              <a:buNone/>
              <a:defRPr sz="1400"/>
            </a:lvl5pPr>
            <a:lvl6pPr marL="2286000" indent="0" algn="l">
              <a:buNone/>
              <a:defRPr sz="1400"/>
            </a:lvl6pPr>
            <a:lvl7pPr marL="2743200" indent="0" algn="l">
              <a:buNone/>
              <a:defRPr sz="1400"/>
            </a:lvl7pPr>
            <a:lvl8pPr marL="3200400" indent="0" algn="l">
              <a:buNone/>
              <a:defRPr sz="1400"/>
            </a:lvl8pPr>
            <a:lvl9pPr marL="3657600" indent="0" algn="l">
              <a:buNone/>
              <a:defRPr sz="1400"/>
            </a:lvl9pPr>
          </a:lstStyle>
          <a:p>
            <a:r>
              <a:rPr lang="en-CA"/>
              <a:t>Presenter name, title &amp; date</a:t>
            </a:r>
          </a:p>
        </p:txBody>
      </p:sp>
      <p:sp>
        <p:nvSpPr>
          <p:cNvPr id="12" name="Title 1">
            <a:extLst>
              <a:ext uri="{FF2B5EF4-FFF2-40B4-BE49-F238E27FC236}">
                <a16:creationId xmlns:a16="http://schemas.microsoft.com/office/drawing/2014/main" id="{F7FDB0E4-93C0-FDFD-D0C1-35F0914DA983}"/>
              </a:ext>
            </a:extLst>
          </p:cNvPr>
          <p:cNvSpPr>
            <a:spLocks noGrp="1"/>
          </p:cNvSpPr>
          <p:nvPr>
            <p:ph type="ctrTitle" hasCustomPrompt="1"/>
          </p:nvPr>
        </p:nvSpPr>
        <p:spPr>
          <a:xfrm>
            <a:off x="587375" y="1897618"/>
            <a:ext cx="5013702" cy="2354342"/>
          </a:xfrm>
          <a:prstGeom prst="rect">
            <a:avLst/>
          </a:prstGeom>
        </p:spPr>
        <p:txBody>
          <a:bodyPr anchor="ctr" anchorCtr="0">
            <a:normAutofit/>
          </a:bodyPr>
          <a:lstStyle>
            <a:lvl1pPr algn="l">
              <a:defRPr sz="4400" b="1" i="0">
                <a:solidFill>
                  <a:schemeClr val="bg1"/>
                </a:solidFill>
                <a:latin typeface="Times New Roman" panose="02020603050405020304" pitchFamily="18" charset="0"/>
                <a:cs typeface="Times New Roman" panose="02020603050405020304" pitchFamily="18" charset="0"/>
              </a:defRPr>
            </a:lvl1pPr>
          </a:lstStyle>
          <a:p>
            <a:r>
              <a:rPr lang="en-CA"/>
              <a:t>Presentation </a:t>
            </a:r>
            <a:br>
              <a:rPr lang="en-CA"/>
            </a:br>
            <a:r>
              <a:rPr lang="en-CA"/>
              <a:t>Title Slide 4</a:t>
            </a:r>
          </a:p>
        </p:txBody>
      </p:sp>
      <p:pic>
        <p:nvPicPr>
          <p:cNvPr id="3" name="Picture 2" descr="A black and white logo&#10;&#10;Description automatically generated">
            <a:extLst>
              <a:ext uri="{FF2B5EF4-FFF2-40B4-BE49-F238E27FC236}">
                <a16:creationId xmlns:a16="http://schemas.microsoft.com/office/drawing/2014/main" id="{C3E2702D-5AF9-8168-044E-324D757F7AA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2698" y="537048"/>
            <a:ext cx="2939310" cy="932975"/>
          </a:xfrm>
          <a:prstGeom prst="rect">
            <a:avLst/>
          </a:prstGeom>
        </p:spPr>
      </p:pic>
      <p:sp>
        <p:nvSpPr>
          <p:cNvPr id="2" name="Title 1">
            <a:extLst>
              <a:ext uri="{FF2B5EF4-FFF2-40B4-BE49-F238E27FC236}">
                <a16:creationId xmlns:a16="http://schemas.microsoft.com/office/drawing/2014/main" id="{3126B2F0-6D7F-92A2-FC58-54EBCDFCE87C}"/>
              </a:ext>
            </a:extLst>
          </p:cNvPr>
          <p:cNvSpPr txBox="1">
            <a:spLocks/>
          </p:cNvSpPr>
          <p:nvPr userDrawn="1"/>
        </p:nvSpPr>
        <p:spPr>
          <a:xfrm>
            <a:off x="587375" y="5828170"/>
            <a:ext cx="5013702" cy="401342"/>
          </a:xfrm>
          <a:prstGeom prst="rect">
            <a:avLst/>
          </a:prstGeom>
        </p:spPr>
        <p:txBody>
          <a:bodyPr anchor="t" anchorCtr="0">
            <a:normAutofit/>
          </a:bodyPr>
          <a:lstStyle>
            <a:lvl1pPr algn="l" defTabSz="914400" rtl="0" eaLnBrk="1" latinLnBrk="0" hangingPunct="1">
              <a:lnSpc>
                <a:spcPct val="90000"/>
              </a:lnSpc>
              <a:spcBef>
                <a:spcPct val="0"/>
              </a:spcBef>
              <a:buNone/>
              <a:defRPr sz="4400" b="1" i="0" kern="1200">
                <a:solidFill>
                  <a:schemeClr val="bg1"/>
                </a:solidFill>
                <a:latin typeface="Adobe Garamond Pro Bold" panose="02020502060506020403" pitchFamily="18" charset="77"/>
                <a:ea typeface="+mj-ea"/>
                <a:cs typeface="+mj-cs"/>
              </a:defRPr>
            </a:lvl1pPr>
          </a:lstStyle>
          <a:p>
            <a:r>
              <a:rPr lang="en-CA" sz="1600" b="1" i="0" dirty="0">
                <a:latin typeface="Times New Roman" panose="02020603050405020304" pitchFamily="18" charset="0"/>
                <a:cs typeface="Times New Roman" panose="02020603050405020304" pitchFamily="18" charset="0"/>
              </a:rPr>
              <a:t>www.conestogac.on.ca</a:t>
            </a:r>
          </a:p>
        </p:txBody>
      </p:sp>
    </p:spTree>
    <p:extLst>
      <p:ext uri="{BB962C8B-B14F-4D97-AF65-F5344CB8AC3E}">
        <p14:creationId xmlns:p14="http://schemas.microsoft.com/office/powerpoint/2010/main" val="10109983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77F23-1A81-7CCD-99AC-17825F8B0688}"/>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11B17E7-3D68-46E4-AF53-C2E5BDA817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EB6AE6-7F5B-4352-D79E-C05BA1BACC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BD64B909-4BE1-B4AF-15A8-150915EAA3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25B59-DF00-22D3-1D63-43BF5059AE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AC574C93-D4BF-D2E1-72CF-63E2FC0AC5D9}"/>
              </a:ext>
            </a:extLst>
          </p:cNvPr>
          <p:cNvSpPr>
            <a:spLocks noGrp="1"/>
          </p:cNvSpPr>
          <p:nvPr>
            <p:ph type="dt" sz="half" idx="10"/>
          </p:nvPr>
        </p:nvSpPr>
        <p:spPr/>
        <p:txBody>
          <a:bodyPr/>
          <a:lstStyle/>
          <a:p>
            <a:endParaRPr lang="en-CA" dirty="0"/>
          </a:p>
        </p:txBody>
      </p:sp>
      <p:sp>
        <p:nvSpPr>
          <p:cNvPr id="8" name="Footer Placeholder 7">
            <a:extLst>
              <a:ext uri="{FF2B5EF4-FFF2-40B4-BE49-F238E27FC236}">
                <a16:creationId xmlns:a16="http://schemas.microsoft.com/office/drawing/2014/main" id="{C98EF70A-50DC-55F1-22BF-0D2D03FAE543}"/>
              </a:ext>
            </a:extLst>
          </p:cNvPr>
          <p:cNvSpPr>
            <a:spLocks noGrp="1"/>
          </p:cNvSpPr>
          <p:nvPr>
            <p:ph type="ftr" sz="quarter" idx="11"/>
          </p:nvPr>
        </p:nvSpPr>
        <p:spPr/>
        <p:txBody>
          <a:bodyPr/>
          <a:lstStyle/>
          <a:p>
            <a:r>
              <a:rPr lang="en-CA"/>
              <a:t>Copyright © M. Quartermain, CC BY 4.0</a:t>
            </a:r>
            <a:endParaRPr lang="en-CA" dirty="0"/>
          </a:p>
        </p:txBody>
      </p:sp>
      <p:sp>
        <p:nvSpPr>
          <p:cNvPr id="9" name="Slide Number Placeholder 8">
            <a:extLst>
              <a:ext uri="{FF2B5EF4-FFF2-40B4-BE49-F238E27FC236}">
                <a16:creationId xmlns:a16="http://schemas.microsoft.com/office/drawing/2014/main" id="{B3CCC115-E29C-8363-0376-111B0B8CFE3E}"/>
              </a:ext>
            </a:extLst>
          </p:cNvPr>
          <p:cNvSpPr>
            <a:spLocks noGrp="1"/>
          </p:cNvSpPr>
          <p:nvPr>
            <p:ph type="sldNum" sz="quarter" idx="12"/>
          </p:nvPr>
        </p:nvSpPr>
        <p:spPr/>
        <p:txBody>
          <a:bodyPr/>
          <a:lstStyle/>
          <a:p>
            <a:fld id="{B36385C2-B550-47CE-83AF-D4FCB0B30217}" type="slidenum">
              <a:rPr lang="en-CA" smtClean="0"/>
              <a:t>‹#›</a:t>
            </a:fld>
            <a:endParaRPr lang="en-CA" dirty="0"/>
          </a:p>
        </p:txBody>
      </p:sp>
    </p:spTree>
    <p:extLst>
      <p:ext uri="{BB962C8B-B14F-4D97-AF65-F5344CB8AC3E}">
        <p14:creationId xmlns:p14="http://schemas.microsoft.com/office/powerpoint/2010/main" val="14670741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D3E2D-A333-A881-B396-94292594E626}"/>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C9080EE2-D4AF-7443-CD0B-574F492BD319}"/>
              </a:ext>
            </a:extLst>
          </p:cNvPr>
          <p:cNvSpPr>
            <a:spLocks noGrp="1"/>
          </p:cNvSpPr>
          <p:nvPr>
            <p:ph type="dt" sz="half" idx="10"/>
          </p:nvPr>
        </p:nvSpPr>
        <p:spPr/>
        <p:txBody>
          <a:bodyPr/>
          <a:lstStyle/>
          <a:p>
            <a:endParaRPr lang="en-CA" dirty="0"/>
          </a:p>
        </p:txBody>
      </p:sp>
      <p:sp>
        <p:nvSpPr>
          <p:cNvPr id="4" name="Footer Placeholder 3">
            <a:extLst>
              <a:ext uri="{FF2B5EF4-FFF2-40B4-BE49-F238E27FC236}">
                <a16:creationId xmlns:a16="http://schemas.microsoft.com/office/drawing/2014/main" id="{BF6C1183-8662-6D86-0375-4F6689CCF14E}"/>
              </a:ext>
            </a:extLst>
          </p:cNvPr>
          <p:cNvSpPr>
            <a:spLocks noGrp="1"/>
          </p:cNvSpPr>
          <p:nvPr>
            <p:ph type="ftr" sz="quarter" idx="11"/>
          </p:nvPr>
        </p:nvSpPr>
        <p:spPr/>
        <p:txBody>
          <a:bodyPr/>
          <a:lstStyle/>
          <a:p>
            <a:r>
              <a:rPr lang="en-CA"/>
              <a:t>Copyright © M. Quartermain, CC BY 4.0</a:t>
            </a:r>
            <a:endParaRPr lang="en-CA" dirty="0"/>
          </a:p>
        </p:txBody>
      </p:sp>
      <p:sp>
        <p:nvSpPr>
          <p:cNvPr id="5" name="Slide Number Placeholder 4">
            <a:extLst>
              <a:ext uri="{FF2B5EF4-FFF2-40B4-BE49-F238E27FC236}">
                <a16:creationId xmlns:a16="http://schemas.microsoft.com/office/drawing/2014/main" id="{6FCC420E-732B-2391-FF67-E262E21C5F5C}"/>
              </a:ext>
            </a:extLst>
          </p:cNvPr>
          <p:cNvSpPr>
            <a:spLocks noGrp="1"/>
          </p:cNvSpPr>
          <p:nvPr>
            <p:ph type="sldNum" sz="quarter" idx="12"/>
          </p:nvPr>
        </p:nvSpPr>
        <p:spPr/>
        <p:txBody>
          <a:bodyPr/>
          <a:lstStyle/>
          <a:p>
            <a:fld id="{B36385C2-B550-47CE-83AF-D4FCB0B30217}" type="slidenum">
              <a:rPr lang="en-CA" smtClean="0"/>
              <a:t>‹#›</a:t>
            </a:fld>
            <a:endParaRPr lang="en-CA" dirty="0"/>
          </a:p>
        </p:txBody>
      </p:sp>
    </p:spTree>
    <p:extLst>
      <p:ext uri="{BB962C8B-B14F-4D97-AF65-F5344CB8AC3E}">
        <p14:creationId xmlns:p14="http://schemas.microsoft.com/office/powerpoint/2010/main" val="2576725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57BD05-412E-A3D3-4CAC-64E01F6E4C03}"/>
              </a:ext>
            </a:extLst>
          </p:cNvPr>
          <p:cNvSpPr>
            <a:spLocks noGrp="1"/>
          </p:cNvSpPr>
          <p:nvPr>
            <p:ph type="dt" sz="half" idx="10"/>
          </p:nvPr>
        </p:nvSpPr>
        <p:spPr/>
        <p:txBody>
          <a:bodyPr/>
          <a:lstStyle/>
          <a:p>
            <a:endParaRPr lang="en-CA" dirty="0"/>
          </a:p>
        </p:txBody>
      </p:sp>
      <p:sp>
        <p:nvSpPr>
          <p:cNvPr id="3" name="Footer Placeholder 2">
            <a:extLst>
              <a:ext uri="{FF2B5EF4-FFF2-40B4-BE49-F238E27FC236}">
                <a16:creationId xmlns:a16="http://schemas.microsoft.com/office/drawing/2014/main" id="{C8023E40-EC6C-F46F-01B9-963FC806B874}"/>
              </a:ext>
            </a:extLst>
          </p:cNvPr>
          <p:cNvSpPr>
            <a:spLocks noGrp="1"/>
          </p:cNvSpPr>
          <p:nvPr>
            <p:ph type="ftr" sz="quarter" idx="11"/>
          </p:nvPr>
        </p:nvSpPr>
        <p:spPr/>
        <p:txBody>
          <a:bodyPr/>
          <a:lstStyle/>
          <a:p>
            <a:r>
              <a:rPr lang="en-CA"/>
              <a:t>Copyright © M. Quartermain, CC BY 4.0</a:t>
            </a:r>
            <a:endParaRPr lang="en-CA" dirty="0"/>
          </a:p>
        </p:txBody>
      </p:sp>
      <p:sp>
        <p:nvSpPr>
          <p:cNvPr id="4" name="Slide Number Placeholder 3">
            <a:extLst>
              <a:ext uri="{FF2B5EF4-FFF2-40B4-BE49-F238E27FC236}">
                <a16:creationId xmlns:a16="http://schemas.microsoft.com/office/drawing/2014/main" id="{89B0C6EA-8CB8-627E-D6C8-98659DF96971}"/>
              </a:ext>
            </a:extLst>
          </p:cNvPr>
          <p:cNvSpPr>
            <a:spLocks noGrp="1"/>
          </p:cNvSpPr>
          <p:nvPr>
            <p:ph type="sldNum" sz="quarter" idx="12"/>
          </p:nvPr>
        </p:nvSpPr>
        <p:spPr/>
        <p:txBody>
          <a:bodyPr/>
          <a:lstStyle/>
          <a:p>
            <a:fld id="{B36385C2-B550-47CE-83AF-D4FCB0B30217}" type="slidenum">
              <a:rPr lang="en-CA" smtClean="0"/>
              <a:t>‹#›</a:t>
            </a:fld>
            <a:endParaRPr lang="en-CA" dirty="0"/>
          </a:p>
        </p:txBody>
      </p:sp>
    </p:spTree>
    <p:extLst>
      <p:ext uri="{BB962C8B-B14F-4D97-AF65-F5344CB8AC3E}">
        <p14:creationId xmlns:p14="http://schemas.microsoft.com/office/powerpoint/2010/main" val="28490981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BEFE-368B-B608-55AD-6CD708A579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4379B23-C60D-41EF-261F-C4D6117EC5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094C709A-ABB1-BE0C-A581-DA25AA5031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231A60-89F9-4DF5-610F-78E133B0E5D0}"/>
              </a:ext>
            </a:extLst>
          </p:cNvPr>
          <p:cNvSpPr>
            <a:spLocks noGrp="1"/>
          </p:cNvSpPr>
          <p:nvPr>
            <p:ph type="dt" sz="half" idx="10"/>
          </p:nvPr>
        </p:nvSpPr>
        <p:spPr/>
        <p:txBody>
          <a:bodyPr/>
          <a:lstStyle/>
          <a:p>
            <a:endParaRPr lang="en-CA" dirty="0"/>
          </a:p>
        </p:txBody>
      </p:sp>
      <p:sp>
        <p:nvSpPr>
          <p:cNvPr id="6" name="Footer Placeholder 5">
            <a:extLst>
              <a:ext uri="{FF2B5EF4-FFF2-40B4-BE49-F238E27FC236}">
                <a16:creationId xmlns:a16="http://schemas.microsoft.com/office/drawing/2014/main" id="{77ABF3B6-BCA1-73AC-303B-7F347215866D}"/>
              </a:ext>
            </a:extLst>
          </p:cNvPr>
          <p:cNvSpPr>
            <a:spLocks noGrp="1"/>
          </p:cNvSpPr>
          <p:nvPr>
            <p:ph type="ftr" sz="quarter" idx="11"/>
          </p:nvPr>
        </p:nvSpPr>
        <p:spPr/>
        <p:txBody>
          <a:bodyPr/>
          <a:lstStyle/>
          <a:p>
            <a:r>
              <a:rPr lang="en-CA"/>
              <a:t>Copyright © M. Quartermain, CC BY 4.0</a:t>
            </a:r>
            <a:endParaRPr lang="en-CA" dirty="0"/>
          </a:p>
        </p:txBody>
      </p:sp>
      <p:sp>
        <p:nvSpPr>
          <p:cNvPr id="7" name="Slide Number Placeholder 6">
            <a:extLst>
              <a:ext uri="{FF2B5EF4-FFF2-40B4-BE49-F238E27FC236}">
                <a16:creationId xmlns:a16="http://schemas.microsoft.com/office/drawing/2014/main" id="{C7EFE300-7BBA-54FF-B085-A285AE28511E}"/>
              </a:ext>
            </a:extLst>
          </p:cNvPr>
          <p:cNvSpPr>
            <a:spLocks noGrp="1"/>
          </p:cNvSpPr>
          <p:nvPr>
            <p:ph type="sldNum" sz="quarter" idx="12"/>
          </p:nvPr>
        </p:nvSpPr>
        <p:spPr/>
        <p:txBody>
          <a:bodyPr/>
          <a:lstStyle/>
          <a:p>
            <a:fld id="{B36385C2-B550-47CE-83AF-D4FCB0B30217}" type="slidenum">
              <a:rPr lang="en-CA" smtClean="0"/>
              <a:t>‹#›</a:t>
            </a:fld>
            <a:endParaRPr lang="en-CA" dirty="0"/>
          </a:p>
        </p:txBody>
      </p:sp>
    </p:spTree>
    <p:extLst>
      <p:ext uri="{BB962C8B-B14F-4D97-AF65-F5344CB8AC3E}">
        <p14:creationId xmlns:p14="http://schemas.microsoft.com/office/powerpoint/2010/main" val="27328823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60150-8136-4246-1B8E-4FB82EF4A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33B0AF0E-861E-E490-760D-D88B6A6B14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EFD266CB-6FE4-343C-07DC-A77EB525C3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0C774A-249E-A521-F43F-B35476439AE3}"/>
              </a:ext>
            </a:extLst>
          </p:cNvPr>
          <p:cNvSpPr>
            <a:spLocks noGrp="1"/>
          </p:cNvSpPr>
          <p:nvPr>
            <p:ph type="dt" sz="half" idx="10"/>
          </p:nvPr>
        </p:nvSpPr>
        <p:spPr/>
        <p:txBody>
          <a:bodyPr/>
          <a:lstStyle/>
          <a:p>
            <a:endParaRPr lang="en-CA" dirty="0"/>
          </a:p>
        </p:txBody>
      </p:sp>
      <p:sp>
        <p:nvSpPr>
          <p:cNvPr id="6" name="Footer Placeholder 5">
            <a:extLst>
              <a:ext uri="{FF2B5EF4-FFF2-40B4-BE49-F238E27FC236}">
                <a16:creationId xmlns:a16="http://schemas.microsoft.com/office/drawing/2014/main" id="{97709D82-DEDB-6C53-6579-9F48E7E31037}"/>
              </a:ext>
            </a:extLst>
          </p:cNvPr>
          <p:cNvSpPr>
            <a:spLocks noGrp="1"/>
          </p:cNvSpPr>
          <p:nvPr>
            <p:ph type="ftr" sz="quarter" idx="11"/>
          </p:nvPr>
        </p:nvSpPr>
        <p:spPr/>
        <p:txBody>
          <a:bodyPr/>
          <a:lstStyle/>
          <a:p>
            <a:r>
              <a:rPr lang="en-CA"/>
              <a:t>Copyright © M. Quartermain, CC BY 4.0</a:t>
            </a:r>
            <a:endParaRPr lang="en-CA" dirty="0"/>
          </a:p>
        </p:txBody>
      </p:sp>
      <p:sp>
        <p:nvSpPr>
          <p:cNvPr id="7" name="Slide Number Placeholder 6">
            <a:extLst>
              <a:ext uri="{FF2B5EF4-FFF2-40B4-BE49-F238E27FC236}">
                <a16:creationId xmlns:a16="http://schemas.microsoft.com/office/drawing/2014/main" id="{7F510B9D-0292-2969-9C0C-4D45BC09BDA3}"/>
              </a:ext>
            </a:extLst>
          </p:cNvPr>
          <p:cNvSpPr>
            <a:spLocks noGrp="1"/>
          </p:cNvSpPr>
          <p:nvPr>
            <p:ph type="sldNum" sz="quarter" idx="12"/>
          </p:nvPr>
        </p:nvSpPr>
        <p:spPr/>
        <p:txBody>
          <a:bodyPr/>
          <a:lstStyle/>
          <a:p>
            <a:fld id="{B36385C2-B550-47CE-83AF-D4FCB0B30217}" type="slidenum">
              <a:rPr lang="en-CA" smtClean="0"/>
              <a:t>‹#›</a:t>
            </a:fld>
            <a:endParaRPr lang="en-CA" dirty="0"/>
          </a:p>
        </p:txBody>
      </p:sp>
    </p:spTree>
    <p:extLst>
      <p:ext uri="{BB962C8B-B14F-4D97-AF65-F5344CB8AC3E}">
        <p14:creationId xmlns:p14="http://schemas.microsoft.com/office/powerpoint/2010/main" val="9734922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D7CC6-3126-A810-28BE-B3A3EBAACFFD}"/>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B850417-C42D-544C-B203-7446A2B70B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F8570F3-59F0-300C-4897-7359749B8A43}"/>
              </a:ext>
            </a:extLst>
          </p:cNvPr>
          <p:cNvSpPr>
            <a:spLocks noGrp="1"/>
          </p:cNvSpPr>
          <p:nvPr>
            <p:ph type="dt" sz="half" idx="10"/>
          </p:nvPr>
        </p:nvSpPr>
        <p:spPr/>
        <p:txBody>
          <a:bodyPr/>
          <a:lstStyle/>
          <a:p>
            <a:endParaRPr lang="en-CA" dirty="0"/>
          </a:p>
        </p:txBody>
      </p:sp>
      <p:sp>
        <p:nvSpPr>
          <p:cNvPr id="5" name="Footer Placeholder 4">
            <a:extLst>
              <a:ext uri="{FF2B5EF4-FFF2-40B4-BE49-F238E27FC236}">
                <a16:creationId xmlns:a16="http://schemas.microsoft.com/office/drawing/2014/main" id="{C51D413D-C493-AE3B-02A8-A085C9B0D3C8}"/>
              </a:ext>
            </a:extLst>
          </p:cNvPr>
          <p:cNvSpPr>
            <a:spLocks noGrp="1"/>
          </p:cNvSpPr>
          <p:nvPr>
            <p:ph type="ftr" sz="quarter" idx="11"/>
          </p:nvPr>
        </p:nvSpPr>
        <p:spPr/>
        <p:txBody>
          <a:bodyPr/>
          <a:lstStyle/>
          <a:p>
            <a:r>
              <a:rPr lang="en-CA"/>
              <a:t>Copyright © M. Quartermain, CC BY 4.0</a:t>
            </a:r>
            <a:endParaRPr lang="en-CA" dirty="0"/>
          </a:p>
        </p:txBody>
      </p:sp>
      <p:sp>
        <p:nvSpPr>
          <p:cNvPr id="6" name="Slide Number Placeholder 5">
            <a:extLst>
              <a:ext uri="{FF2B5EF4-FFF2-40B4-BE49-F238E27FC236}">
                <a16:creationId xmlns:a16="http://schemas.microsoft.com/office/drawing/2014/main" id="{043670E0-84A3-471A-96BB-3A87A4CBB235}"/>
              </a:ext>
            </a:extLst>
          </p:cNvPr>
          <p:cNvSpPr>
            <a:spLocks noGrp="1"/>
          </p:cNvSpPr>
          <p:nvPr>
            <p:ph type="sldNum" sz="quarter" idx="12"/>
          </p:nvPr>
        </p:nvSpPr>
        <p:spPr/>
        <p:txBody>
          <a:bodyPr/>
          <a:lstStyle/>
          <a:p>
            <a:fld id="{B36385C2-B550-47CE-83AF-D4FCB0B30217}" type="slidenum">
              <a:rPr lang="en-CA" smtClean="0"/>
              <a:t>‹#›</a:t>
            </a:fld>
            <a:endParaRPr lang="en-CA" dirty="0"/>
          </a:p>
        </p:txBody>
      </p:sp>
    </p:spTree>
    <p:extLst>
      <p:ext uri="{BB962C8B-B14F-4D97-AF65-F5344CB8AC3E}">
        <p14:creationId xmlns:p14="http://schemas.microsoft.com/office/powerpoint/2010/main" val="38498805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22F338-14AC-1117-9214-5C5CCD3D41B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5F32935-1A0D-716A-7F09-8CCB3CBB29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3A10AD9-F4B8-AF0B-CA0F-A34F3530313A}"/>
              </a:ext>
            </a:extLst>
          </p:cNvPr>
          <p:cNvSpPr>
            <a:spLocks noGrp="1"/>
          </p:cNvSpPr>
          <p:nvPr>
            <p:ph type="dt" sz="half" idx="10"/>
          </p:nvPr>
        </p:nvSpPr>
        <p:spPr/>
        <p:txBody>
          <a:bodyPr/>
          <a:lstStyle/>
          <a:p>
            <a:endParaRPr lang="en-CA" dirty="0"/>
          </a:p>
        </p:txBody>
      </p:sp>
      <p:sp>
        <p:nvSpPr>
          <p:cNvPr id="5" name="Footer Placeholder 4">
            <a:extLst>
              <a:ext uri="{FF2B5EF4-FFF2-40B4-BE49-F238E27FC236}">
                <a16:creationId xmlns:a16="http://schemas.microsoft.com/office/drawing/2014/main" id="{8FEE2223-FD73-44F6-50A2-4EDF17E7FADA}"/>
              </a:ext>
            </a:extLst>
          </p:cNvPr>
          <p:cNvSpPr>
            <a:spLocks noGrp="1"/>
          </p:cNvSpPr>
          <p:nvPr>
            <p:ph type="ftr" sz="quarter" idx="11"/>
          </p:nvPr>
        </p:nvSpPr>
        <p:spPr/>
        <p:txBody>
          <a:bodyPr/>
          <a:lstStyle/>
          <a:p>
            <a:r>
              <a:rPr lang="en-CA"/>
              <a:t>Copyright © M. Quartermain, CC BY 4.0</a:t>
            </a:r>
            <a:endParaRPr lang="en-CA" dirty="0"/>
          </a:p>
        </p:txBody>
      </p:sp>
      <p:sp>
        <p:nvSpPr>
          <p:cNvPr id="6" name="Slide Number Placeholder 5">
            <a:extLst>
              <a:ext uri="{FF2B5EF4-FFF2-40B4-BE49-F238E27FC236}">
                <a16:creationId xmlns:a16="http://schemas.microsoft.com/office/drawing/2014/main" id="{93236379-B935-BBC9-C34D-581C063FEA21}"/>
              </a:ext>
            </a:extLst>
          </p:cNvPr>
          <p:cNvSpPr>
            <a:spLocks noGrp="1"/>
          </p:cNvSpPr>
          <p:nvPr>
            <p:ph type="sldNum" sz="quarter" idx="12"/>
          </p:nvPr>
        </p:nvSpPr>
        <p:spPr/>
        <p:txBody>
          <a:bodyPr/>
          <a:lstStyle/>
          <a:p>
            <a:fld id="{B36385C2-B550-47CE-83AF-D4FCB0B30217}" type="slidenum">
              <a:rPr lang="en-CA" smtClean="0"/>
              <a:t>‹#›</a:t>
            </a:fld>
            <a:endParaRPr lang="en-CA" dirty="0"/>
          </a:p>
        </p:txBody>
      </p:sp>
    </p:spTree>
    <p:extLst>
      <p:ext uri="{BB962C8B-B14F-4D97-AF65-F5344CB8AC3E}">
        <p14:creationId xmlns:p14="http://schemas.microsoft.com/office/powerpoint/2010/main" val="36038734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0EB44-6F53-C6BE-2D30-5CB0292389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1914D2-A94B-23F7-C9E9-93D6DD2432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B95E6-2F6C-37E2-0746-692D3A59FB5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EFE7910-46F1-BBF3-F43C-D5E13D0D8223}"/>
              </a:ext>
            </a:extLst>
          </p:cNvPr>
          <p:cNvSpPr>
            <a:spLocks noGrp="1"/>
          </p:cNvSpPr>
          <p:nvPr>
            <p:ph type="ftr" sz="quarter" idx="11"/>
          </p:nvPr>
        </p:nvSpPr>
        <p:spPr/>
        <p:txBody>
          <a:bodyPr/>
          <a:lstStyle/>
          <a:p>
            <a:r>
              <a:rPr lang="en-US"/>
              <a:t>Copyright © M. Quartermain, CC BY 4.0</a:t>
            </a:r>
            <a:endParaRPr lang="en-US" dirty="0"/>
          </a:p>
        </p:txBody>
      </p:sp>
      <p:sp>
        <p:nvSpPr>
          <p:cNvPr id="6" name="Slide Number Placeholder 5">
            <a:extLst>
              <a:ext uri="{FF2B5EF4-FFF2-40B4-BE49-F238E27FC236}">
                <a16:creationId xmlns:a16="http://schemas.microsoft.com/office/drawing/2014/main" id="{930B1F33-9D94-740F-BAFC-ABECCAA87996}"/>
              </a:ext>
            </a:extLst>
          </p:cNvPr>
          <p:cNvSpPr>
            <a:spLocks noGrp="1"/>
          </p:cNvSpPr>
          <p:nvPr>
            <p:ph type="sldNum" sz="quarter" idx="12"/>
          </p:nvPr>
        </p:nvSpPr>
        <p:spPr/>
        <p:txBody>
          <a:bodyPr/>
          <a:lstStyle/>
          <a:p>
            <a:fld id="{9BE5AFD8-0955-456C-8DA9-7617C31C1968}" type="slidenum">
              <a:rPr lang="en-US" smtClean="0"/>
              <a:t>‹#›</a:t>
            </a:fld>
            <a:endParaRPr lang="en-US" dirty="0"/>
          </a:p>
        </p:txBody>
      </p:sp>
    </p:spTree>
    <p:extLst>
      <p:ext uri="{BB962C8B-B14F-4D97-AF65-F5344CB8AC3E}">
        <p14:creationId xmlns:p14="http://schemas.microsoft.com/office/powerpoint/2010/main" val="1419231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23353F9-0778-F3D2-F56E-F4D312C8AED8}"/>
              </a:ext>
            </a:extLst>
          </p:cNvPr>
          <p:cNvSpPr/>
          <p:nvPr userDrawn="1"/>
        </p:nvSpPr>
        <p:spPr>
          <a:xfrm>
            <a:off x="0" y="0"/>
            <a:ext cx="5966847" cy="6858000"/>
          </a:xfrm>
          <a:prstGeom prst="rect">
            <a:avLst/>
          </a:prstGeom>
          <a:gradFill flip="none" rotWithShape="1">
            <a:gsLst>
              <a:gs pos="100000">
                <a:schemeClr val="accent1">
                  <a:lumMod val="85000"/>
                  <a:lumOff val="15000"/>
                  <a:alpha val="49000"/>
                </a:schemeClr>
              </a:gs>
              <a:gs pos="0">
                <a:schemeClr val="tx1"/>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7FDB0E4-93C0-FDFD-D0C1-35F0914DA983}"/>
              </a:ext>
            </a:extLst>
          </p:cNvPr>
          <p:cNvSpPr>
            <a:spLocks noGrp="1"/>
          </p:cNvSpPr>
          <p:nvPr>
            <p:ph type="ctrTitle" hasCustomPrompt="1"/>
          </p:nvPr>
        </p:nvSpPr>
        <p:spPr>
          <a:xfrm>
            <a:off x="587375" y="1897618"/>
            <a:ext cx="5013702" cy="2354342"/>
          </a:xfrm>
          <a:prstGeom prst="rect">
            <a:avLst/>
          </a:prstGeom>
        </p:spPr>
        <p:txBody>
          <a:bodyPr anchor="ctr" anchorCtr="0">
            <a:normAutofit/>
          </a:bodyPr>
          <a:lstStyle>
            <a:lvl1pPr algn="l">
              <a:defRPr sz="4400" b="1" i="0">
                <a:solidFill>
                  <a:schemeClr val="bg1"/>
                </a:solidFill>
                <a:latin typeface="Times New Roman" panose="02020603050405020304" pitchFamily="18" charset="0"/>
                <a:cs typeface="Times New Roman" panose="02020603050405020304" pitchFamily="18" charset="0"/>
              </a:defRPr>
            </a:lvl1pPr>
          </a:lstStyle>
          <a:p>
            <a:r>
              <a:rPr lang="en-CA"/>
              <a:t>Presentation </a:t>
            </a:r>
            <a:br>
              <a:rPr lang="en-CA"/>
            </a:br>
            <a:r>
              <a:rPr lang="en-CA"/>
              <a:t>Title Slide 5</a:t>
            </a:r>
          </a:p>
        </p:txBody>
      </p:sp>
      <p:pic>
        <p:nvPicPr>
          <p:cNvPr id="2" name="Picture 1" descr="A black and white logo&#10;&#10;Description automatically generated">
            <a:extLst>
              <a:ext uri="{FF2B5EF4-FFF2-40B4-BE49-F238E27FC236}">
                <a16:creationId xmlns:a16="http://schemas.microsoft.com/office/drawing/2014/main" id="{8C592DCA-FEDB-9ADC-12C0-709F8157207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2698" y="537048"/>
            <a:ext cx="2939310" cy="932975"/>
          </a:xfrm>
          <a:prstGeom prst="rect">
            <a:avLst/>
          </a:prstGeom>
        </p:spPr>
      </p:pic>
      <p:sp>
        <p:nvSpPr>
          <p:cNvPr id="3" name="Subtitle 2">
            <a:extLst>
              <a:ext uri="{FF2B5EF4-FFF2-40B4-BE49-F238E27FC236}">
                <a16:creationId xmlns:a16="http://schemas.microsoft.com/office/drawing/2014/main" id="{7F1056FF-0032-5E1D-2377-AC771E57E745}"/>
              </a:ext>
            </a:extLst>
          </p:cNvPr>
          <p:cNvSpPr>
            <a:spLocks noGrp="1"/>
          </p:cNvSpPr>
          <p:nvPr>
            <p:ph type="subTitle" idx="1" hasCustomPrompt="1"/>
          </p:nvPr>
        </p:nvSpPr>
        <p:spPr>
          <a:xfrm>
            <a:off x="587375" y="4518139"/>
            <a:ext cx="5013702" cy="862073"/>
          </a:xfrm>
          <a:prstGeom prst="callout1">
            <a:avLst>
              <a:gd name="adj1" fmla="val -1230"/>
              <a:gd name="adj2" fmla="val 99807"/>
              <a:gd name="adj3" fmla="val -1205"/>
              <a:gd name="adj4" fmla="val -303"/>
            </a:avLst>
          </a:prstGeom>
          <a:ln w="12700">
            <a:solidFill>
              <a:schemeClr val="accent2"/>
            </a:solidFill>
            <a:prstDash val="solid"/>
          </a:ln>
        </p:spPr>
        <p:txBody>
          <a:bodyPr tIns="183600" rIns="90000">
            <a:noAutofit/>
          </a:bodyPr>
          <a:lstStyle>
            <a:lvl1pPr marL="0" indent="0" algn="l">
              <a:buNone/>
              <a:defRPr sz="1400" b="0" i="0">
                <a:solidFill>
                  <a:schemeClr val="bg1"/>
                </a:solidFill>
                <a:latin typeface="Arial" panose="020B0604020202020204" pitchFamily="34" charset="0"/>
                <a:cs typeface="Arial" panose="020B0604020202020204" pitchFamily="34" charset="0"/>
              </a:defRPr>
            </a:lvl1pPr>
            <a:lvl2pPr marL="457200" indent="0" algn="l">
              <a:buNone/>
              <a:defRPr sz="1400"/>
            </a:lvl2pPr>
            <a:lvl3pPr marL="914400" indent="0" algn="l">
              <a:buNone/>
              <a:defRPr sz="1400"/>
            </a:lvl3pPr>
            <a:lvl4pPr marL="1371600" indent="0" algn="l">
              <a:buNone/>
              <a:defRPr sz="1400"/>
            </a:lvl4pPr>
            <a:lvl5pPr marL="1828800" indent="0" algn="l">
              <a:buNone/>
              <a:defRPr sz="1400"/>
            </a:lvl5pPr>
            <a:lvl6pPr marL="2286000" indent="0" algn="l">
              <a:buNone/>
              <a:defRPr sz="1400"/>
            </a:lvl6pPr>
            <a:lvl7pPr marL="2743200" indent="0" algn="l">
              <a:buNone/>
              <a:defRPr sz="1400"/>
            </a:lvl7pPr>
            <a:lvl8pPr marL="3200400" indent="0" algn="l">
              <a:buNone/>
              <a:defRPr sz="1400"/>
            </a:lvl8pPr>
            <a:lvl9pPr marL="3657600" indent="0" algn="l">
              <a:buNone/>
              <a:defRPr sz="1400"/>
            </a:lvl9pPr>
          </a:lstStyle>
          <a:p>
            <a:r>
              <a:rPr lang="en-CA"/>
              <a:t>Presenter name, title &amp; date</a:t>
            </a:r>
          </a:p>
        </p:txBody>
      </p:sp>
      <p:sp>
        <p:nvSpPr>
          <p:cNvPr id="4" name="Title 1">
            <a:extLst>
              <a:ext uri="{FF2B5EF4-FFF2-40B4-BE49-F238E27FC236}">
                <a16:creationId xmlns:a16="http://schemas.microsoft.com/office/drawing/2014/main" id="{319400CC-7091-1AAF-6275-5E926B3803E0}"/>
              </a:ext>
            </a:extLst>
          </p:cNvPr>
          <p:cNvSpPr txBox="1">
            <a:spLocks/>
          </p:cNvSpPr>
          <p:nvPr userDrawn="1"/>
        </p:nvSpPr>
        <p:spPr>
          <a:xfrm>
            <a:off x="587375" y="5828170"/>
            <a:ext cx="5013702" cy="401342"/>
          </a:xfrm>
          <a:prstGeom prst="rect">
            <a:avLst/>
          </a:prstGeom>
        </p:spPr>
        <p:txBody>
          <a:bodyPr anchor="t" anchorCtr="0">
            <a:normAutofit/>
          </a:bodyPr>
          <a:lstStyle>
            <a:lvl1pPr algn="l" defTabSz="914400" rtl="0" eaLnBrk="1" latinLnBrk="0" hangingPunct="1">
              <a:lnSpc>
                <a:spcPct val="90000"/>
              </a:lnSpc>
              <a:spcBef>
                <a:spcPct val="0"/>
              </a:spcBef>
              <a:buNone/>
              <a:defRPr sz="4400" b="1" i="0" kern="1200">
                <a:solidFill>
                  <a:schemeClr val="bg1"/>
                </a:solidFill>
                <a:latin typeface="Adobe Garamond Pro Bold" panose="02020502060506020403" pitchFamily="18" charset="77"/>
                <a:ea typeface="+mj-ea"/>
                <a:cs typeface="+mj-cs"/>
              </a:defRPr>
            </a:lvl1pPr>
          </a:lstStyle>
          <a:p>
            <a:r>
              <a:rPr lang="en-CA" sz="1600" b="1" i="0" dirty="0">
                <a:latin typeface="Times New Roman" panose="02020603050405020304" pitchFamily="18" charset="0"/>
                <a:cs typeface="Times New Roman" panose="02020603050405020304" pitchFamily="18" charset="0"/>
              </a:rPr>
              <a:t>www.conestogac.on.ca</a:t>
            </a:r>
          </a:p>
        </p:txBody>
      </p:sp>
    </p:spTree>
    <p:extLst>
      <p:ext uri="{BB962C8B-B14F-4D97-AF65-F5344CB8AC3E}">
        <p14:creationId xmlns:p14="http://schemas.microsoft.com/office/powerpoint/2010/main" val="139859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23353F9-0778-F3D2-F56E-F4D312C8AED8}"/>
              </a:ext>
            </a:extLst>
          </p:cNvPr>
          <p:cNvSpPr/>
          <p:nvPr userDrawn="1"/>
        </p:nvSpPr>
        <p:spPr>
          <a:xfrm>
            <a:off x="0" y="0"/>
            <a:ext cx="5966847" cy="6858000"/>
          </a:xfrm>
          <a:prstGeom prst="rect">
            <a:avLst/>
          </a:prstGeom>
          <a:gradFill flip="none" rotWithShape="1">
            <a:gsLst>
              <a:gs pos="100000">
                <a:schemeClr val="accent1">
                  <a:lumMod val="85000"/>
                  <a:lumOff val="15000"/>
                  <a:alpha val="49000"/>
                </a:schemeClr>
              </a:gs>
              <a:gs pos="0">
                <a:schemeClr val="tx1"/>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7FDB0E4-93C0-FDFD-D0C1-35F0914DA983}"/>
              </a:ext>
            </a:extLst>
          </p:cNvPr>
          <p:cNvSpPr>
            <a:spLocks noGrp="1"/>
          </p:cNvSpPr>
          <p:nvPr>
            <p:ph type="ctrTitle" hasCustomPrompt="1"/>
          </p:nvPr>
        </p:nvSpPr>
        <p:spPr>
          <a:xfrm>
            <a:off x="587375" y="1897618"/>
            <a:ext cx="5013702" cy="2354342"/>
          </a:xfrm>
          <a:prstGeom prst="rect">
            <a:avLst/>
          </a:prstGeom>
        </p:spPr>
        <p:txBody>
          <a:bodyPr anchor="ctr" anchorCtr="0">
            <a:normAutofit/>
          </a:bodyPr>
          <a:lstStyle>
            <a:lvl1pPr algn="l">
              <a:defRPr sz="4400" b="1" i="0">
                <a:solidFill>
                  <a:schemeClr val="bg1"/>
                </a:solidFill>
                <a:latin typeface="Times New Roman" panose="02020603050405020304" pitchFamily="18" charset="0"/>
                <a:cs typeface="Times New Roman" panose="02020603050405020304" pitchFamily="18" charset="0"/>
              </a:defRPr>
            </a:lvl1pPr>
          </a:lstStyle>
          <a:p>
            <a:r>
              <a:rPr lang="en-CA"/>
              <a:t>Presentation </a:t>
            </a:r>
            <a:br>
              <a:rPr lang="en-CA"/>
            </a:br>
            <a:r>
              <a:rPr lang="en-CA"/>
              <a:t>Title Slide 6</a:t>
            </a:r>
          </a:p>
        </p:txBody>
      </p:sp>
      <p:pic>
        <p:nvPicPr>
          <p:cNvPr id="2" name="Picture 1" descr="A black and white logo&#10;&#10;Description automatically generated">
            <a:extLst>
              <a:ext uri="{FF2B5EF4-FFF2-40B4-BE49-F238E27FC236}">
                <a16:creationId xmlns:a16="http://schemas.microsoft.com/office/drawing/2014/main" id="{8C592DCA-FEDB-9ADC-12C0-709F8157207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2698" y="537048"/>
            <a:ext cx="2939310" cy="932975"/>
          </a:xfrm>
          <a:prstGeom prst="rect">
            <a:avLst/>
          </a:prstGeom>
        </p:spPr>
      </p:pic>
      <p:sp>
        <p:nvSpPr>
          <p:cNvPr id="4" name="Subtitle 2">
            <a:extLst>
              <a:ext uri="{FF2B5EF4-FFF2-40B4-BE49-F238E27FC236}">
                <a16:creationId xmlns:a16="http://schemas.microsoft.com/office/drawing/2014/main" id="{E2B1B517-17CB-0F94-1352-A24CACA0CFFE}"/>
              </a:ext>
            </a:extLst>
          </p:cNvPr>
          <p:cNvSpPr>
            <a:spLocks noGrp="1"/>
          </p:cNvSpPr>
          <p:nvPr>
            <p:ph type="subTitle" idx="1" hasCustomPrompt="1"/>
          </p:nvPr>
        </p:nvSpPr>
        <p:spPr>
          <a:xfrm>
            <a:off x="587375" y="4518139"/>
            <a:ext cx="5013702" cy="862073"/>
          </a:xfrm>
          <a:prstGeom prst="callout1">
            <a:avLst>
              <a:gd name="adj1" fmla="val -1230"/>
              <a:gd name="adj2" fmla="val 99807"/>
              <a:gd name="adj3" fmla="val -1205"/>
              <a:gd name="adj4" fmla="val -303"/>
            </a:avLst>
          </a:prstGeom>
          <a:ln w="12700">
            <a:solidFill>
              <a:schemeClr val="accent2"/>
            </a:solidFill>
            <a:prstDash val="solid"/>
          </a:ln>
        </p:spPr>
        <p:txBody>
          <a:bodyPr tIns="183600" rIns="90000">
            <a:noAutofit/>
          </a:bodyPr>
          <a:lstStyle>
            <a:lvl1pPr marL="0" indent="0" algn="l">
              <a:buNone/>
              <a:defRPr sz="1400" b="0" i="0">
                <a:solidFill>
                  <a:schemeClr val="bg1"/>
                </a:solidFill>
                <a:latin typeface="Arial" panose="020B0604020202020204" pitchFamily="34" charset="0"/>
                <a:cs typeface="Arial" panose="020B0604020202020204" pitchFamily="34" charset="0"/>
              </a:defRPr>
            </a:lvl1pPr>
            <a:lvl2pPr marL="457200" indent="0" algn="l">
              <a:buNone/>
              <a:defRPr sz="1400"/>
            </a:lvl2pPr>
            <a:lvl3pPr marL="914400" indent="0" algn="l">
              <a:buNone/>
              <a:defRPr sz="1400"/>
            </a:lvl3pPr>
            <a:lvl4pPr marL="1371600" indent="0" algn="l">
              <a:buNone/>
              <a:defRPr sz="1400"/>
            </a:lvl4pPr>
            <a:lvl5pPr marL="1828800" indent="0" algn="l">
              <a:buNone/>
              <a:defRPr sz="1400"/>
            </a:lvl5pPr>
            <a:lvl6pPr marL="2286000" indent="0" algn="l">
              <a:buNone/>
              <a:defRPr sz="1400"/>
            </a:lvl6pPr>
            <a:lvl7pPr marL="2743200" indent="0" algn="l">
              <a:buNone/>
              <a:defRPr sz="1400"/>
            </a:lvl7pPr>
            <a:lvl8pPr marL="3200400" indent="0" algn="l">
              <a:buNone/>
              <a:defRPr sz="1400"/>
            </a:lvl8pPr>
            <a:lvl9pPr marL="3657600" indent="0" algn="l">
              <a:buNone/>
              <a:defRPr sz="1400"/>
            </a:lvl9pPr>
          </a:lstStyle>
          <a:p>
            <a:r>
              <a:rPr lang="en-CA"/>
              <a:t>Presenter name, title &amp; date</a:t>
            </a:r>
          </a:p>
        </p:txBody>
      </p:sp>
      <p:sp>
        <p:nvSpPr>
          <p:cNvPr id="3" name="Title 1">
            <a:extLst>
              <a:ext uri="{FF2B5EF4-FFF2-40B4-BE49-F238E27FC236}">
                <a16:creationId xmlns:a16="http://schemas.microsoft.com/office/drawing/2014/main" id="{D9E6624C-C407-5D97-67AF-BA9975DB1EF7}"/>
              </a:ext>
            </a:extLst>
          </p:cNvPr>
          <p:cNvSpPr txBox="1">
            <a:spLocks/>
          </p:cNvSpPr>
          <p:nvPr userDrawn="1"/>
        </p:nvSpPr>
        <p:spPr>
          <a:xfrm>
            <a:off x="587375" y="5828170"/>
            <a:ext cx="5013702" cy="401342"/>
          </a:xfrm>
          <a:prstGeom prst="rect">
            <a:avLst/>
          </a:prstGeom>
        </p:spPr>
        <p:txBody>
          <a:bodyPr anchor="t" anchorCtr="0">
            <a:normAutofit/>
          </a:bodyPr>
          <a:lstStyle>
            <a:lvl1pPr algn="l" defTabSz="914400" rtl="0" eaLnBrk="1" latinLnBrk="0" hangingPunct="1">
              <a:lnSpc>
                <a:spcPct val="90000"/>
              </a:lnSpc>
              <a:spcBef>
                <a:spcPct val="0"/>
              </a:spcBef>
              <a:buNone/>
              <a:defRPr sz="4400" b="1" i="0" kern="1200">
                <a:solidFill>
                  <a:schemeClr val="bg1"/>
                </a:solidFill>
                <a:latin typeface="Adobe Garamond Pro Bold" panose="02020502060506020403" pitchFamily="18" charset="77"/>
                <a:ea typeface="+mj-ea"/>
                <a:cs typeface="+mj-cs"/>
              </a:defRPr>
            </a:lvl1pPr>
          </a:lstStyle>
          <a:p>
            <a:r>
              <a:rPr lang="en-CA" sz="1600" b="1" i="0" dirty="0">
                <a:latin typeface="Times New Roman" panose="02020603050405020304" pitchFamily="18" charset="0"/>
                <a:cs typeface="Times New Roman" panose="02020603050405020304" pitchFamily="18" charset="0"/>
              </a:rPr>
              <a:t>www.conestogac.on.ca</a:t>
            </a:r>
          </a:p>
        </p:txBody>
      </p:sp>
    </p:spTree>
    <p:extLst>
      <p:ext uri="{BB962C8B-B14F-4D97-AF65-F5344CB8AC3E}">
        <p14:creationId xmlns:p14="http://schemas.microsoft.com/office/powerpoint/2010/main" val="360754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23353F9-0778-F3D2-F56E-F4D312C8AED8}"/>
              </a:ext>
            </a:extLst>
          </p:cNvPr>
          <p:cNvSpPr/>
          <p:nvPr userDrawn="1"/>
        </p:nvSpPr>
        <p:spPr>
          <a:xfrm>
            <a:off x="0" y="0"/>
            <a:ext cx="5966847" cy="6858000"/>
          </a:xfrm>
          <a:prstGeom prst="rect">
            <a:avLst/>
          </a:prstGeom>
          <a:gradFill flip="none" rotWithShape="1">
            <a:gsLst>
              <a:gs pos="100000">
                <a:schemeClr val="accent1">
                  <a:lumMod val="85000"/>
                  <a:lumOff val="15000"/>
                  <a:alpha val="49000"/>
                </a:schemeClr>
              </a:gs>
              <a:gs pos="0">
                <a:schemeClr val="tx1"/>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024F4BCE-CCF2-1932-C70F-85C3BF737702}"/>
              </a:ext>
            </a:extLst>
          </p:cNvPr>
          <p:cNvSpPr txBox="1">
            <a:spLocks/>
          </p:cNvSpPr>
          <p:nvPr userDrawn="1"/>
        </p:nvSpPr>
        <p:spPr>
          <a:xfrm>
            <a:off x="587375" y="5828170"/>
            <a:ext cx="5013702" cy="401342"/>
          </a:xfrm>
          <a:prstGeom prst="rect">
            <a:avLst/>
          </a:prstGeom>
        </p:spPr>
        <p:txBody>
          <a:bodyPr anchor="t" anchorCtr="0">
            <a:normAutofit/>
          </a:bodyPr>
          <a:lstStyle>
            <a:lvl1pPr algn="l" defTabSz="914400" rtl="0" eaLnBrk="1" latinLnBrk="0" hangingPunct="1">
              <a:lnSpc>
                <a:spcPct val="90000"/>
              </a:lnSpc>
              <a:spcBef>
                <a:spcPct val="0"/>
              </a:spcBef>
              <a:buNone/>
              <a:defRPr sz="4400" b="1" i="0" kern="1200">
                <a:solidFill>
                  <a:schemeClr val="bg1"/>
                </a:solidFill>
                <a:latin typeface="Adobe Garamond Pro Bold" panose="02020502060506020403" pitchFamily="18" charset="77"/>
                <a:ea typeface="+mj-ea"/>
                <a:cs typeface="+mj-cs"/>
              </a:defRPr>
            </a:lvl1pPr>
          </a:lstStyle>
          <a:p>
            <a:r>
              <a:rPr lang="en-CA" sz="1600" b="1" i="0" dirty="0">
                <a:latin typeface="Times New Roman" panose="02020603050405020304" pitchFamily="18" charset="0"/>
                <a:cs typeface="Times New Roman" panose="02020603050405020304" pitchFamily="18" charset="0"/>
              </a:rPr>
              <a:t>www.conestogac.on.ca</a:t>
            </a:r>
          </a:p>
        </p:txBody>
      </p:sp>
      <p:sp>
        <p:nvSpPr>
          <p:cNvPr id="12" name="Title 1">
            <a:extLst>
              <a:ext uri="{FF2B5EF4-FFF2-40B4-BE49-F238E27FC236}">
                <a16:creationId xmlns:a16="http://schemas.microsoft.com/office/drawing/2014/main" id="{F7FDB0E4-93C0-FDFD-D0C1-35F0914DA983}"/>
              </a:ext>
            </a:extLst>
          </p:cNvPr>
          <p:cNvSpPr>
            <a:spLocks noGrp="1"/>
          </p:cNvSpPr>
          <p:nvPr>
            <p:ph type="ctrTitle" hasCustomPrompt="1"/>
          </p:nvPr>
        </p:nvSpPr>
        <p:spPr>
          <a:xfrm>
            <a:off x="587375" y="1897618"/>
            <a:ext cx="5013702" cy="2354342"/>
          </a:xfrm>
          <a:prstGeom prst="rect">
            <a:avLst/>
          </a:prstGeom>
        </p:spPr>
        <p:txBody>
          <a:bodyPr anchor="ctr" anchorCtr="0">
            <a:normAutofit/>
          </a:bodyPr>
          <a:lstStyle>
            <a:lvl1pPr algn="l">
              <a:defRPr sz="4400" b="1" i="0">
                <a:solidFill>
                  <a:schemeClr val="bg1"/>
                </a:solidFill>
                <a:latin typeface="Times New Roman" panose="02020603050405020304" pitchFamily="18" charset="0"/>
                <a:cs typeface="Times New Roman" panose="02020603050405020304" pitchFamily="18" charset="0"/>
              </a:defRPr>
            </a:lvl1pPr>
          </a:lstStyle>
          <a:p>
            <a:r>
              <a:rPr lang="en-CA"/>
              <a:t>Presentation </a:t>
            </a:r>
            <a:br>
              <a:rPr lang="en-CA"/>
            </a:br>
            <a:r>
              <a:rPr lang="en-CA"/>
              <a:t>Title Slide 7</a:t>
            </a:r>
          </a:p>
        </p:txBody>
      </p:sp>
      <p:pic>
        <p:nvPicPr>
          <p:cNvPr id="2" name="Picture 1" descr="A black and white logo&#10;&#10;Description automatically generated">
            <a:extLst>
              <a:ext uri="{FF2B5EF4-FFF2-40B4-BE49-F238E27FC236}">
                <a16:creationId xmlns:a16="http://schemas.microsoft.com/office/drawing/2014/main" id="{8C592DCA-FEDB-9ADC-12C0-709F8157207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2698" y="537048"/>
            <a:ext cx="2939310" cy="932975"/>
          </a:xfrm>
          <a:prstGeom prst="rect">
            <a:avLst/>
          </a:prstGeom>
        </p:spPr>
      </p:pic>
      <p:sp>
        <p:nvSpPr>
          <p:cNvPr id="4" name="Subtitle 2">
            <a:extLst>
              <a:ext uri="{FF2B5EF4-FFF2-40B4-BE49-F238E27FC236}">
                <a16:creationId xmlns:a16="http://schemas.microsoft.com/office/drawing/2014/main" id="{E2B1B517-17CB-0F94-1352-A24CACA0CFFE}"/>
              </a:ext>
            </a:extLst>
          </p:cNvPr>
          <p:cNvSpPr>
            <a:spLocks noGrp="1"/>
          </p:cNvSpPr>
          <p:nvPr>
            <p:ph type="subTitle" idx="1" hasCustomPrompt="1"/>
          </p:nvPr>
        </p:nvSpPr>
        <p:spPr>
          <a:xfrm>
            <a:off x="587375" y="4518139"/>
            <a:ext cx="5013702" cy="862073"/>
          </a:xfrm>
          <a:prstGeom prst="callout1">
            <a:avLst>
              <a:gd name="adj1" fmla="val -1230"/>
              <a:gd name="adj2" fmla="val 99807"/>
              <a:gd name="adj3" fmla="val -1205"/>
              <a:gd name="adj4" fmla="val -303"/>
            </a:avLst>
          </a:prstGeom>
          <a:ln w="12700">
            <a:solidFill>
              <a:schemeClr val="accent2"/>
            </a:solidFill>
            <a:prstDash val="solid"/>
          </a:ln>
        </p:spPr>
        <p:txBody>
          <a:bodyPr tIns="183600" rIns="90000">
            <a:noAutofit/>
          </a:bodyPr>
          <a:lstStyle>
            <a:lvl1pPr marL="0" indent="0" algn="l">
              <a:buNone/>
              <a:defRPr sz="1400" b="0" i="0">
                <a:solidFill>
                  <a:schemeClr val="bg1"/>
                </a:solidFill>
                <a:latin typeface="Arial" panose="020B0604020202020204" pitchFamily="34" charset="0"/>
                <a:cs typeface="Arial" panose="020B0604020202020204" pitchFamily="34" charset="0"/>
              </a:defRPr>
            </a:lvl1pPr>
            <a:lvl2pPr marL="457200" indent="0" algn="l">
              <a:buNone/>
              <a:defRPr sz="1400"/>
            </a:lvl2pPr>
            <a:lvl3pPr marL="914400" indent="0" algn="l">
              <a:buNone/>
              <a:defRPr sz="1400"/>
            </a:lvl3pPr>
            <a:lvl4pPr marL="1371600" indent="0" algn="l">
              <a:buNone/>
              <a:defRPr sz="1400"/>
            </a:lvl4pPr>
            <a:lvl5pPr marL="1828800" indent="0" algn="l">
              <a:buNone/>
              <a:defRPr sz="1400"/>
            </a:lvl5pPr>
            <a:lvl6pPr marL="2286000" indent="0" algn="l">
              <a:buNone/>
              <a:defRPr sz="1400"/>
            </a:lvl6pPr>
            <a:lvl7pPr marL="2743200" indent="0" algn="l">
              <a:buNone/>
              <a:defRPr sz="1400"/>
            </a:lvl7pPr>
            <a:lvl8pPr marL="3200400" indent="0" algn="l">
              <a:buNone/>
              <a:defRPr sz="1400"/>
            </a:lvl8pPr>
            <a:lvl9pPr marL="3657600" indent="0" algn="l">
              <a:buNone/>
              <a:defRPr sz="1400"/>
            </a:lvl9pPr>
          </a:lstStyle>
          <a:p>
            <a:r>
              <a:rPr lang="en-CA"/>
              <a:t>Presenter name, title &amp; date</a:t>
            </a:r>
          </a:p>
        </p:txBody>
      </p:sp>
    </p:spTree>
    <p:extLst>
      <p:ext uri="{BB962C8B-B14F-4D97-AF65-F5344CB8AC3E}">
        <p14:creationId xmlns:p14="http://schemas.microsoft.com/office/powerpoint/2010/main" val="3084897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23353F9-0778-F3D2-F56E-F4D312C8AED8}"/>
              </a:ext>
            </a:extLst>
          </p:cNvPr>
          <p:cNvSpPr/>
          <p:nvPr userDrawn="1"/>
        </p:nvSpPr>
        <p:spPr>
          <a:xfrm>
            <a:off x="0" y="0"/>
            <a:ext cx="5966847" cy="6858000"/>
          </a:xfrm>
          <a:prstGeom prst="rect">
            <a:avLst/>
          </a:prstGeom>
          <a:gradFill flip="none" rotWithShape="1">
            <a:gsLst>
              <a:gs pos="100000">
                <a:schemeClr val="accent1">
                  <a:lumMod val="85000"/>
                  <a:lumOff val="15000"/>
                  <a:alpha val="49000"/>
                </a:schemeClr>
              </a:gs>
              <a:gs pos="0">
                <a:schemeClr val="tx1"/>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024F4BCE-CCF2-1932-C70F-85C3BF737702}"/>
              </a:ext>
            </a:extLst>
          </p:cNvPr>
          <p:cNvSpPr txBox="1">
            <a:spLocks/>
          </p:cNvSpPr>
          <p:nvPr userDrawn="1"/>
        </p:nvSpPr>
        <p:spPr>
          <a:xfrm>
            <a:off x="587375" y="5828170"/>
            <a:ext cx="5013702" cy="401342"/>
          </a:xfrm>
          <a:prstGeom prst="rect">
            <a:avLst/>
          </a:prstGeom>
        </p:spPr>
        <p:txBody>
          <a:bodyPr anchor="t" anchorCtr="0">
            <a:normAutofit/>
          </a:bodyPr>
          <a:lstStyle>
            <a:lvl1pPr algn="l" defTabSz="914400" rtl="0" eaLnBrk="1" latinLnBrk="0" hangingPunct="1">
              <a:lnSpc>
                <a:spcPct val="90000"/>
              </a:lnSpc>
              <a:spcBef>
                <a:spcPct val="0"/>
              </a:spcBef>
              <a:buNone/>
              <a:defRPr sz="4400" b="1" i="0" kern="1200">
                <a:solidFill>
                  <a:schemeClr val="bg1"/>
                </a:solidFill>
                <a:latin typeface="Adobe Garamond Pro Bold" panose="02020502060506020403" pitchFamily="18" charset="77"/>
                <a:ea typeface="+mj-ea"/>
                <a:cs typeface="+mj-cs"/>
              </a:defRPr>
            </a:lvl1pPr>
          </a:lstStyle>
          <a:p>
            <a:r>
              <a:rPr lang="en-CA" sz="1600" b="1" i="0" dirty="0">
                <a:latin typeface="Times New Roman" panose="02020603050405020304" pitchFamily="18" charset="0"/>
                <a:cs typeface="Times New Roman" panose="02020603050405020304" pitchFamily="18" charset="0"/>
              </a:rPr>
              <a:t>www.conestogac.on.ca</a:t>
            </a:r>
          </a:p>
        </p:txBody>
      </p:sp>
      <p:sp>
        <p:nvSpPr>
          <p:cNvPr id="12" name="Title 1">
            <a:extLst>
              <a:ext uri="{FF2B5EF4-FFF2-40B4-BE49-F238E27FC236}">
                <a16:creationId xmlns:a16="http://schemas.microsoft.com/office/drawing/2014/main" id="{F7FDB0E4-93C0-FDFD-D0C1-35F0914DA983}"/>
              </a:ext>
            </a:extLst>
          </p:cNvPr>
          <p:cNvSpPr>
            <a:spLocks noGrp="1"/>
          </p:cNvSpPr>
          <p:nvPr>
            <p:ph type="ctrTitle" hasCustomPrompt="1"/>
          </p:nvPr>
        </p:nvSpPr>
        <p:spPr>
          <a:xfrm>
            <a:off x="587375" y="1897618"/>
            <a:ext cx="5013702" cy="2354342"/>
          </a:xfrm>
          <a:prstGeom prst="rect">
            <a:avLst/>
          </a:prstGeom>
        </p:spPr>
        <p:txBody>
          <a:bodyPr anchor="ctr" anchorCtr="0">
            <a:normAutofit/>
          </a:bodyPr>
          <a:lstStyle>
            <a:lvl1pPr algn="l">
              <a:defRPr sz="4400" b="1" i="0">
                <a:solidFill>
                  <a:schemeClr val="bg1"/>
                </a:solidFill>
                <a:latin typeface="Times New Roman" panose="02020603050405020304" pitchFamily="18" charset="0"/>
                <a:cs typeface="Times New Roman" panose="02020603050405020304" pitchFamily="18" charset="0"/>
              </a:defRPr>
            </a:lvl1pPr>
          </a:lstStyle>
          <a:p>
            <a:r>
              <a:rPr lang="en-CA"/>
              <a:t>Presentation </a:t>
            </a:r>
            <a:br>
              <a:rPr lang="en-CA"/>
            </a:br>
            <a:r>
              <a:rPr lang="en-CA"/>
              <a:t>Title Slide 8</a:t>
            </a:r>
          </a:p>
        </p:txBody>
      </p:sp>
      <p:pic>
        <p:nvPicPr>
          <p:cNvPr id="2" name="Picture 1" descr="A black and white logo&#10;&#10;Description automatically generated">
            <a:extLst>
              <a:ext uri="{FF2B5EF4-FFF2-40B4-BE49-F238E27FC236}">
                <a16:creationId xmlns:a16="http://schemas.microsoft.com/office/drawing/2014/main" id="{8C592DCA-FEDB-9ADC-12C0-709F8157207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2698" y="537048"/>
            <a:ext cx="2939310" cy="932975"/>
          </a:xfrm>
          <a:prstGeom prst="rect">
            <a:avLst/>
          </a:prstGeom>
        </p:spPr>
      </p:pic>
      <p:sp>
        <p:nvSpPr>
          <p:cNvPr id="4" name="Subtitle 2">
            <a:extLst>
              <a:ext uri="{FF2B5EF4-FFF2-40B4-BE49-F238E27FC236}">
                <a16:creationId xmlns:a16="http://schemas.microsoft.com/office/drawing/2014/main" id="{E2B1B517-17CB-0F94-1352-A24CACA0CFFE}"/>
              </a:ext>
            </a:extLst>
          </p:cNvPr>
          <p:cNvSpPr>
            <a:spLocks noGrp="1"/>
          </p:cNvSpPr>
          <p:nvPr>
            <p:ph type="subTitle" idx="1" hasCustomPrompt="1"/>
          </p:nvPr>
        </p:nvSpPr>
        <p:spPr>
          <a:xfrm>
            <a:off x="587375" y="4518139"/>
            <a:ext cx="5013702" cy="862073"/>
          </a:xfrm>
          <a:prstGeom prst="callout1">
            <a:avLst>
              <a:gd name="adj1" fmla="val -1230"/>
              <a:gd name="adj2" fmla="val 99807"/>
              <a:gd name="adj3" fmla="val -1205"/>
              <a:gd name="adj4" fmla="val -303"/>
            </a:avLst>
          </a:prstGeom>
          <a:ln w="12700">
            <a:solidFill>
              <a:schemeClr val="accent2"/>
            </a:solidFill>
            <a:prstDash val="solid"/>
          </a:ln>
        </p:spPr>
        <p:txBody>
          <a:bodyPr tIns="183600" rIns="90000">
            <a:noAutofit/>
          </a:bodyPr>
          <a:lstStyle>
            <a:lvl1pPr marL="0" indent="0" algn="l">
              <a:buNone/>
              <a:defRPr sz="1400" b="0" i="0">
                <a:solidFill>
                  <a:schemeClr val="bg1"/>
                </a:solidFill>
                <a:latin typeface="Arial" panose="020B0604020202020204" pitchFamily="34" charset="0"/>
                <a:cs typeface="Arial" panose="020B0604020202020204" pitchFamily="34" charset="0"/>
              </a:defRPr>
            </a:lvl1pPr>
            <a:lvl2pPr marL="457200" indent="0" algn="l">
              <a:buNone/>
              <a:defRPr sz="1400"/>
            </a:lvl2pPr>
            <a:lvl3pPr marL="914400" indent="0" algn="l">
              <a:buNone/>
              <a:defRPr sz="1400"/>
            </a:lvl3pPr>
            <a:lvl4pPr marL="1371600" indent="0" algn="l">
              <a:buNone/>
              <a:defRPr sz="1400"/>
            </a:lvl4pPr>
            <a:lvl5pPr marL="1828800" indent="0" algn="l">
              <a:buNone/>
              <a:defRPr sz="1400"/>
            </a:lvl5pPr>
            <a:lvl6pPr marL="2286000" indent="0" algn="l">
              <a:buNone/>
              <a:defRPr sz="1400"/>
            </a:lvl6pPr>
            <a:lvl7pPr marL="2743200" indent="0" algn="l">
              <a:buNone/>
              <a:defRPr sz="1400"/>
            </a:lvl7pPr>
            <a:lvl8pPr marL="3200400" indent="0" algn="l">
              <a:buNone/>
              <a:defRPr sz="1400"/>
            </a:lvl8pPr>
            <a:lvl9pPr marL="3657600" indent="0" algn="l">
              <a:buNone/>
              <a:defRPr sz="1400"/>
            </a:lvl9pPr>
          </a:lstStyle>
          <a:p>
            <a:r>
              <a:rPr lang="en-CA"/>
              <a:t>Presenter name, title &amp; date</a:t>
            </a:r>
          </a:p>
        </p:txBody>
      </p:sp>
    </p:spTree>
    <p:extLst>
      <p:ext uri="{BB962C8B-B14F-4D97-AF65-F5344CB8AC3E}">
        <p14:creationId xmlns:p14="http://schemas.microsoft.com/office/powerpoint/2010/main" val="1109957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9 - Internation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23353F9-0778-F3D2-F56E-F4D312C8AED8}"/>
              </a:ext>
            </a:extLst>
          </p:cNvPr>
          <p:cNvSpPr/>
          <p:nvPr userDrawn="1"/>
        </p:nvSpPr>
        <p:spPr>
          <a:xfrm>
            <a:off x="0" y="0"/>
            <a:ext cx="5966847" cy="6858000"/>
          </a:xfrm>
          <a:prstGeom prst="rect">
            <a:avLst/>
          </a:prstGeom>
          <a:gradFill flip="none" rotWithShape="1">
            <a:gsLst>
              <a:gs pos="100000">
                <a:schemeClr val="accent1">
                  <a:lumMod val="85000"/>
                  <a:lumOff val="15000"/>
                  <a:alpha val="49000"/>
                </a:schemeClr>
              </a:gs>
              <a:gs pos="0">
                <a:schemeClr val="tx1"/>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7FDB0E4-93C0-FDFD-D0C1-35F0914DA983}"/>
              </a:ext>
            </a:extLst>
          </p:cNvPr>
          <p:cNvSpPr>
            <a:spLocks noGrp="1"/>
          </p:cNvSpPr>
          <p:nvPr>
            <p:ph type="ctrTitle" hasCustomPrompt="1"/>
          </p:nvPr>
        </p:nvSpPr>
        <p:spPr>
          <a:xfrm>
            <a:off x="587375" y="1897618"/>
            <a:ext cx="5013702" cy="2354342"/>
          </a:xfrm>
          <a:prstGeom prst="rect">
            <a:avLst/>
          </a:prstGeom>
        </p:spPr>
        <p:txBody>
          <a:bodyPr anchor="ctr" anchorCtr="0">
            <a:normAutofit/>
          </a:bodyPr>
          <a:lstStyle>
            <a:lvl1pPr algn="l">
              <a:defRPr sz="4400" b="1" i="0">
                <a:solidFill>
                  <a:schemeClr val="bg1"/>
                </a:solidFill>
                <a:latin typeface="Times New Roman" panose="02020603050405020304" pitchFamily="18" charset="0"/>
                <a:cs typeface="Times New Roman" panose="02020603050405020304" pitchFamily="18" charset="0"/>
              </a:defRPr>
            </a:lvl1pPr>
          </a:lstStyle>
          <a:p>
            <a:r>
              <a:rPr lang="en-CA"/>
              <a:t>Presentation </a:t>
            </a:r>
            <a:br>
              <a:rPr lang="en-CA"/>
            </a:br>
            <a:r>
              <a:rPr lang="en-CA"/>
              <a:t>Title Slide 9</a:t>
            </a:r>
          </a:p>
        </p:txBody>
      </p:sp>
      <p:sp>
        <p:nvSpPr>
          <p:cNvPr id="4" name="Subtitle 2">
            <a:extLst>
              <a:ext uri="{FF2B5EF4-FFF2-40B4-BE49-F238E27FC236}">
                <a16:creationId xmlns:a16="http://schemas.microsoft.com/office/drawing/2014/main" id="{E2B1B517-17CB-0F94-1352-A24CACA0CFFE}"/>
              </a:ext>
            </a:extLst>
          </p:cNvPr>
          <p:cNvSpPr>
            <a:spLocks noGrp="1"/>
          </p:cNvSpPr>
          <p:nvPr>
            <p:ph type="subTitle" idx="1" hasCustomPrompt="1"/>
          </p:nvPr>
        </p:nvSpPr>
        <p:spPr>
          <a:xfrm>
            <a:off x="587375" y="4518139"/>
            <a:ext cx="5013702" cy="862073"/>
          </a:xfrm>
          <a:prstGeom prst="callout1">
            <a:avLst>
              <a:gd name="adj1" fmla="val -1230"/>
              <a:gd name="adj2" fmla="val 99807"/>
              <a:gd name="adj3" fmla="val -1205"/>
              <a:gd name="adj4" fmla="val -303"/>
            </a:avLst>
          </a:prstGeom>
          <a:ln w="12700">
            <a:solidFill>
              <a:schemeClr val="accent2"/>
            </a:solidFill>
            <a:prstDash val="solid"/>
          </a:ln>
        </p:spPr>
        <p:txBody>
          <a:bodyPr tIns="183600" rIns="90000">
            <a:noAutofit/>
          </a:bodyPr>
          <a:lstStyle>
            <a:lvl1pPr marL="0" indent="0" algn="l">
              <a:buNone/>
              <a:defRPr sz="1400" b="0" i="0">
                <a:solidFill>
                  <a:schemeClr val="bg1"/>
                </a:solidFill>
                <a:latin typeface="Arial" panose="020B0604020202020204" pitchFamily="34" charset="0"/>
                <a:cs typeface="Arial" panose="020B0604020202020204" pitchFamily="34" charset="0"/>
              </a:defRPr>
            </a:lvl1pPr>
            <a:lvl2pPr marL="457200" indent="0" algn="l">
              <a:buNone/>
              <a:defRPr sz="1400"/>
            </a:lvl2pPr>
            <a:lvl3pPr marL="914400" indent="0" algn="l">
              <a:buNone/>
              <a:defRPr sz="1400"/>
            </a:lvl3pPr>
            <a:lvl4pPr marL="1371600" indent="0" algn="l">
              <a:buNone/>
              <a:defRPr sz="1400"/>
            </a:lvl4pPr>
            <a:lvl5pPr marL="1828800" indent="0" algn="l">
              <a:buNone/>
              <a:defRPr sz="1400"/>
            </a:lvl5pPr>
            <a:lvl6pPr marL="2286000" indent="0" algn="l">
              <a:buNone/>
              <a:defRPr sz="1400"/>
            </a:lvl6pPr>
            <a:lvl7pPr marL="2743200" indent="0" algn="l">
              <a:buNone/>
              <a:defRPr sz="1400"/>
            </a:lvl7pPr>
            <a:lvl8pPr marL="3200400" indent="0" algn="l">
              <a:buNone/>
              <a:defRPr sz="1400"/>
            </a:lvl8pPr>
            <a:lvl9pPr marL="3657600" indent="0" algn="l">
              <a:buNone/>
              <a:defRPr sz="1400"/>
            </a:lvl9pPr>
          </a:lstStyle>
          <a:p>
            <a:r>
              <a:rPr lang="en-CA"/>
              <a:t>Presenter name, title &amp; date</a:t>
            </a:r>
          </a:p>
        </p:txBody>
      </p:sp>
      <p:sp>
        <p:nvSpPr>
          <p:cNvPr id="3" name="Title 1">
            <a:extLst>
              <a:ext uri="{FF2B5EF4-FFF2-40B4-BE49-F238E27FC236}">
                <a16:creationId xmlns:a16="http://schemas.microsoft.com/office/drawing/2014/main" id="{5D251D85-34C8-B838-3675-E5771D59B4E5}"/>
              </a:ext>
            </a:extLst>
          </p:cNvPr>
          <p:cNvSpPr txBox="1">
            <a:spLocks/>
          </p:cNvSpPr>
          <p:nvPr userDrawn="1"/>
        </p:nvSpPr>
        <p:spPr>
          <a:xfrm>
            <a:off x="587375" y="5828170"/>
            <a:ext cx="5013702" cy="401342"/>
          </a:xfrm>
          <a:prstGeom prst="rect">
            <a:avLst/>
          </a:prstGeom>
        </p:spPr>
        <p:txBody>
          <a:bodyPr anchor="t" anchorCtr="0">
            <a:normAutofit/>
          </a:bodyPr>
          <a:lstStyle>
            <a:lvl1pPr algn="l" defTabSz="914400" rtl="0" eaLnBrk="1" latinLnBrk="0" hangingPunct="1">
              <a:lnSpc>
                <a:spcPct val="90000"/>
              </a:lnSpc>
              <a:spcBef>
                <a:spcPct val="0"/>
              </a:spcBef>
              <a:buNone/>
              <a:defRPr sz="4400" b="1" i="0" kern="1200">
                <a:solidFill>
                  <a:schemeClr val="bg1"/>
                </a:solidFill>
                <a:latin typeface="Adobe Garamond Pro Bold" panose="02020502060506020403" pitchFamily="18" charset="77"/>
                <a:ea typeface="+mj-ea"/>
                <a:cs typeface="+mj-cs"/>
              </a:defRPr>
            </a:lvl1pPr>
          </a:lstStyle>
          <a:p>
            <a:r>
              <a:rPr lang="en-CA" sz="1600" b="1" i="0" dirty="0">
                <a:latin typeface="Times New Roman" panose="02020603050405020304" pitchFamily="18" charset="0"/>
                <a:cs typeface="Times New Roman" panose="02020603050405020304" pitchFamily="18" charset="0"/>
              </a:rPr>
              <a:t>www.conestogac.on.ca</a:t>
            </a:r>
          </a:p>
        </p:txBody>
      </p:sp>
      <p:pic>
        <p:nvPicPr>
          <p:cNvPr id="6" name="Picture 5">
            <a:extLst>
              <a:ext uri="{FF2B5EF4-FFF2-40B4-BE49-F238E27FC236}">
                <a16:creationId xmlns:a16="http://schemas.microsoft.com/office/drawing/2014/main" id="{343C694B-F6B5-EAE2-F2C8-7505D01154D3}"/>
              </a:ext>
            </a:extLst>
          </p:cNvPr>
          <p:cNvPicPr>
            <a:picLocks noChangeAspect="1"/>
          </p:cNvPicPr>
          <p:nvPr userDrawn="1"/>
        </p:nvPicPr>
        <p:blipFill>
          <a:blip r:embed="rId3"/>
          <a:stretch>
            <a:fillRect/>
          </a:stretch>
        </p:blipFill>
        <p:spPr>
          <a:xfrm>
            <a:off x="607670" y="559656"/>
            <a:ext cx="4939858" cy="746049"/>
          </a:xfrm>
          <a:prstGeom prst="rect">
            <a:avLst/>
          </a:prstGeom>
        </p:spPr>
      </p:pic>
    </p:spTree>
    <p:extLst>
      <p:ext uri="{BB962C8B-B14F-4D97-AF65-F5344CB8AC3E}">
        <p14:creationId xmlns:p14="http://schemas.microsoft.com/office/powerpoint/2010/main" val="124032396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A4BE60A-870B-210B-B21E-771E95B18726}"/>
              </a:ext>
            </a:extLst>
          </p:cNvPr>
          <p:cNvSpPr>
            <a:spLocks noGrp="1"/>
          </p:cNvSpPr>
          <p:nvPr>
            <p:ph type="body" idx="1"/>
          </p:nvPr>
        </p:nvSpPr>
        <p:spPr>
          <a:xfrm>
            <a:off x="585825" y="1970516"/>
            <a:ext cx="10982287" cy="21112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9F19F17C-D0A4-A4B4-04A6-07F45B128E2E}"/>
              </a:ext>
            </a:extLst>
          </p:cNvPr>
          <p:cNvSpPr>
            <a:spLocks noGrp="1"/>
          </p:cNvSpPr>
          <p:nvPr>
            <p:ph type="sldNum" sz="quarter" idx="4"/>
          </p:nvPr>
        </p:nvSpPr>
        <p:spPr>
          <a:xfrm>
            <a:off x="11072814" y="6200775"/>
            <a:ext cx="711199" cy="396874"/>
          </a:xfrm>
          <a:prstGeom prst="rect">
            <a:avLst/>
          </a:prstGeom>
        </p:spPr>
        <p:txBody>
          <a:bodyPr anchor="ctr" anchorCtr="0"/>
          <a:lstStyle>
            <a:lvl1pPr algn="r">
              <a:defRPr sz="1000" b="1" i="0">
                <a:solidFill>
                  <a:schemeClr val="accent3"/>
                </a:solidFill>
                <a:latin typeface="Arial" panose="020B0604020202020204" pitchFamily="34" charset="0"/>
                <a:cs typeface="Arial" panose="020B0604020202020204" pitchFamily="34" charset="0"/>
              </a:defRPr>
            </a:lvl1pPr>
          </a:lstStyle>
          <a:p>
            <a:fld id="{F2A045FC-F0C3-544D-B805-9B7AA5438637}" type="slidenum">
              <a:rPr lang="en-CA" smtClean="0"/>
              <a:pPr/>
              <a:t>‹#›</a:t>
            </a:fld>
            <a:endParaRPr lang="en-CA" dirty="0"/>
          </a:p>
        </p:txBody>
      </p:sp>
      <p:sp>
        <p:nvSpPr>
          <p:cNvPr id="16" name="Footer Placeholder 15">
            <a:extLst>
              <a:ext uri="{FF2B5EF4-FFF2-40B4-BE49-F238E27FC236}">
                <a16:creationId xmlns:a16="http://schemas.microsoft.com/office/drawing/2014/main" id="{459F18C3-A512-34CB-F65A-AD369F422A3D}"/>
              </a:ext>
            </a:extLst>
          </p:cNvPr>
          <p:cNvSpPr>
            <a:spLocks noGrp="1"/>
          </p:cNvSpPr>
          <p:nvPr>
            <p:ph type="ftr" sz="quarter" idx="3"/>
          </p:nvPr>
        </p:nvSpPr>
        <p:spPr>
          <a:xfrm>
            <a:off x="6766302" y="6200775"/>
            <a:ext cx="4114800" cy="396875"/>
          </a:xfrm>
          <a:prstGeom prst="rect">
            <a:avLst/>
          </a:prstGeom>
        </p:spPr>
        <p:txBody>
          <a:bodyPr vert="horz" lIns="91440" tIns="45720" rIns="91440" bIns="45720" rtlCol="0" anchor="ctr"/>
          <a:lstStyle>
            <a:lvl1pPr algn="r">
              <a:defRPr sz="900" b="0" i="0">
                <a:solidFill>
                  <a:schemeClr val="tx1">
                    <a:tint val="75000"/>
                  </a:schemeClr>
                </a:solidFill>
                <a:latin typeface="Arial" panose="020B0604020202020204" pitchFamily="34" charset="0"/>
                <a:cs typeface="Arial" panose="020B0604020202020204" pitchFamily="34" charset="0"/>
              </a:defRPr>
            </a:lvl1pPr>
          </a:lstStyle>
          <a:p>
            <a:r>
              <a:rPr lang="en-US"/>
              <a:t>Copyright © M. Quartermain, CC BY 4.0</a:t>
            </a:r>
            <a:endParaRPr lang="en-US" dirty="0"/>
          </a:p>
        </p:txBody>
      </p:sp>
      <p:sp>
        <p:nvSpPr>
          <p:cNvPr id="2" name="Title Placeholder 1">
            <a:extLst>
              <a:ext uri="{FF2B5EF4-FFF2-40B4-BE49-F238E27FC236}">
                <a16:creationId xmlns:a16="http://schemas.microsoft.com/office/drawing/2014/main" id="{9FE230E8-8553-4835-7936-31EA7C11CD0F}"/>
              </a:ext>
            </a:extLst>
          </p:cNvPr>
          <p:cNvSpPr>
            <a:spLocks noGrp="1"/>
          </p:cNvSpPr>
          <p:nvPr>
            <p:ph type="title"/>
          </p:nvPr>
        </p:nvSpPr>
        <p:spPr>
          <a:xfrm>
            <a:off x="587375" y="512763"/>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765840886"/>
      </p:ext>
    </p:extLst>
  </p:cSld>
  <p:clrMap bg1="lt1" tx1="dk1" bg2="lt2" tx2="dk2" accent1="accent1" accent2="accent2" accent3="accent3" accent4="accent4" accent5="accent5" accent6="accent6" hlink="hlink" folHlink="folHlink"/>
  <p:sldLayoutIdLst>
    <p:sldLayoutId id="2147484041" r:id="rId1"/>
    <p:sldLayoutId id="2147484047" r:id="rId2"/>
    <p:sldLayoutId id="2147484030" r:id="rId3"/>
    <p:sldLayoutId id="2147484042" r:id="rId4"/>
    <p:sldLayoutId id="2147484046" r:id="rId5"/>
    <p:sldLayoutId id="2147484043" r:id="rId6"/>
    <p:sldLayoutId id="2147484076" r:id="rId7"/>
    <p:sldLayoutId id="2147484081" r:id="rId8"/>
    <p:sldLayoutId id="2147484077" r:id="rId9"/>
    <p:sldLayoutId id="2147484080" r:id="rId10"/>
    <p:sldLayoutId id="2147484078" r:id="rId11"/>
    <p:sldLayoutId id="2147484079" r:id="rId12"/>
    <p:sldLayoutId id="2147484048" r:id="rId13"/>
    <p:sldLayoutId id="2147484050" r:id="rId14"/>
    <p:sldLayoutId id="2147484044" r:id="rId15"/>
    <p:sldLayoutId id="2147484049" r:id="rId16"/>
    <p:sldLayoutId id="2147484082" r:id="rId17"/>
    <p:sldLayoutId id="2147484084" r:id="rId18"/>
    <p:sldLayoutId id="2147484051" r:id="rId19"/>
    <p:sldLayoutId id="2147484045" r:id="rId20"/>
    <p:sldLayoutId id="2147484067" r:id="rId21"/>
    <p:sldLayoutId id="2147484068" r:id="rId22"/>
    <p:sldLayoutId id="2147484069" r:id="rId23"/>
    <p:sldLayoutId id="2147484070" r:id="rId24"/>
    <p:sldLayoutId id="2147484085" r:id="rId25"/>
    <p:sldLayoutId id="2147484090" r:id="rId26"/>
    <p:sldLayoutId id="2147484086" r:id="rId27"/>
    <p:sldLayoutId id="2147484089" r:id="rId28"/>
    <p:sldLayoutId id="2147484087" r:id="rId29"/>
    <p:sldLayoutId id="2147484088" r:id="rId30"/>
    <p:sldLayoutId id="2147484092" r:id="rId31"/>
    <p:sldLayoutId id="2147484071" r:id="rId32"/>
    <p:sldLayoutId id="2147484111" r:id="rId33"/>
    <p:sldLayoutId id="2147484112" r:id="rId34"/>
  </p:sldLayoutIdLst>
  <p:hf sldNum="0" hdr="0" dt="0"/>
  <p:txStyles>
    <p:titleStyle>
      <a:lvl1pPr algn="l" defTabSz="914400" rtl="0" eaLnBrk="1" latinLnBrk="0" hangingPunct="1">
        <a:lnSpc>
          <a:spcPct val="90000"/>
        </a:lnSpc>
        <a:spcBef>
          <a:spcPct val="0"/>
        </a:spcBef>
        <a:buNone/>
        <a:defRPr sz="4400" b="1" i="0" kern="1200">
          <a:solidFill>
            <a:schemeClr val="tx1"/>
          </a:solidFill>
          <a:latin typeface="Adobe Garamond Pro Bold" panose="02020502060506020403" pitchFamily="18" charset="77"/>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06" userDrawn="1">
          <p15:clr>
            <a:srgbClr val="F26B43"/>
          </p15:clr>
        </p15:guide>
        <p15:guide id="2" orient="horz" pos="4156" userDrawn="1">
          <p15:clr>
            <a:srgbClr val="F26B43"/>
          </p15:clr>
        </p15:guide>
        <p15:guide id="3" orient="horz" pos="187" userDrawn="1">
          <p15:clr>
            <a:srgbClr val="F26B43"/>
          </p15:clr>
        </p15:guide>
        <p15:guide id="4" pos="234" userDrawn="1">
          <p15:clr>
            <a:srgbClr val="F26B43"/>
          </p15:clr>
        </p15:guide>
        <p15:guide id="5" pos="7423" userDrawn="1">
          <p15:clr>
            <a:srgbClr val="F26B43"/>
          </p15:clr>
        </p15:guide>
        <p15:guide id="6" orient="horz" pos="323" userDrawn="1">
          <p15:clr>
            <a:srgbClr val="5ACBF0"/>
          </p15:clr>
        </p15:guide>
        <p15:guide id="7" orient="horz" pos="3770" userDrawn="1">
          <p15:clr>
            <a:srgbClr val="5ACBF0"/>
          </p15:clr>
        </p15:guide>
        <p15:guide id="8" pos="370" userDrawn="1">
          <p15:clr>
            <a:srgbClr val="5ACBF0"/>
          </p15:clr>
        </p15:guide>
        <p15:guide id="9" pos="7287"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4D6799-3C1A-946F-9F31-4229BCB12F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E4D96A-FA70-EE96-5FE7-01321B1E38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F39E3-B3D8-70FB-F9C1-F4DCCCB4E7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3A63DF6A-EBE2-3445-5195-6DCD1150E8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Copyright © M. Quartermain, CC BY 4.0</a:t>
            </a:r>
            <a:endParaRPr lang="en-US" dirty="0"/>
          </a:p>
        </p:txBody>
      </p:sp>
      <p:sp>
        <p:nvSpPr>
          <p:cNvPr id="6" name="Slide Number Placeholder 5">
            <a:extLst>
              <a:ext uri="{FF2B5EF4-FFF2-40B4-BE49-F238E27FC236}">
                <a16:creationId xmlns:a16="http://schemas.microsoft.com/office/drawing/2014/main" id="{4FB40B39-DBD9-C61D-E031-AE6A4B9169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7D8EBD-DB78-B545-96D2-D03C95F0AAD2}" type="slidenum">
              <a:rPr lang="en-US" smtClean="0"/>
              <a:t>‹#›</a:t>
            </a:fld>
            <a:endParaRPr lang="en-US" dirty="0"/>
          </a:p>
        </p:txBody>
      </p:sp>
    </p:spTree>
    <p:extLst>
      <p:ext uri="{BB962C8B-B14F-4D97-AF65-F5344CB8AC3E}">
        <p14:creationId xmlns:p14="http://schemas.microsoft.com/office/powerpoint/2010/main" val="1256456786"/>
      </p:ext>
    </p:extLst>
  </p:cSld>
  <p:clrMap bg1="lt1" tx1="dk1" bg2="lt2" tx2="dk2" accent1="accent1" accent2="accent2" accent3="accent3" accent4="accent4" accent5="accent5" accent6="accent6" hlink="hlink" folHlink="folHlink"/>
  <p:sldLayoutIdLst>
    <p:sldLayoutId id="2147484093" r:id="rId1"/>
  </p:sldLayoutIdLst>
  <p:hf sldNum="0" hdr="0" dt="0"/>
  <p:txStyles>
    <p:titleStyle>
      <a:lvl1pPr algn="l" defTabSz="914400" rtl="0" eaLnBrk="1" latinLnBrk="0" hangingPunct="1">
        <a:lnSpc>
          <a:spcPct val="90000"/>
        </a:lnSpc>
        <a:spcBef>
          <a:spcPct val="0"/>
        </a:spcBef>
        <a:buNone/>
        <a:defRPr sz="4400" b="1" i="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4C2F91-EB3A-564C-F26B-7B384E9258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C41267E-C197-F190-5D43-5F901E8F7A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19B9164-E528-8B9E-66E5-0D77149E0E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CA" dirty="0"/>
          </a:p>
        </p:txBody>
      </p:sp>
      <p:sp>
        <p:nvSpPr>
          <p:cNvPr id="5" name="Footer Placeholder 4">
            <a:extLst>
              <a:ext uri="{FF2B5EF4-FFF2-40B4-BE49-F238E27FC236}">
                <a16:creationId xmlns:a16="http://schemas.microsoft.com/office/drawing/2014/main" id="{8DEA9641-DD71-3ACB-3F76-391371AB3C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CA"/>
              <a:t>Copyright © M. Quartermain, CC BY 4.0</a:t>
            </a:r>
            <a:endParaRPr lang="en-CA" dirty="0"/>
          </a:p>
        </p:txBody>
      </p:sp>
      <p:sp>
        <p:nvSpPr>
          <p:cNvPr id="6" name="Slide Number Placeholder 5">
            <a:extLst>
              <a:ext uri="{FF2B5EF4-FFF2-40B4-BE49-F238E27FC236}">
                <a16:creationId xmlns:a16="http://schemas.microsoft.com/office/drawing/2014/main" id="{77F6026C-1C43-43ED-78B7-34A8DA4D27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6385C2-B550-47CE-83AF-D4FCB0B30217}" type="slidenum">
              <a:rPr lang="en-CA" smtClean="0"/>
              <a:t>‹#›</a:t>
            </a:fld>
            <a:endParaRPr lang="en-CA" dirty="0"/>
          </a:p>
        </p:txBody>
      </p:sp>
    </p:spTree>
    <p:extLst>
      <p:ext uri="{BB962C8B-B14F-4D97-AF65-F5344CB8AC3E}">
        <p14:creationId xmlns:p14="http://schemas.microsoft.com/office/powerpoint/2010/main" val="1411339236"/>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2D1195-57AB-207E-BE84-94CB71FC8E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70C63-FE49-EA70-D055-6D12427DDD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E41FC8-9778-72C1-BC13-9F8EE3111D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dirty="0"/>
          </a:p>
        </p:txBody>
      </p:sp>
      <p:sp>
        <p:nvSpPr>
          <p:cNvPr id="5" name="Footer Placeholder 4">
            <a:extLst>
              <a:ext uri="{FF2B5EF4-FFF2-40B4-BE49-F238E27FC236}">
                <a16:creationId xmlns:a16="http://schemas.microsoft.com/office/drawing/2014/main" id="{4498F0BE-88BE-0F39-51B0-08E5ECE89C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Copyright © M. Quartermain, CC BY 4.0</a:t>
            </a:r>
            <a:endParaRPr lang="en-US" dirty="0"/>
          </a:p>
        </p:txBody>
      </p:sp>
      <p:sp>
        <p:nvSpPr>
          <p:cNvPr id="6" name="Slide Number Placeholder 5">
            <a:extLst>
              <a:ext uri="{FF2B5EF4-FFF2-40B4-BE49-F238E27FC236}">
                <a16:creationId xmlns:a16="http://schemas.microsoft.com/office/drawing/2014/main" id="{6EDFD175-C2FC-1162-397B-F7C049D4C4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BE5AFD8-0955-456C-8DA9-7617C31C1968}" type="slidenum">
              <a:rPr lang="en-US" smtClean="0"/>
              <a:t>‹#›</a:t>
            </a:fld>
            <a:endParaRPr lang="en-US" dirty="0"/>
          </a:p>
        </p:txBody>
      </p:sp>
    </p:spTree>
    <p:extLst>
      <p:ext uri="{BB962C8B-B14F-4D97-AF65-F5344CB8AC3E}">
        <p14:creationId xmlns:p14="http://schemas.microsoft.com/office/powerpoint/2010/main" val="1245898669"/>
      </p:ext>
    </p:extLst>
  </p:cSld>
  <p:clrMap bg1="lt1" tx1="dk1" bg2="lt2" tx2="dk2" accent1="accent1" accent2="accent2" accent3="accent3" accent4="accent4" accent5="accent5" accent6="accent6" hlink="hlink" folHlink="folHlink"/>
  <p:sldLayoutIdLst>
    <p:sldLayoutId id="2147484109"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hyperlink" Target="https://creativecommons.org/licenses/by/4.0/deed.en" TargetMode="Externa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hyperlink" Target="https://creativecommons.org/licenses/by/4.0/deed.en"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hyperlink" Target="https://learn.microsoft.com/en-us/copilot/overview"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creativecommons.org/licenses/by/4.0/deed.en"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hyperlink" Target="https://creativecommons.org/licenses/by/4.0/deed.en"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hyperlink" Target="https://www.perplexity.ai/" TargetMode="Externa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hyperlink" Target="https://copilot.microsoft.com/" TargetMode="External"/><Relationship Id="rId4" Type="http://schemas.openxmlformats.org/officeDocument/2006/relationships/hyperlink" Target="https://creativecommons.org/licenses/by/4.0/deed.e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hyperlink" Target="https://creativecommons.org/licenses/by/4.0/deed.e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hyperlink" Target="https://creativecommons.org/licenses/by/4.0/deed.e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hyperlink" Target="https://creativecommons.org/licenses/by/4.0/deed.e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hyperlink" Target="https://creativecommons.org/licenses/by/4.0/deed.e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hyperlink" Target="https://creativecommons.org/licenses/by/4.0/deed.e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hyperlink" Target="https://creativecommons.org/licenses/by/4.0/deed.en"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4.0/deed.en"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hyperlink" Target="https://creativecommons.org/licenses/by/4.0/deed.e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hyperlink" Target="https://creativecommons.org/licenses/by/4.0/deed.en" TargetMode="External"/><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hyperlink" Target="https://creativecommons.org/licenses/by/4.0/deed.e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hyperlink" Target="https://creativecommons.org/licenses/by/4.0/deed.en"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hyperlink" Target="https://creativecommons.org/licenses/by/4.0/deed.e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hyperlink" Target="https://creativecommons.org/licenses/by/4.0/deed.en"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hyperlink" Target="https://creativecommons.org/licenses/by/4.0/deed.e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hyperlink" Target="https://creativecommons.org/licenses/by/4.0/deed.e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hyperlink" Target="https://creativecommons.org/licenses/by/4.0/deed.e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hyperlink" Target="https://creativecommons.org/licenses/by/4.0/deed.en" TargetMode="Externa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hyperlink" Target="https://creativecommons.org/licenses/by/4.0/deed.en" TargetMode="External"/><Relationship Id="rId5" Type="http://schemas.openxmlformats.org/officeDocument/2006/relationships/image" Target="../media/image24.jpg"/><Relationship Id="rId4" Type="http://schemas.openxmlformats.org/officeDocument/2006/relationships/image" Target="../media/image23.jp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hyperlink" Target="https://creativecommons.org/licenses/by/4.0/deed.en"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hyperlink" Target="https://creativecommons.org/licenses/by/4.0/deed.en"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6.xml"/><Relationship Id="rId5" Type="http://schemas.openxmlformats.org/officeDocument/2006/relationships/hyperlink" Target="https://creativecommons.org/licenses/by/4.0/deed.en" TargetMode="Externa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hyperlink" Target="https://creativecommons.org/licenses/by/4.0/deed.en" TargetMode="External"/><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hyperlink" Target="https://creativecommons.org/licenses/by/4.0/deed.e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hyperlink" Target="https://creativecommons.org/licenses/by/4.0/deed.e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6.xml"/><Relationship Id="rId5" Type="http://schemas.openxmlformats.org/officeDocument/2006/relationships/hyperlink" Target="https://creativecommons.org/licenses/by/4.0/deed.en" TargetMode="Externa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hyperlink" Target="https://creativecommons.org/licenses/by/4.0/deed.en"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hyperlink" Target="https://creativecommons.org/licenses/by/4.0/deed.en"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16.xml"/><Relationship Id="rId6" Type="http://schemas.openxmlformats.org/officeDocument/2006/relationships/hyperlink" Target="https://creativecommons.org/licenses/by/4.0/deed.en" TargetMode="External"/><Relationship Id="rId5" Type="http://schemas.openxmlformats.org/officeDocument/2006/relationships/image" Target="../media/image46.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openxmlformats.org/officeDocument/2006/relationships/hyperlink" Target="https://creativecommons.org/licenses/by/4.0/deed.en" TargetMode="External"/><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6.xml"/><Relationship Id="rId4" Type="http://schemas.openxmlformats.org/officeDocument/2006/relationships/hyperlink" Target="https://creativecommons.org/licenses/by/4.0/deed.en"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openxmlformats.org/officeDocument/2006/relationships/hyperlink" Target="https://creativecommons.org/licenses/by/4.0/deed.en"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creativecommons.org/licenses/by/4.0/deed.en" TargetMode="External"/><Relationship Id="rId2" Type="http://schemas.openxmlformats.org/officeDocument/2006/relationships/notesSlide" Target="../notesSlides/notesSlide42.xml"/><Relationship Id="rId1" Type="http://schemas.openxmlformats.org/officeDocument/2006/relationships/slideLayout" Target="../slideLayouts/slideLayout17.xml"/><Relationship Id="rId4" Type="http://schemas.openxmlformats.org/officeDocument/2006/relationships/hyperlink" Target="https://lib.conestogac.on.ca/genai"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creativecommons.org/licenses/by/4.0/deed.en" TargetMode="External"/><Relationship Id="rId2" Type="http://schemas.openxmlformats.org/officeDocument/2006/relationships/notesSlide" Target="../notesSlides/notesSlide43.xml"/><Relationship Id="rId1" Type="http://schemas.openxmlformats.org/officeDocument/2006/relationships/slideLayout" Target="../slideLayouts/slideLayout16.xml"/><Relationship Id="rId5" Type="http://schemas.openxmlformats.org/officeDocument/2006/relationships/hyperlink" Target="https://lib.conestogac.on.ca/genai" TargetMode="External"/><Relationship Id="rId4" Type="http://schemas.openxmlformats.org/officeDocument/2006/relationships/hyperlink" Target="https://www.linkedin.com/learning/paths/get-started-with-microsoft-copilot?shareId=a5642699-d68d-4678-84ff-5da39ce60b1c&amp;accountId=2212217&amp;u=2212217&amp;success=true&amp;authUUID=9d%2FC8MlMRtmb5HtilMmdgw%3D%3D"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www.torontomu.ca/artificial-intelligence/leadership-task-force/" TargetMode="External"/><Relationship Id="rId3" Type="http://schemas.openxmlformats.org/officeDocument/2006/relationships/hyperlink" Target="https://creativecommons.org/licenses/by/4.0/deed.en" TargetMode="External"/><Relationship Id="rId7" Type="http://schemas.openxmlformats.org/officeDocument/2006/relationships/hyperlink" Target="https://genai.ubc.ca/committee/#:~:text=AI%20Committee%20%2D%20Generative%20AI,Membership" TargetMode="External"/><Relationship Id="rId2" Type="http://schemas.openxmlformats.org/officeDocument/2006/relationships/notesSlide" Target="../notesSlides/notesSlide44.xml"/><Relationship Id="rId1" Type="http://schemas.openxmlformats.org/officeDocument/2006/relationships/slideLayout" Target="../slideLayouts/slideLayout16.xml"/><Relationship Id="rId6" Type="http://schemas.openxmlformats.org/officeDocument/2006/relationships/hyperlink" Target="https://cifar.ca/ai/" TargetMode="External"/><Relationship Id="rId5" Type="http://schemas.openxmlformats.org/officeDocument/2006/relationships/hyperlink" Target="https://cdlra-acrfl.ca/" TargetMode="External"/><Relationship Id="rId4" Type="http://schemas.openxmlformats.org/officeDocument/2006/relationships/hyperlink" Target="https://ecampusontario.ca/introducing-ecampusontario-ai-the-central-hub-for-ai-in-higher-education/"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ddi-dev.com/blog/it-news/types-of-ai-that-can-drive-your-business-growth/" TargetMode="External"/><Relationship Id="rId3" Type="http://schemas.openxmlformats.org/officeDocument/2006/relationships/image" Target="../media/image47.jpeg"/><Relationship Id="rId7" Type="http://schemas.openxmlformats.org/officeDocument/2006/relationships/hyperlink" Target="https://hbsp.harvard.edu/inspiring-minds/10-creative-ways-to-better-engage-your-students" TargetMode="External"/><Relationship Id="rId2" Type="http://schemas.openxmlformats.org/officeDocument/2006/relationships/notesSlide" Target="../notesSlides/notesSlide45.xml"/><Relationship Id="rId1" Type="http://schemas.openxmlformats.org/officeDocument/2006/relationships/slideLayout" Target="../slideLayouts/slideLayout47.xml"/><Relationship Id="rId6" Type="http://schemas.openxmlformats.org/officeDocument/2006/relationships/hyperlink" Target="https://www.youtube.com/watch?v=S7xTBa93TX8" TargetMode="External"/><Relationship Id="rId5" Type="http://schemas.openxmlformats.org/officeDocument/2006/relationships/hyperlink" Target="https://news.mit.edu/2023/explained-generative-ai-1109" TargetMode="External"/><Relationship Id="rId10" Type="http://schemas.openxmlformats.org/officeDocument/2006/relationships/hyperlink" Target="https://www.datacamp.com/blog/what-is-prompt-engineering-the-future-of-ai-communication" TargetMode="External"/><Relationship Id="rId4" Type="http://schemas.openxmlformats.org/officeDocument/2006/relationships/hyperlink" Target="https://creativecommons.org/licenses/by/4.0/deed.en" TargetMode="External"/><Relationship Id="rId9" Type="http://schemas.openxmlformats.org/officeDocument/2006/relationships/hyperlink" Target="https://youtu.be/b0KaGBOU4Y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47.xml"/><Relationship Id="rId5" Type="http://schemas.openxmlformats.org/officeDocument/2006/relationships/image" Target="../media/image21.png"/><Relationship Id="rId4" Type="http://schemas.openxmlformats.org/officeDocument/2006/relationships/hyperlink" Target="https://creativecommons.org/licenses/by/4.0/deed.e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hyperlink" Target="https://creativecommons.org/licenses/by/4.0/deed.en" TargetMode="Externa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hyperlink" Target="https://creativecommons.org/licenses/by/4.0/deed.en"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hyperlink" Target="https://ddi-dev.com/blog/it-news/types-of-ai-that-can-drive-your-business-growth/"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video" Target="https://www.youtube.com/embed/b0KaGBOU4Ys?feature=oembed" TargetMode="External"/><Relationship Id="rId6" Type="http://schemas.openxmlformats.org/officeDocument/2006/relationships/image" Target="../media/image31.jpeg"/><Relationship Id="rId5" Type="http://schemas.openxmlformats.org/officeDocument/2006/relationships/hyperlink" Target="https://www.youtube.com/watch?v=b0KaGBOU4Ys&amp;t=1s" TargetMode="External"/><Relationship Id="rId4" Type="http://schemas.openxmlformats.org/officeDocument/2006/relationships/hyperlink" Target="https://creativecommons.org/licenses/by/4.0/deed.e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hyperlink" Target="https://creativecommons.org/licenses/by/4.0/deed.en" TargetMode="Externa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video" Target="https://www.youtube.com/embed/S7xTBa93TX8?feature=oembed" TargetMode="External"/><Relationship Id="rId6" Type="http://schemas.openxmlformats.org/officeDocument/2006/relationships/image" Target="../media/image34.jpeg"/><Relationship Id="rId5" Type="http://schemas.openxmlformats.org/officeDocument/2006/relationships/hyperlink" Target="https://www.youtube.com/watch?v=S7xTBa93TX8&amp;t=2s" TargetMode="External"/><Relationship Id="rId4" Type="http://schemas.openxmlformats.org/officeDocument/2006/relationships/hyperlink" Target="https://creativecommons.org/licenses/by/4.0/deed.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alyzing medical x-ray results">
            <a:extLst>
              <a:ext uri="{FF2B5EF4-FFF2-40B4-BE49-F238E27FC236}">
                <a16:creationId xmlns:a16="http://schemas.microsoft.com/office/drawing/2014/main" id="{8C5BCA17-30DD-832C-999D-24FE908ACB3C}"/>
              </a:ext>
            </a:extLst>
          </p:cNvPr>
          <p:cNvPicPr>
            <a:picLocks noChangeAspect="1"/>
          </p:cNvPicPr>
          <p:nvPr/>
        </p:nvPicPr>
        <p:blipFill>
          <a:blip r:embed="rId3"/>
          <a:stretch>
            <a:fillRect/>
          </a:stretch>
        </p:blipFill>
        <p:spPr>
          <a:xfrm>
            <a:off x="5332970" y="563118"/>
            <a:ext cx="6213350" cy="5109020"/>
          </a:xfrm>
          <a:prstGeom prst="rect">
            <a:avLst/>
          </a:prstGeom>
        </p:spPr>
      </p:pic>
      <p:pic>
        <p:nvPicPr>
          <p:cNvPr id="1026" name="Picture 2" descr="CC BY Logo">
            <a:extLst>
              <a:ext uri="{FF2B5EF4-FFF2-40B4-BE49-F238E27FC236}">
                <a16:creationId xmlns:a16="http://schemas.microsoft.com/office/drawing/2014/main" id="{A87A8D3B-C932-7376-AEA6-D754F040BF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0770" y="6294882"/>
            <a:ext cx="1225550" cy="42879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4">
            <a:extLst>
              <a:ext uri="{FF2B5EF4-FFF2-40B4-BE49-F238E27FC236}">
                <a16:creationId xmlns:a16="http://schemas.microsoft.com/office/drawing/2014/main" id="{9147A30C-A99B-DCA8-4B49-56247BE69BD6}"/>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Copyright © Michael Quartermain, </a:t>
            </a:r>
            <a:r>
              <a:rPr lang="en-US" sz="1600" dirty="0">
                <a:hlinkClick r:id="rId5"/>
              </a:rPr>
              <a:t>CC BY 4.0</a:t>
            </a:r>
            <a:endParaRPr lang="en-US" sz="1600" dirty="0"/>
          </a:p>
        </p:txBody>
      </p:sp>
      <p:sp>
        <p:nvSpPr>
          <p:cNvPr id="2" name="Title 1">
            <a:extLst>
              <a:ext uri="{FF2B5EF4-FFF2-40B4-BE49-F238E27FC236}">
                <a16:creationId xmlns:a16="http://schemas.microsoft.com/office/drawing/2014/main" id="{B4EA1ED2-98BB-1F99-B831-4E4DEC5C5A6C}"/>
              </a:ext>
            </a:extLst>
          </p:cNvPr>
          <p:cNvSpPr>
            <a:spLocks noGrp="1"/>
          </p:cNvSpPr>
          <p:nvPr>
            <p:ph type="ctrTitle"/>
          </p:nvPr>
        </p:nvSpPr>
        <p:spPr>
          <a:xfrm>
            <a:off x="501650" y="1357884"/>
            <a:ext cx="5088495" cy="4142232"/>
          </a:xfrm>
        </p:spPr>
        <p:txBody>
          <a:bodyPr/>
          <a:lstStyle/>
          <a:p>
            <a:r>
              <a:rPr lang="en-US" dirty="0">
                <a:latin typeface="+mn-lt"/>
              </a:rPr>
              <a:t>IQ_AI Activity</a:t>
            </a:r>
            <a:br>
              <a:rPr lang="en-US" dirty="0">
                <a:latin typeface="+mn-lt"/>
              </a:rPr>
            </a:br>
            <a:endParaRPr lang="en-US" dirty="0">
              <a:latin typeface="+mn-lt"/>
            </a:endParaRPr>
          </a:p>
        </p:txBody>
      </p:sp>
    </p:spTree>
    <p:extLst>
      <p:ext uri="{BB962C8B-B14F-4D97-AF65-F5344CB8AC3E}">
        <p14:creationId xmlns:p14="http://schemas.microsoft.com/office/powerpoint/2010/main" val="3788224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1E7DBE-D1E0-735B-F612-7F9FF9ACB95C}"/>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10</a:t>
            </a:fld>
            <a:endParaRPr lang="en-CA" dirty="0"/>
          </a:p>
        </p:txBody>
      </p:sp>
      <p:sp>
        <p:nvSpPr>
          <p:cNvPr id="5" name="Footer Placeholder 4">
            <a:extLst>
              <a:ext uri="{FF2B5EF4-FFF2-40B4-BE49-F238E27FC236}">
                <a16:creationId xmlns:a16="http://schemas.microsoft.com/office/drawing/2014/main" id="{E56ED8D4-F814-F925-87F9-8B98FC3D6AA8}"/>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Copyright © Michael Quartermain, </a:t>
            </a:r>
            <a:r>
              <a:rPr lang="en-US" sz="1600" dirty="0">
                <a:hlinkClick r:id="rId3"/>
              </a:rPr>
              <a:t>CC BY 4.0</a:t>
            </a:r>
            <a:endParaRPr lang="en-US" sz="1600" dirty="0"/>
          </a:p>
        </p:txBody>
      </p:sp>
      <p:sp>
        <p:nvSpPr>
          <p:cNvPr id="2" name="Title 1">
            <a:extLst>
              <a:ext uri="{FF2B5EF4-FFF2-40B4-BE49-F238E27FC236}">
                <a16:creationId xmlns:a16="http://schemas.microsoft.com/office/drawing/2014/main" id="{C71D42FF-9439-4FCE-8E5D-6C814EFDCEA1}"/>
              </a:ext>
            </a:extLst>
          </p:cNvPr>
          <p:cNvSpPr>
            <a:spLocks noGrp="1"/>
          </p:cNvSpPr>
          <p:nvPr>
            <p:ph type="ctrTitle"/>
          </p:nvPr>
        </p:nvSpPr>
        <p:spPr>
          <a:xfrm>
            <a:off x="734027" y="1177620"/>
            <a:ext cx="10980738" cy="4170557"/>
          </a:xfrm>
        </p:spPr>
        <p:txBody>
          <a:bodyPr/>
          <a:lstStyle/>
          <a:p>
            <a:pPr algn="l"/>
            <a:r>
              <a:rPr lang="en-US" dirty="0">
                <a:latin typeface="+mn-lt"/>
                <a:cs typeface="Times New Roman"/>
              </a:rPr>
              <a:t>Students and </a:t>
            </a:r>
            <a:r>
              <a:rPr lang="en-US" dirty="0">
                <a:solidFill>
                  <a:schemeClr val="tx1"/>
                </a:solidFill>
                <a:latin typeface="+mn-lt"/>
                <a:cs typeface="Times New Roman"/>
              </a:rPr>
              <a:t>employees</a:t>
            </a:r>
            <a:r>
              <a:rPr lang="en-US" dirty="0">
                <a:latin typeface="+mn-lt"/>
                <a:cs typeface="Times New Roman"/>
              </a:rPr>
              <a:t> have access to </a:t>
            </a:r>
            <a:r>
              <a:rPr lang="en-US" dirty="0">
                <a:latin typeface="+mn-lt"/>
                <a:cs typeface="Times New Roman"/>
                <a:hlinkClick r:id="rId4"/>
              </a:rPr>
              <a:t>Microsoft Copilot </a:t>
            </a:r>
            <a:r>
              <a:rPr lang="en-US" dirty="0">
                <a:latin typeface="+mn-lt"/>
                <a:cs typeface="Times New Roman"/>
              </a:rPr>
              <a:t>as part of Conestoga’s institutional Microsoft Office license.</a:t>
            </a:r>
            <a:endParaRPr lang="en-US" dirty="0">
              <a:latin typeface="+mn-lt"/>
            </a:endParaRPr>
          </a:p>
        </p:txBody>
      </p:sp>
    </p:spTree>
    <p:extLst>
      <p:ext uri="{BB962C8B-B14F-4D97-AF65-F5344CB8AC3E}">
        <p14:creationId xmlns:p14="http://schemas.microsoft.com/office/powerpoint/2010/main" val="2153582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5086FA1F-4D32-5EDC-C919-05B476211BA8}"/>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11</a:t>
            </a:fld>
            <a:endParaRPr lang="en-CA" dirty="0"/>
          </a:p>
        </p:txBody>
      </p:sp>
      <p:sp>
        <p:nvSpPr>
          <p:cNvPr id="3" name="Content Placeholder 2">
            <a:extLst>
              <a:ext uri="{FF2B5EF4-FFF2-40B4-BE49-F238E27FC236}">
                <a16:creationId xmlns:a16="http://schemas.microsoft.com/office/drawing/2014/main" id="{4ACA9E68-6C4E-C084-9C56-B1B3070FEDFA}"/>
              </a:ext>
            </a:extLst>
          </p:cNvPr>
          <p:cNvSpPr>
            <a:spLocks noGrp="1"/>
          </p:cNvSpPr>
          <p:nvPr>
            <p:ph sz="half" idx="1"/>
          </p:nvPr>
        </p:nvSpPr>
        <p:spPr/>
        <p:txBody>
          <a:bodyPr anchor="ctr" anchorCtr="0">
            <a:normAutofit/>
          </a:bodyPr>
          <a:lstStyle/>
          <a:p>
            <a:pPr marL="0" indent="0">
              <a:buNone/>
            </a:pPr>
            <a:r>
              <a:rPr lang="en-CA" sz="2800" kern="100" dirty="0">
                <a:effectLst/>
                <a:latin typeface="+mn-lt"/>
                <a:ea typeface="Aptos" panose="020B0004020202020204" pitchFamily="34" charset="0"/>
                <a:cs typeface="Times New Roman" panose="02020603050405020304" pitchFamily="18" charset="0"/>
              </a:rPr>
              <a:t>If you use it when it is not permitted, this will be considered a violation of </a:t>
            </a:r>
            <a:r>
              <a:rPr lang="en-CA" sz="2800" kern="100" dirty="0">
                <a:latin typeface="+mn-lt"/>
                <a:ea typeface="Aptos" panose="020B0004020202020204" pitchFamily="34" charset="0"/>
                <a:cs typeface="Times New Roman" panose="02020603050405020304" pitchFamily="18" charset="0"/>
              </a:rPr>
              <a:t>our Academic Integrity policies. </a:t>
            </a:r>
            <a:endParaRPr lang="en-CA" sz="1800" kern="100" dirty="0">
              <a:effectLst/>
              <a:latin typeface="+mn-lt"/>
              <a:ea typeface="Aptos" panose="020B0004020202020204" pitchFamily="34" charset="0"/>
              <a:cs typeface="Times New Roman" panose="02020603050405020304" pitchFamily="18" charset="0"/>
            </a:endParaRPr>
          </a:p>
          <a:p>
            <a:pPr marL="0" indent="0">
              <a:buNone/>
            </a:pPr>
            <a:endParaRPr lang="en-US" sz="1800" dirty="0">
              <a:latin typeface="+mn-lt"/>
            </a:endParaRPr>
          </a:p>
        </p:txBody>
      </p:sp>
      <p:sp>
        <p:nvSpPr>
          <p:cNvPr id="6" name="Footer Placeholder 4">
            <a:extLst>
              <a:ext uri="{FF2B5EF4-FFF2-40B4-BE49-F238E27FC236}">
                <a16:creationId xmlns:a16="http://schemas.microsoft.com/office/drawing/2014/main" id="{DF2669EE-9508-2EF6-F21F-3AF58B30DF0F}"/>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Copyright © Michael Quartermain, </a:t>
            </a:r>
            <a:r>
              <a:rPr lang="en-US" sz="1600" dirty="0">
                <a:hlinkClick r:id="rId3"/>
              </a:rPr>
              <a:t>CC BY 4.0</a:t>
            </a:r>
            <a:endParaRPr lang="en-US" sz="1600" dirty="0"/>
          </a:p>
        </p:txBody>
      </p:sp>
      <p:sp>
        <p:nvSpPr>
          <p:cNvPr id="2" name="Title 1">
            <a:extLst>
              <a:ext uri="{FF2B5EF4-FFF2-40B4-BE49-F238E27FC236}">
                <a16:creationId xmlns:a16="http://schemas.microsoft.com/office/drawing/2014/main" id="{80CBE989-9BA4-A48A-0316-14517E928593}"/>
              </a:ext>
            </a:extLst>
          </p:cNvPr>
          <p:cNvSpPr>
            <a:spLocks noGrp="1"/>
          </p:cNvSpPr>
          <p:nvPr>
            <p:ph type="ctrTitle"/>
          </p:nvPr>
        </p:nvSpPr>
        <p:spPr>
          <a:xfrm>
            <a:off x="930274" y="1435607"/>
            <a:ext cx="5465763" cy="4142232"/>
          </a:xfrm>
        </p:spPr>
        <p:txBody>
          <a:bodyPr>
            <a:normAutofit fontScale="90000"/>
          </a:bodyPr>
          <a:lstStyle/>
          <a:p>
            <a:r>
              <a:rPr lang="en-US" dirty="0">
                <a:latin typeface="+mn-lt"/>
              </a:rPr>
              <a:t>Always confirm with your instructor if and when you are permitted to use Copilot in this course.</a:t>
            </a:r>
          </a:p>
        </p:txBody>
      </p:sp>
    </p:spTree>
    <p:extLst>
      <p:ext uri="{BB962C8B-B14F-4D97-AF65-F5344CB8AC3E}">
        <p14:creationId xmlns:p14="http://schemas.microsoft.com/office/powerpoint/2010/main" val="4233436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AD05E-EF8D-CE40-3FD8-04706FD8C4B0}"/>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B0EE6D13-BBB6-4246-F840-372C3D83CD2E}"/>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12</a:t>
            </a:fld>
            <a:endParaRPr lang="en-CA" dirty="0"/>
          </a:p>
        </p:txBody>
      </p:sp>
      <p:sp>
        <p:nvSpPr>
          <p:cNvPr id="2" name="Footer Placeholder 4">
            <a:extLst>
              <a:ext uri="{FF2B5EF4-FFF2-40B4-BE49-F238E27FC236}">
                <a16:creationId xmlns:a16="http://schemas.microsoft.com/office/drawing/2014/main" id="{DAFE4542-5DF5-F469-4F89-962D8EDB058B}"/>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Copyright © Michael Quartermain, </a:t>
            </a:r>
            <a:r>
              <a:rPr lang="en-US" sz="1600" dirty="0">
                <a:hlinkClick r:id="rId3"/>
              </a:rPr>
              <a:t>CC BY 4.0</a:t>
            </a:r>
            <a:endParaRPr lang="en-US" sz="1600" dirty="0"/>
          </a:p>
        </p:txBody>
      </p:sp>
      <p:cxnSp>
        <p:nvCxnSpPr>
          <p:cNvPr id="14" name="Straight Arrow Connector 13">
            <a:extLst>
              <a:ext uri="{FF2B5EF4-FFF2-40B4-BE49-F238E27FC236}">
                <a16:creationId xmlns:a16="http://schemas.microsoft.com/office/drawing/2014/main" id="{5F7BEAB0-1B22-F425-1484-59E621A8A76D}"/>
              </a:ext>
              <a:ext uri="{C183D7F6-B498-43B3-948B-1728B52AA6E4}">
                <adec:decorative xmlns:adec="http://schemas.microsoft.com/office/drawing/2017/decorative" val="1"/>
              </a:ext>
            </a:extLst>
          </p:cNvPr>
          <p:cNvCxnSpPr>
            <a:cxnSpLocks/>
          </p:cNvCxnSpPr>
          <p:nvPr/>
        </p:nvCxnSpPr>
        <p:spPr>
          <a:xfrm flipH="1">
            <a:off x="10029825" y="1871663"/>
            <a:ext cx="1907380" cy="2714058"/>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screenshot of a computer to access CoPilot">
            <a:extLst>
              <a:ext uri="{FF2B5EF4-FFF2-40B4-BE49-F238E27FC236}">
                <a16:creationId xmlns:a16="http://schemas.microsoft.com/office/drawing/2014/main" id="{C985CA1C-8A65-BD29-CD03-8D288C1ED58C}"/>
              </a:ext>
            </a:extLst>
          </p:cNvPr>
          <p:cNvPicPr>
            <a:picLocks noChangeAspect="1"/>
          </p:cNvPicPr>
          <p:nvPr/>
        </p:nvPicPr>
        <p:blipFill>
          <a:blip r:embed="rId4"/>
          <a:stretch>
            <a:fillRect/>
          </a:stretch>
        </p:blipFill>
        <p:spPr>
          <a:xfrm>
            <a:off x="6586538" y="822959"/>
            <a:ext cx="5605462" cy="4304626"/>
          </a:xfrm>
          <a:prstGeom prst="rect">
            <a:avLst/>
          </a:prstGeom>
        </p:spPr>
      </p:pic>
      <p:sp>
        <p:nvSpPr>
          <p:cNvPr id="12" name="Title 1">
            <a:extLst>
              <a:ext uri="{FF2B5EF4-FFF2-40B4-BE49-F238E27FC236}">
                <a16:creationId xmlns:a16="http://schemas.microsoft.com/office/drawing/2014/main" id="{DB9D2457-9F7A-F398-0A59-C33E09FB5097}"/>
              </a:ext>
            </a:extLst>
          </p:cNvPr>
          <p:cNvSpPr txBox="1">
            <a:spLocks/>
          </p:cNvSpPr>
          <p:nvPr/>
        </p:nvSpPr>
        <p:spPr>
          <a:xfrm>
            <a:off x="557213" y="5234941"/>
            <a:ext cx="10463212" cy="800100"/>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5400" b="1" i="0" kern="1200">
                <a:solidFill>
                  <a:schemeClr val="accent1"/>
                </a:solidFill>
                <a:latin typeface="Times New Roman" panose="02020603050405020304" pitchFamily="18" charset="0"/>
                <a:ea typeface="+mj-ea"/>
                <a:cs typeface="Times New Roman" panose="02020603050405020304" pitchFamily="18" charset="0"/>
              </a:defRPr>
            </a:lvl1pPr>
          </a:lstStyle>
          <a:p>
            <a:r>
              <a:rPr lang="en-US" sz="2800" dirty="0">
                <a:latin typeface="+mn-lt"/>
              </a:rPr>
              <a:t>Alternate: </a:t>
            </a:r>
            <a:r>
              <a:rPr lang="en-US" sz="2800" dirty="0">
                <a:latin typeface="+mn-lt"/>
                <a:hlinkClick r:id="rId5"/>
              </a:rPr>
              <a:t>https://www.perplexity.ai</a:t>
            </a:r>
            <a:endParaRPr lang="en-US" sz="2800" dirty="0">
              <a:latin typeface="+mn-lt"/>
            </a:endParaRPr>
          </a:p>
          <a:p>
            <a:endParaRPr lang="en-US" sz="2800" dirty="0">
              <a:latin typeface="+mn-lt"/>
            </a:endParaRPr>
          </a:p>
        </p:txBody>
      </p:sp>
      <p:sp>
        <p:nvSpPr>
          <p:cNvPr id="9" name="Title 1">
            <a:extLst>
              <a:ext uri="{FF2B5EF4-FFF2-40B4-BE49-F238E27FC236}">
                <a16:creationId xmlns:a16="http://schemas.microsoft.com/office/drawing/2014/main" id="{0A146802-48CF-C5F1-EF93-6ED4224DE0CE}"/>
              </a:ext>
            </a:extLst>
          </p:cNvPr>
          <p:cNvSpPr txBox="1">
            <a:spLocks noGrp="1"/>
          </p:cNvSpPr>
          <p:nvPr>
            <p:ph type="title" idx="4294967295"/>
          </p:nvPr>
        </p:nvSpPr>
        <p:spPr>
          <a:xfrm>
            <a:off x="1114426" y="1518861"/>
            <a:ext cx="5801311" cy="13144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5400" b="1" i="0" kern="1200">
                <a:solidFill>
                  <a:schemeClr val="accent1"/>
                </a:solidFill>
                <a:latin typeface="Times New Roman" panose="02020603050405020304" pitchFamily="18" charset="0"/>
                <a:ea typeface="+mj-ea"/>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accent1"/>
                </a:solidFill>
                <a:effectLst/>
                <a:uLnTx/>
                <a:uFillTx/>
                <a:latin typeface="+mn-lt"/>
                <a:ea typeface="+mj-ea"/>
                <a:cs typeface="Times New Roman" panose="02020603050405020304" pitchFamily="18" charset="0"/>
              </a:rPr>
              <a:t>Use Edge to access Copilot</a:t>
            </a:r>
          </a:p>
        </p:txBody>
      </p:sp>
    </p:spTree>
    <p:extLst>
      <p:ext uri="{BB962C8B-B14F-4D97-AF65-F5344CB8AC3E}">
        <p14:creationId xmlns:p14="http://schemas.microsoft.com/office/powerpoint/2010/main" val="2433252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rrow: Bent 12">
            <a:extLst>
              <a:ext uri="{FF2B5EF4-FFF2-40B4-BE49-F238E27FC236}">
                <a16:creationId xmlns:a16="http://schemas.microsoft.com/office/drawing/2014/main" id="{69E53EE4-3FED-8CB7-88D7-BA1676DFC048}"/>
              </a:ext>
              <a:ext uri="{C183D7F6-B498-43B3-948B-1728B52AA6E4}">
                <adec:decorative xmlns:adec="http://schemas.microsoft.com/office/drawing/2017/decorative" val="1"/>
              </a:ext>
            </a:extLst>
          </p:cNvPr>
          <p:cNvSpPr/>
          <p:nvPr/>
        </p:nvSpPr>
        <p:spPr>
          <a:xfrm rot="10800000">
            <a:off x="9077706" y="4065393"/>
            <a:ext cx="917704" cy="1018579"/>
          </a:xfrm>
          <a:prstGeom prst="bentArrow">
            <a:avLst>
              <a:gd name="adj1" fmla="val 25000"/>
              <a:gd name="adj2" fmla="val 25000"/>
              <a:gd name="adj3" fmla="val 25000"/>
              <a:gd name="adj4" fmla="val 40239"/>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pic>
        <p:nvPicPr>
          <p:cNvPr id="3" name="Picture 2" descr="A pink brain on a black background">
            <a:extLst>
              <a:ext uri="{FF2B5EF4-FFF2-40B4-BE49-F238E27FC236}">
                <a16:creationId xmlns:a16="http://schemas.microsoft.com/office/drawing/2014/main" id="{FB3FEC39-073B-B21F-9900-6FCD68E1DC4A}"/>
              </a:ext>
            </a:extLst>
          </p:cNvPr>
          <p:cNvPicPr>
            <a:picLocks noChangeAspect="1"/>
          </p:cNvPicPr>
          <p:nvPr/>
        </p:nvPicPr>
        <p:blipFill>
          <a:blip r:embed="rId3"/>
          <a:stretch>
            <a:fillRect/>
          </a:stretch>
        </p:blipFill>
        <p:spPr>
          <a:xfrm>
            <a:off x="-257062" y="972154"/>
            <a:ext cx="1761897" cy="1450974"/>
          </a:xfrm>
          <a:prstGeom prst="rect">
            <a:avLst/>
          </a:prstGeom>
        </p:spPr>
      </p:pic>
      <p:sp>
        <p:nvSpPr>
          <p:cNvPr id="8" name="Slide Number Placeholder 3">
            <a:extLst>
              <a:ext uri="{FF2B5EF4-FFF2-40B4-BE49-F238E27FC236}">
                <a16:creationId xmlns:a16="http://schemas.microsoft.com/office/drawing/2014/main" id="{10115F73-CF33-783F-F764-BA16FAE74CE5}"/>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13</a:t>
            </a:fld>
            <a:endParaRPr lang="en-CA" dirty="0"/>
          </a:p>
        </p:txBody>
      </p:sp>
      <p:sp>
        <p:nvSpPr>
          <p:cNvPr id="9" name="Footer Placeholder 4">
            <a:extLst>
              <a:ext uri="{FF2B5EF4-FFF2-40B4-BE49-F238E27FC236}">
                <a16:creationId xmlns:a16="http://schemas.microsoft.com/office/drawing/2014/main" id="{62745988-607A-B5C9-D185-0F948D576E32}"/>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Copyright © Michael Quartermain, </a:t>
            </a:r>
            <a:r>
              <a:rPr lang="en-US" sz="1600" dirty="0">
                <a:hlinkClick r:id="rId4"/>
              </a:rPr>
              <a:t>CC BY 4.0</a:t>
            </a:r>
            <a:endParaRPr lang="en-US" sz="1600" dirty="0"/>
          </a:p>
        </p:txBody>
      </p:sp>
      <p:sp>
        <p:nvSpPr>
          <p:cNvPr id="11" name="TextBox 10">
            <a:extLst>
              <a:ext uri="{FF2B5EF4-FFF2-40B4-BE49-F238E27FC236}">
                <a16:creationId xmlns:a16="http://schemas.microsoft.com/office/drawing/2014/main" id="{F8DB9271-04A5-BE85-9DDA-EBA568EB374E}"/>
              </a:ext>
            </a:extLst>
          </p:cNvPr>
          <p:cNvSpPr txBox="1"/>
          <p:nvPr/>
        </p:nvSpPr>
        <p:spPr>
          <a:xfrm>
            <a:off x="792387" y="4188002"/>
            <a:ext cx="9298313" cy="1700337"/>
          </a:xfrm>
          <a:prstGeom prst="rect">
            <a:avLst/>
          </a:prstGeom>
          <a:noFill/>
        </p:spPr>
        <p:txBody>
          <a:bodyPr wrap="square">
            <a:spAutoFit/>
          </a:bodyPr>
          <a:lstStyle/>
          <a:p>
            <a:pPr lvl="0">
              <a:lnSpc>
                <a:spcPct val="107000"/>
              </a:lnSpc>
              <a:spcAft>
                <a:spcPts val="800"/>
              </a:spcAft>
              <a:buSzPts val="1000"/>
              <a:tabLst>
                <a:tab pos="457200" algn="l"/>
              </a:tabLst>
            </a:pPr>
            <a:r>
              <a:rPr lang="en-CA" sz="2400" kern="0" dirty="0">
                <a:effectLst/>
                <a:latin typeface="Segoe UI" panose="020B0502040204020203" pitchFamily="34" charset="0"/>
                <a:ea typeface="Times New Roman" panose="02020603050405020304" pitchFamily="18" charset="0"/>
                <a:cs typeface="Times New Roman" panose="02020603050405020304" pitchFamily="18" charset="0"/>
              </a:rPr>
              <a:t>“Microsoft. (2024). </a:t>
            </a:r>
            <a:r>
              <a:rPr lang="en-CA" sz="2400" i="1" kern="0" dirty="0">
                <a:effectLst/>
                <a:latin typeface="Segoe UI" panose="020B0502040204020203" pitchFamily="34" charset="0"/>
                <a:ea typeface="Times New Roman" panose="02020603050405020304" pitchFamily="18" charset="0"/>
                <a:cs typeface="Times New Roman" panose="02020603050405020304" pitchFamily="18" charset="0"/>
              </a:rPr>
              <a:t>MS Copilot </a:t>
            </a:r>
            <a:r>
              <a:rPr lang="en-CA" sz="2400" kern="0" dirty="0">
                <a:effectLst/>
                <a:latin typeface="Segoe UI" panose="020B0502040204020203" pitchFamily="34" charset="0"/>
                <a:ea typeface="Times New Roman" panose="02020603050405020304" pitchFamily="18" charset="0"/>
                <a:cs typeface="Times New Roman" panose="02020603050405020304" pitchFamily="18" charset="0"/>
              </a:rPr>
              <a:t>(February 20,2024 version) </a:t>
            </a:r>
          </a:p>
          <a:p>
            <a:pPr lvl="0">
              <a:lnSpc>
                <a:spcPct val="107000"/>
              </a:lnSpc>
              <a:spcAft>
                <a:spcPts val="800"/>
              </a:spcAft>
              <a:buSzPts val="1000"/>
              <a:tabLst>
                <a:tab pos="457200" algn="l"/>
              </a:tabLst>
            </a:pPr>
            <a:r>
              <a:rPr lang="en-CA" sz="2400" kern="0" dirty="0">
                <a:effectLst/>
                <a:latin typeface="Segoe UI" panose="020B0502040204020203" pitchFamily="34" charset="0"/>
                <a:ea typeface="Times New Roman" panose="02020603050405020304" pitchFamily="18" charset="0"/>
                <a:cs typeface="Times New Roman" panose="02020603050405020304" pitchFamily="18" charset="0"/>
              </a:rPr>
              <a:t>[Large Language Model]. </a:t>
            </a:r>
            <a:r>
              <a:rPr lang="en-CA" sz="2400" kern="0" dirty="0">
                <a:solidFill>
                  <a:srgbClr val="0000FF"/>
                </a:solidFill>
                <a:effectLst/>
                <a:latin typeface="Segoe UI" panose="020B0502040204020203" pitchFamily="34" charset="0"/>
                <a:ea typeface="Times New Roman" panose="02020603050405020304" pitchFamily="18" charset="0"/>
                <a:cs typeface="Times New Roman" panose="02020603050405020304" pitchFamily="18" charset="0"/>
                <a:hlinkClick r:id="rId5"/>
              </a:rPr>
              <a:t>https://copilot.microsoft.com/</a:t>
            </a:r>
            <a:r>
              <a:rPr lang="en-CA" sz="2400" kern="0" dirty="0">
                <a:effectLst/>
                <a:latin typeface="Segoe UI" panose="020B0502040204020203" pitchFamily="34" charset="0"/>
                <a:ea typeface="Times New Roman" panose="02020603050405020304" pitchFamily="18" charset="0"/>
                <a:cs typeface="Times New Roman" panose="02020603050405020304" pitchFamily="18" charset="0"/>
              </a:rPr>
              <a:t>.” </a:t>
            </a:r>
          </a:p>
          <a:p>
            <a:pPr lvl="0">
              <a:lnSpc>
                <a:spcPct val="107000"/>
              </a:lnSpc>
              <a:spcAft>
                <a:spcPts val="800"/>
              </a:spcAft>
              <a:buSzPts val="1000"/>
              <a:tabLst>
                <a:tab pos="457200" algn="l"/>
              </a:tabLst>
            </a:pPr>
            <a:endParaRPr lang="en-CA" sz="800" kern="0" dirty="0">
              <a:latin typeface="Segoe UI" panose="020B0502040204020203" pitchFamily="34" charset="0"/>
              <a:ea typeface="Times New Roman" panose="02020603050405020304" pitchFamily="18" charset="0"/>
              <a:cs typeface="Times New Roman" panose="02020603050405020304" pitchFamily="18" charset="0"/>
            </a:endParaRPr>
          </a:p>
          <a:p>
            <a:pPr lvl="0">
              <a:lnSpc>
                <a:spcPct val="107000"/>
              </a:lnSpc>
              <a:spcAft>
                <a:spcPts val="800"/>
              </a:spcAft>
              <a:buSzPts val="1000"/>
              <a:tabLst>
                <a:tab pos="457200" algn="l"/>
              </a:tabLst>
            </a:pPr>
            <a:r>
              <a:rPr lang="en-CA" sz="2400" kern="0" dirty="0">
                <a:effectLst/>
                <a:latin typeface="Segoe UI" panose="020B0502040204020203" pitchFamily="34" charset="0"/>
                <a:ea typeface="Times New Roman" panose="02020603050405020304" pitchFamily="18" charset="0"/>
                <a:cs typeface="Times New Roman" panose="02020603050405020304" pitchFamily="18" charset="0"/>
              </a:rPr>
              <a:t>The in-text citation is “(Microsoft, 2024)”</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 Placeholder 4">
            <a:extLst>
              <a:ext uri="{FF2B5EF4-FFF2-40B4-BE49-F238E27FC236}">
                <a16:creationId xmlns:a16="http://schemas.microsoft.com/office/drawing/2014/main" id="{47735D71-6523-87D1-B3CA-9F51B0740F87}"/>
              </a:ext>
            </a:extLst>
          </p:cNvPr>
          <p:cNvSpPr txBox="1">
            <a:spLocks/>
          </p:cNvSpPr>
          <p:nvPr/>
        </p:nvSpPr>
        <p:spPr>
          <a:xfrm>
            <a:off x="8439583" y="1901772"/>
            <a:ext cx="2623704" cy="2258422"/>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i="0" kern="1200">
                <a:solidFill>
                  <a:schemeClr val="bg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bg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bg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bg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rgbClr val="FF0000"/>
                </a:solidFill>
                <a:latin typeface="+mn-lt"/>
                <a:cs typeface="Times New Roman" panose="02020603050405020304" pitchFamily="18" charset="0"/>
              </a:rPr>
              <a:t>TRANSPARENCY:</a:t>
            </a:r>
          </a:p>
          <a:p>
            <a:pPr marL="0" indent="0" algn="ctr">
              <a:lnSpc>
                <a:spcPct val="100000"/>
              </a:lnSpc>
              <a:buFont typeface="Arial" panose="020B0604020202020204" pitchFamily="34" charset="0"/>
              <a:buNone/>
            </a:pPr>
            <a:r>
              <a:rPr lang="en-US" sz="2800" b="1" dirty="0">
                <a:solidFill>
                  <a:srgbClr val="FF0000"/>
                </a:solidFill>
                <a:latin typeface="+mn-lt"/>
                <a:cs typeface="Times New Roman" panose="02020603050405020304" pitchFamily="18" charset="0"/>
              </a:rPr>
              <a:t>Acknowledge when you use Copilot.</a:t>
            </a:r>
          </a:p>
        </p:txBody>
      </p:sp>
      <p:sp>
        <p:nvSpPr>
          <p:cNvPr id="6" name="Text Placeholder 4">
            <a:extLst>
              <a:ext uri="{FF2B5EF4-FFF2-40B4-BE49-F238E27FC236}">
                <a16:creationId xmlns:a16="http://schemas.microsoft.com/office/drawing/2014/main" id="{5865DE58-4466-1A4D-F552-1B2DC76A675B}"/>
              </a:ext>
            </a:extLst>
          </p:cNvPr>
          <p:cNvSpPr txBox="1">
            <a:spLocks/>
          </p:cNvSpPr>
          <p:nvPr/>
        </p:nvSpPr>
        <p:spPr>
          <a:xfrm>
            <a:off x="4769237" y="1850589"/>
            <a:ext cx="2914570" cy="2429872"/>
          </a:xfrm>
          <a:prstGeom prst="rect">
            <a:avLst/>
          </a:prstGeom>
        </p:spPr>
        <p:txBody>
          <a:bodyPr vert="horz" lIns="91440" tIns="45720" rIns="91440" bIns="45720" rtlCol="0" anchor="t">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i="0" kern="1200">
                <a:solidFill>
                  <a:schemeClr val="bg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bg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bg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bg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rgbClr val="FF0000"/>
                </a:solidFill>
                <a:latin typeface="+mn-lt"/>
                <a:cs typeface="Times New Roman" panose="02020603050405020304" pitchFamily="18" charset="0"/>
              </a:rPr>
              <a:t>INTEGRITY:</a:t>
            </a:r>
          </a:p>
          <a:p>
            <a:pPr marL="0" indent="0" algn="ctr">
              <a:lnSpc>
                <a:spcPct val="100000"/>
              </a:lnSpc>
              <a:buFont typeface="Arial" panose="020B0604020202020204" pitchFamily="34" charset="0"/>
              <a:buNone/>
            </a:pPr>
            <a:r>
              <a:rPr lang="en-US" sz="2800" b="1" dirty="0">
                <a:solidFill>
                  <a:srgbClr val="FF0000"/>
                </a:solidFill>
                <a:latin typeface="+mn-lt"/>
                <a:cs typeface="Times New Roman" panose="02020603050405020304" pitchFamily="18" charset="0"/>
              </a:rPr>
              <a:t>Use Copilot only when permitted.</a:t>
            </a:r>
          </a:p>
          <a:p>
            <a:pPr marL="0" indent="0">
              <a:buFont typeface="Arial" panose="020B0604020202020204" pitchFamily="34" charset="0"/>
              <a:buNone/>
            </a:pPr>
            <a:endParaRPr lang="en-US" dirty="0">
              <a:latin typeface="+mn-lt"/>
              <a:cs typeface="Times New Roman" panose="02020603050405020304" pitchFamily="18" charset="0"/>
            </a:endParaRPr>
          </a:p>
        </p:txBody>
      </p:sp>
      <p:sp>
        <p:nvSpPr>
          <p:cNvPr id="5" name="Text Placeholder 4">
            <a:extLst>
              <a:ext uri="{FF2B5EF4-FFF2-40B4-BE49-F238E27FC236}">
                <a16:creationId xmlns:a16="http://schemas.microsoft.com/office/drawing/2014/main" id="{7D378F46-39D1-AF9A-AEBE-423720343EC2}"/>
              </a:ext>
            </a:extLst>
          </p:cNvPr>
          <p:cNvSpPr>
            <a:spLocks noGrp="1"/>
          </p:cNvSpPr>
          <p:nvPr>
            <p:ph type="body" sz="quarter" idx="4294967295"/>
          </p:nvPr>
        </p:nvSpPr>
        <p:spPr>
          <a:xfrm>
            <a:off x="1270260" y="1929580"/>
            <a:ext cx="2743201" cy="1874838"/>
          </a:xfrm>
        </p:spPr>
        <p:txBody>
          <a:bodyPr vert="horz" lIns="91440" tIns="45720" rIns="91440" bIns="45720" rtlCol="0" anchor="t">
            <a:noAutofit/>
          </a:bodyPr>
          <a:lstStyle/>
          <a:p>
            <a:pPr marL="0" indent="0" algn="ctr">
              <a:buNone/>
            </a:pPr>
            <a:r>
              <a:rPr lang="en-US" sz="2800" b="1" dirty="0">
                <a:solidFill>
                  <a:srgbClr val="FF0000"/>
                </a:solidFill>
                <a:latin typeface="+mn-lt"/>
                <a:cs typeface="Times New Roman" panose="02020603050405020304" pitchFamily="18" charset="0"/>
              </a:rPr>
              <a:t>SAFE USAGE:</a:t>
            </a:r>
          </a:p>
          <a:p>
            <a:pPr marL="0" indent="0" algn="ctr">
              <a:lnSpc>
                <a:spcPct val="100000"/>
              </a:lnSpc>
              <a:buNone/>
            </a:pPr>
            <a:r>
              <a:rPr lang="en-US" sz="2800" b="1" dirty="0">
                <a:solidFill>
                  <a:srgbClr val="FF0000"/>
                </a:solidFill>
                <a:latin typeface="+mn-lt"/>
                <a:cs typeface="Times New Roman" panose="02020603050405020304" pitchFamily="18" charset="0"/>
              </a:rPr>
              <a:t>Copilot is a protected environment.</a:t>
            </a:r>
          </a:p>
          <a:p>
            <a:pPr marL="0" indent="0">
              <a:buNone/>
            </a:pPr>
            <a:endParaRPr lang="en-US" dirty="0">
              <a:latin typeface="+mn-lt"/>
              <a:cs typeface="Times New Roman" panose="02020603050405020304" pitchFamily="18" charset="0"/>
            </a:endParaRPr>
          </a:p>
        </p:txBody>
      </p:sp>
      <p:sp>
        <p:nvSpPr>
          <p:cNvPr id="2" name="Title 1">
            <a:extLst>
              <a:ext uri="{FF2B5EF4-FFF2-40B4-BE49-F238E27FC236}">
                <a16:creationId xmlns:a16="http://schemas.microsoft.com/office/drawing/2014/main" id="{8823BFB8-00D4-BAD5-AF3C-96F8A35851B1}"/>
              </a:ext>
            </a:extLst>
          </p:cNvPr>
          <p:cNvSpPr>
            <a:spLocks noGrp="1"/>
          </p:cNvSpPr>
          <p:nvPr>
            <p:ph type="ctrTitle"/>
          </p:nvPr>
        </p:nvSpPr>
        <p:spPr>
          <a:xfrm>
            <a:off x="1203954" y="960386"/>
            <a:ext cx="8547481" cy="1148842"/>
          </a:xfrm>
        </p:spPr>
        <p:txBody>
          <a:bodyPr>
            <a:noAutofit/>
          </a:bodyPr>
          <a:lstStyle/>
          <a:p>
            <a:r>
              <a:rPr lang="en-US" sz="4400" dirty="0">
                <a:latin typeface="+mn-lt"/>
                <a:cs typeface="Times New Roman"/>
              </a:rPr>
              <a:t>AI Guiding Principles</a:t>
            </a:r>
          </a:p>
        </p:txBody>
      </p:sp>
    </p:spTree>
    <p:extLst>
      <p:ext uri="{BB962C8B-B14F-4D97-AF65-F5344CB8AC3E}">
        <p14:creationId xmlns:p14="http://schemas.microsoft.com/office/powerpoint/2010/main" val="3938607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529DE02F-4DFC-E2FF-99AC-009DDD954786}"/>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14</a:t>
            </a:fld>
            <a:endParaRPr lang="en-CA" dirty="0"/>
          </a:p>
        </p:txBody>
      </p:sp>
      <p:pic>
        <p:nvPicPr>
          <p:cNvPr id="3" name="Picture 2" descr="A group of hands holding a puzzle piece">
            <a:extLst>
              <a:ext uri="{FF2B5EF4-FFF2-40B4-BE49-F238E27FC236}">
                <a16:creationId xmlns:a16="http://schemas.microsoft.com/office/drawing/2014/main" id="{65A27AD7-93E5-B147-91B1-5CE1C8FE0F11}"/>
              </a:ext>
            </a:extLst>
          </p:cNvPr>
          <p:cNvPicPr>
            <a:picLocks noChangeAspect="1"/>
          </p:cNvPicPr>
          <p:nvPr/>
        </p:nvPicPr>
        <p:blipFill>
          <a:blip r:embed="rId3"/>
          <a:stretch>
            <a:fillRect/>
          </a:stretch>
        </p:blipFill>
        <p:spPr>
          <a:xfrm>
            <a:off x="6840664" y="1435608"/>
            <a:ext cx="4763962" cy="4142232"/>
          </a:xfrm>
          <a:prstGeom prst="rect">
            <a:avLst/>
          </a:prstGeom>
        </p:spPr>
      </p:pic>
      <p:sp>
        <p:nvSpPr>
          <p:cNvPr id="4" name="Footer Placeholder 4">
            <a:extLst>
              <a:ext uri="{FF2B5EF4-FFF2-40B4-BE49-F238E27FC236}">
                <a16:creationId xmlns:a16="http://schemas.microsoft.com/office/drawing/2014/main" id="{0ADCBBE6-995A-81DD-BFAB-1F5637E96022}"/>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4"/>
              </a:rPr>
              <a:t>CC BY 4.0</a:t>
            </a:r>
            <a:endParaRPr lang="en-US" sz="1600" dirty="0"/>
          </a:p>
        </p:txBody>
      </p:sp>
      <p:sp>
        <p:nvSpPr>
          <p:cNvPr id="7" name="TextBox 6">
            <a:extLst>
              <a:ext uri="{FF2B5EF4-FFF2-40B4-BE49-F238E27FC236}">
                <a16:creationId xmlns:a16="http://schemas.microsoft.com/office/drawing/2014/main" id="{8BB1A038-C37C-9DBB-8B63-630DAC9F3ECC}"/>
              </a:ext>
            </a:extLst>
          </p:cNvPr>
          <p:cNvSpPr txBox="1"/>
          <p:nvPr/>
        </p:nvSpPr>
        <p:spPr>
          <a:xfrm>
            <a:off x="587374" y="6360414"/>
            <a:ext cx="6180880" cy="369332"/>
          </a:xfrm>
          <a:prstGeom prst="rect">
            <a:avLst/>
          </a:prstGeom>
          <a:noFill/>
        </p:spPr>
        <p:txBody>
          <a:bodyPr wrap="square">
            <a:spAutoFit/>
          </a:bodyPr>
          <a:lstStyle/>
          <a:p>
            <a:r>
              <a:rPr lang="en-US" sz="1800" i="0" dirty="0">
                <a:solidFill>
                  <a:srgbClr val="000000"/>
                </a:solidFill>
                <a:effectLst/>
                <a:latin typeface="Arial" panose="020B0604020202020204" pitchFamily="34" charset="0"/>
                <a:cs typeface="Arial" panose="020B0604020202020204" pitchFamily="34" charset="0"/>
              </a:rPr>
              <a:t>(Kramer, 2022) </a:t>
            </a:r>
            <a:endParaRPr lang="en-CA" dirty="0"/>
          </a:p>
        </p:txBody>
      </p:sp>
      <p:sp>
        <p:nvSpPr>
          <p:cNvPr id="2" name="Title 1">
            <a:extLst>
              <a:ext uri="{FF2B5EF4-FFF2-40B4-BE49-F238E27FC236}">
                <a16:creationId xmlns:a16="http://schemas.microsoft.com/office/drawing/2014/main" id="{80CBE989-9BA4-A48A-0316-14517E928593}"/>
              </a:ext>
            </a:extLst>
          </p:cNvPr>
          <p:cNvSpPr>
            <a:spLocks noGrp="1"/>
          </p:cNvSpPr>
          <p:nvPr>
            <p:ph type="ctrTitle"/>
          </p:nvPr>
        </p:nvSpPr>
        <p:spPr>
          <a:xfrm>
            <a:off x="587374" y="1435608"/>
            <a:ext cx="5770564" cy="4142232"/>
          </a:xfrm>
        </p:spPr>
        <p:txBody>
          <a:bodyPr>
            <a:normAutofit fontScale="90000"/>
          </a:bodyPr>
          <a:lstStyle/>
          <a:p>
            <a:r>
              <a:rPr lang="en-US" dirty="0">
                <a:latin typeface="+mn-lt"/>
              </a:rPr>
              <a:t>There are three parts to the activity:</a:t>
            </a:r>
            <a:br>
              <a:rPr lang="en-US" dirty="0">
                <a:latin typeface="+mn-lt"/>
              </a:rPr>
            </a:br>
            <a:br>
              <a:rPr lang="en-US" dirty="0">
                <a:latin typeface="+mn-lt"/>
              </a:rPr>
            </a:br>
            <a:r>
              <a:rPr lang="en-US" dirty="0">
                <a:latin typeface="+mn-lt"/>
              </a:rPr>
              <a:t>Part 1 – IQ </a:t>
            </a:r>
            <a:br>
              <a:rPr lang="en-US" dirty="0">
                <a:latin typeface="+mn-lt"/>
              </a:rPr>
            </a:br>
            <a:r>
              <a:rPr lang="en-US" dirty="0">
                <a:latin typeface="+mn-lt"/>
              </a:rPr>
              <a:t>Part 2 – Co-Pilot</a:t>
            </a:r>
            <a:br>
              <a:rPr lang="en-US" dirty="0">
                <a:latin typeface="+mn-lt"/>
              </a:rPr>
            </a:br>
            <a:r>
              <a:rPr lang="en-US" dirty="0">
                <a:latin typeface="+mn-lt"/>
              </a:rPr>
              <a:t>Part 3 – Critical Output Reflection</a:t>
            </a:r>
          </a:p>
        </p:txBody>
      </p:sp>
    </p:spTree>
    <p:extLst>
      <p:ext uri="{BB962C8B-B14F-4D97-AF65-F5344CB8AC3E}">
        <p14:creationId xmlns:p14="http://schemas.microsoft.com/office/powerpoint/2010/main" val="3323968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hands holding a piece of puzzle">
            <a:extLst>
              <a:ext uri="{FF2B5EF4-FFF2-40B4-BE49-F238E27FC236}">
                <a16:creationId xmlns:a16="http://schemas.microsoft.com/office/drawing/2014/main" id="{AEC630B3-ADB0-C3CC-E5F4-2B373F14A1C0}"/>
              </a:ext>
            </a:extLst>
          </p:cNvPr>
          <p:cNvPicPr>
            <a:picLocks noChangeAspect="1"/>
          </p:cNvPicPr>
          <p:nvPr/>
        </p:nvPicPr>
        <p:blipFill>
          <a:blip r:embed="rId3"/>
          <a:stretch>
            <a:fillRect/>
          </a:stretch>
        </p:blipFill>
        <p:spPr>
          <a:xfrm>
            <a:off x="105406" y="1821134"/>
            <a:ext cx="993734" cy="865707"/>
          </a:xfrm>
          <a:prstGeom prst="rect">
            <a:avLst/>
          </a:prstGeom>
        </p:spPr>
      </p:pic>
      <p:sp>
        <p:nvSpPr>
          <p:cNvPr id="5" name="Slide Number Placeholder 3">
            <a:extLst>
              <a:ext uri="{FF2B5EF4-FFF2-40B4-BE49-F238E27FC236}">
                <a16:creationId xmlns:a16="http://schemas.microsoft.com/office/drawing/2014/main" id="{ACAF16F5-6F5E-44B8-2D60-0E8792BE843C}"/>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15</a:t>
            </a:fld>
            <a:endParaRPr lang="en-CA" dirty="0"/>
          </a:p>
        </p:txBody>
      </p:sp>
      <p:sp>
        <p:nvSpPr>
          <p:cNvPr id="6" name="Footer Placeholder 4">
            <a:extLst>
              <a:ext uri="{FF2B5EF4-FFF2-40B4-BE49-F238E27FC236}">
                <a16:creationId xmlns:a16="http://schemas.microsoft.com/office/drawing/2014/main" id="{D51CB321-46E5-967F-CFF5-9FBE82C88A5A}"/>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4"/>
              </a:rPr>
              <a:t>CC BY 4.0</a:t>
            </a:r>
            <a:endParaRPr lang="en-US" sz="1600" dirty="0"/>
          </a:p>
        </p:txBody>
      </p:sp>
      <p:sp>
        <p:nvSpPr>
          <p:cNvPr id="7" name="TextBox 6">
            <a:extLst>
              <a:ext uri="{FF2B5EF4-FFF2-40B4-BE49-F238E27FC236}">
                <a16:creationId xmlns:a16="http://schemas.microsoft.com/office/drawing/2014/main" id="{6A45E95C-457B-DBE3-F5AC-A5ABD2F86CF1}"/>
              </a:ext>
            </a:extLst>
          </p:cNvPr>
          <p:cNvSpPr txBox="1"/>
          <p:nvPr/>
        </p:nvSpPr>
        <p:spPr>
          <a:xfrm>
            <a:off x="587374" y="6360414"/>
            <a:ext cx="6180880" cy="369332"/>
          </a:xfrm>
          <a:prstGeom prst="rect">
            <a:avLst/>
          </a:prstGeom>
          <a:noFill/>
        </p:spPr>
        <p:txBody>
          <a:bodyPr wrap="square">
            <a:spAutoFit/>
          </a:bodyPr>
          <a:lstStyle/>
          <a:p>
            <a:r>
              <a:rPr lang="en-US" sz="1800" i="0" dirty="0">
                <a:solidFill>
                  <a:srgbClr val="000000"/>
                </a:solidFill>
                <a:effectLst/>
                <a:latin typeface="Arial" panose="020B0604020202020204" pitchFamily="34" charset="0"/>
                <a:cs typeface="Arial" panose="020B0604020202020204" pitchFamily="34" charset="0"/>
              </a:rPr>
              <a:t>(Kramer, 2022) </a:t>
            </a:r>
            <a:endParaRPr lang="en-CA" dirty="0"/>
          </a:p>
        </p:txBody>
      </p:sp>
      <p:sp>
        <p:nvSpPr>
          <p:cNvPr id="3" name="Content Placeholder 2">
            <a:extLst>
              <a:ext uri="{FF2B5EF4-FFF2-40B4-BE49-F238E27FC236}">
                <a16:creationId xmlns:a16="http://schemas.microsoft.com/office/drawing/2014/main" id="{4ACA9E68-6C4E-C084-9C56-B1B3070FEDFA}"/>
              </a:ext>
            </a:extLst>
          </p:cNvPr>
          <p:cNvSpPr>
            <a:spLocks noGrp="1"/>
          </p:cNvSpPr>
          <p:nvPr>
            <p:ph sz="half" idx="1"/>
          </p:nvPr>
        </p:nvSpPr>
        <p:spPr/>
        <p:txBody>
          <a:bodyPr anchor="ctr" anchorCtr="0">
            <a:normAutofit fontScale="85000" lnSpcReduction="20000"/>
          </a:bodyPr>
          <a:lstStyle/>
          <a:p>
            <a:pPr marL="0" indent="0">
              <a:buNone/>
            </a:pPr>
            <a:r>
              <a:rPr lang="en-CA" sz="2800" kern="100" dirty="0">
                <a:effectLst/>
                <a:latin typeface="+mn-lt"/>
                <a:ea typeface="Aptos" panose="020B0004020202020204" pitchFamily="34" charset="0"/>
                <a:cs typeface="Times New Roman" panose="02020603050405020304" pitchFamily="18" charset="0"/>
              </a:rPr>
              <a:t>Record your information on the Word.docx template provided in the course shell:</a:t>
            </a:r>
          </a:p>
          <a:p>
            <a:r>
              <a:rPr lang="en-CA" sz="2800" kern="100" dirty="0">
                <a:latin typeface="+mn-lt"/>
                <a:ea typeface="Aptos" panose="020B0004020202020204" pitchFamily="34" charset="0"/>
                <a:cs typeface="Times New Roman" panose="02020603050405020304" pitchFamily="18" charset="0"/>
              </a:rPr>
              <a:t>Three interests</a:t>
            </a:r>
          </a:p>
          <a:p>
            <a:r>
              <a:rPr lang="en-CA" sz="2800" kern="100" dirty="0">
                <a:effectLst/>
                <a:latin typeface="+mn-lt"/>
                <a:ea typeface="Aptos" panose="020B0004020202020204" pitchFamily="34" charset="0"/>
                <a:cs typeface="Times New Roman" panose="02020603050405020304" pitchFamily="18" charset="0"/>
              </a:rPr>
              <a:t>Your question</a:t>
            </a:r>
          </a:p>
          <a:p>
            <a:r>
              <a:rPr lang="en-CA" sz="2800" kern="100" dirty="0">
                <a:latin typeface="+mn-lt"/>
                <a:ea typeface="Aptos" panose="020B0004020202020204" pitchFamily="34" charset="0"/>
                <a:cs typeface="Times New Roman" panose="02020603050405020304" pitchFamily="18" charset="0"/>
              </a:rPr>
              <a:t>Your prompts used</a:t>
            </a:r>
          </a:p>
          <a:p>
            <a:r>
              <a:rPr lang="en-CA" sz="2800" kern="100" dirty="0">
                <a:effectLst/>
                <a:latin typeface="+mn-lt"/>
                <a:ea typeface="Aptos" panose="020B0004020202020204" pitchFamily="34" charset="0"/>
                <a:cs typeface="Times New Roman" panose="02020603050405020304" pitchFamily="18" charset="0"/>
              </a:rPr>
              <a:t>Your personal reflection</a:t>
            </a:r>
          </a:p>
          <a:p>
            <a:endParaRPr lang="en-CA" sz="1800" kern="100" dirty="0">
              <a:effectLst/>
              <a:latin typeface="+mn-lt"/>
              <a:ea typeface="Aptos" panose="020B0004020202020204" pitchFamily="34" charset="0"/>
              <a:cs typeface="Times New Roman" panose="02020603050405020304" pitchFamily="18" charset="0"/>
            </a:endParaRPr>
          </a:p>
          <a:p>
            <a:pPr marL="0" indent="0">
              <a:buNone/>
            </a:pPr>
            <a:endParaRPr lang="en-US" sz="1800" dirty="0">
              <a:latin typeface="+mn-lt"/>
            </a:endParaRPr>
          </a:p>
        </p:txBody>
      </p:sp>
      <p:sp>
        <p:nvSpPr>
          <p:cNvPr id="2" name="Title 1">
            <a:extLst>
              <a:ext uri="{FF2B5EF4-FFF2-40B4-BE49-F238E27FC236}">
                <a16:creationId xmlns:a16="http://schemas.microsoft.com/office/drawing/2014/main" id="{80CBE989-9BA4-A48A-0316-14517E928593}"/>
              </a:ext>
            </a:extLst>
          </p:cNvPr>
          <p:cNvSpPr>
            <a:spLocks noGrp="1"/>
          </p:cNvSpPr>
          <p:nvPr>
            <p:ph type="ctrTitle"/>
          </p:nvPr>
        </p:nvSpPr>
        <p:spPr>
          <a:xfrm>
            <a:off x="1190924" y="1357884"/>
            <a:ext cx="5305426" cy="4142232"/>
          </a:xfrm>
        </p:spPr>
        <p:txBody>
          <a:bodyPr>
            <a:normAutofit fontScale="90000"/>
          </a:bodyPr>
          <a:lstStyle/>
          <a:p>
            <a:r>
              <a:rPr lang="en-US" dirty="0">
                <a:latin typeface="+mn-lt"/>
              </a:rPr>
              <a:t>This IQ activity is to build your skills and knowledge in using Microsoft Co-Pilot</a:t>
            </a:r>
          </a:p>
        </p:txBody>
      </p:sp>
    </p:spTree>
    <p:extLst>
      <p:ext uri="{BB962C8B-B14F-4D97-AF65-F5344CB8AC3E}">
        <p14:creationId xmlns:p14="http://schemas.microsoft.com/office/powerpoint/2010/main" val="1689434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hands holding a piece of puzzle">
            <a:extLst>
              <a:ext uri="{FF2B5EF4-FFF2-40B4-BE49-F238E27FC236}">
                <a16:creationId xmlns:a16="http://schemas.microsoft.com/office/drawing/2014/main" id="{BB762B44-19BF-1FBD-FA4A-21C88D424BB1}"/>
              </a:ext>
            </a:extLst>
          </p:cNvPr>
          <p:cNvPicPr>
            <a:picLocks noChangeAspect="1"/>
          </p:cNvPicPr>
          <p:nvPr/>
        </p:nvPicPr>
        <p:blipFill>
          <a:blip r:embed="rId3"/>
          <a:stretch>
            <a:fillRect/>
          </a:stretch>
        </p:blipFill>
        <p:spPr>
          <a:xfrm>
            <a:off x="357187" y="3104155"/>
            <a:ext cx="993092" cy="862288"/>
          </a:xfrm>
          <a:prstGeom prst="rect">
            <a:avLst/>
          </a:prstGeom>
        </p:spPr>
      </p:pic>
      <p:sp>
        <p:nvSpPr>
          <p:cNvPr id="4" name="Slide Number Placeholder 3">
            <a:extLst>
              <a:ext uri="{FF2B5EF4-FFF2-40B4-BE49-F238E27FC236}">
                <a16:creationId xmlns:a16="http://schemas.microsoft.com/office/drawing/2014/main" id="{1D9CB9CD-914F-FA86-3487-58C4290BDDAA}"/>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16</a:t>
            </a:fld>
            <a:endParaRPr lang="en-CA" dirty="0"/>
          </a:p>
        </p:txBody>
      </p:sp>
      <p:sp>
        <p:nvSpPr>
          <p:cNvPr id="7" name="Footer Placeholder 4">
            <a:extLst>
              <a:ext uri="{FF2B5EF4-FFF2-40B4-BE49-F238E27FC236}">
                <a16:creationId xmlns:a16="http://schemas.microsoft.com/office/drawing/2014/main" id="{6E78F953-4645-8562-9635-8D4B35FA7655}"/>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4"/>
              </a:rPr>
              <a:t>CC BY 4.0</a:t>
            </a:r>
            <a:endParaRPr lang="en-US" sz="1600" dirty="0"/>
          </a:p>
        </p:txBody>
      </p:sp>
      <p:sp>
        <p:nvSpPr>
          <p:cNvPr id="6" name="TextBox 5">
            <a:extLst>
              <a:ext uri="{FF2B5EF4-FFF2-40B4-BE49-F238E27FC236}">
                <a16:creationId xmlns:a16="http://schemas.microsoft.com/office/drawing/2014/main" id="{2997A254-191A-E66A-5192-6C495E4ED299}"/>
              </a:ext>
            </a:extLst>
          </p:cNvPr>
          <p:cNvSpPr txBox="1"/>
          <p:nvPr/>
        </p:nvSpPr>
        <p:spPr>
          <a:xfrm>
            <a:off x="587374" y="6360414"/>
            <a:ext cx="6180880" cy="369332"/>
          </a:xfrm>
          <a:prstGeom prst="rect">
            <a:avLst/>
          </a:prstGeom>
          <a:noFill/>
        </p:spPr>
        <p:txBody>
          <a:bodyPr wrap="square">
            <a:spAutoFit/>
          </a:bodyPr>
          <a:lstStyle/>
          <a:p>
            <a:r>
              <a:rPr lang="en-US" sz="1800" i="0" dirty="0">
                <a:solidFill>
                  <a:srgbClr val="000000"/>
                </a:solidFill>
                <a:effectLst/>
                <a:latin typeface="Arial" panose="020B0604020202020204" pitchFamily="34" charset="0"/>
                <a:cs typeface="Arial" panose="020B0604020202020204" pitchFamily="34" charset="0"/>
              </a:rPr>
              <a:t>(Kramer, 2022) </a:t>
            </a:r>
            <a:endParaRPr lang="en-CA" dirty="0"/>
          </a:p>
        </p:txBody>
      </p:sp>
      <p:sp>
        <p:nvSpPr>
          <p:cNvPr id="5" name="Content Placeholder 4">
            <a:extLst>
              <a:ext uri="{FF2B5EF4-FFF2-40B4-BE49-F238E27FC236}">
                <a16:creationId xmlns:a16="http://schemas.microsoft.com/office/drawing/2014/main" id="{561E857B-D834-1ED6-FE3F-B0D63CF7091C}"/>
              </a:ext>
            </a:extLst>
          </p:cNvPr>
          <p:cNvSpPr>
            <a:spLocks noGrp="1"/>
          </p:cNvSpPr>
          <p:nvPr>
            <p:ph sz="half" idx="1"/>
          </p:nvPr>
        </p:nvSpPr>
        <p:spPr>
          <a:xfrm>
            <a:off x="6629400" y="0"/>
            <a:ext cx="5448300" cy="6715124"/>
          </a:xfrm>
        </p:spPr>
        <p:txBody>
          <a:bodyPr>
            <a:normAutofit fontScale="62500" lnSpcReduction="20000"/>
          </a:bodyPr>
          <a:lstStyle/>
          <a:p>
            <a:pPr marL="0" indent="0" algn="l">
              <a:buNone/>
            </a:pPr>
            <a:r>
              <a:rPr lang="en-US" sz="2900" b="1" i="0" dirty="0">
                <a:solidFill>
                  <a:srgbClr val="000000"/>
                </a:solidFill>
                <a:effectLst/>
                <a:latin typeface="var(--sans-serif-font-family,&quot;Open Sans&quot;,sans-serif)"/>
              </a:rPr>
              <a:t> </a:t>
            </a:r>
            <a:r>
              <a:rPr lang="en-US" sz="3000" b="1" i="0" dirty="0">
                <a:solidFill>
                  <a:srgbClr val="000000"/>
                </a:solidFill>
                <a:effectLst/>
                <a:latin typeface="var(--sans-serif-font-family,&quot;Open Sans&quot;,sans-serif)"/>
              </a:rPr>
              <a:t>Part 1 - IQ (Interests &amp; Questions)</a:t>
            </a:r>
          </a:p>
          <a:p>
            <a:pPr algn="l"/>
            <a:r>
              <a:rPr lang="en-US" sz="3000" b="0" i="0" u="sng" dirty="0">
                <a:solidFill>
                  <a:srgbClr val="0144A0"/>
                </a:solidFill>
                <a:effectLst/>
                <a:latin typeface="unset"/>
              </a:rPr>
              <a:t>IQ cards</a:t>
            </a:r>
            <a:r>
              <a:rPr lang="en-US" sz="3000" b="0" i="0" dirty="0">
                <a:solidFill>
                  <a:srgbClr val="000000"/>
                </a:solidFill>
                <a:effectLst/>
                <a:latin typeface="Tiempos"/>
              </a:rPr>
              <a:t> provide an interesting and efficient way for you to deepen insights about what you have learned, as well as raise questions after a lecture or class activity. </a:t>
            </a:r>
          </a:p>
          <a:p>
            <a:pPr algn="l"/>
            <a:r>
              <a:rPr lang="en-US" sz="3000" b="0" i="0" dirty="0">
                <a:solidFill>
                  <a:srgbClr val="000000"/>
                </a:solidFill>
                <a:effectLst/>
                <a:latin typeface="Tiempos"/>
              </a:rPr>
              <a:t>Write thre</a:t>
            </a:r>
            <a:r>
              <a:rPr lang="en-US" sz="3000" dirty="0">
                <a:solidFill>
                  <a:srgbClr val="000000"/>
                </a:solidFill>
                <a:latin typeface="Tiempos"/>
              </a:rPr>
              <a:t>e areas of interest </a:t>
            </a:r>
            <a:r>
              <a:rPr lang="en-US" sz="3000" b="0" i="0" dirty="0">
                <a:solidFill>
                  <a:srgbClr val="000000"/>
                </a:solidFill>
                <a:effectLst/>
                <a:latin typeface="Tiempos"/>
              </a:rPr>
              <a:t>(representing the “I” in IQ) </a:t>
            </a:r>
            <a:r>
              <a:rPr lang="en-US" sz="3000" dirty="0">
                <a:solidFill>
                  <a:srgbClr val="000000"/>
                </a:solidFill>
                <a:latin typeface="Tiempos"/>
              </a:rPr>
              <a:t>based on the material covered to date in the course.</a:t>
            </a:r>
            <a:endParaRPr lang="en-US" sz="3000" b="0" i="0" dirty="0">
              <a:solidFill>
                <a:srgbClr val="000000"/>
              </a:solidFill>
              <a:effectLst/>
              <a:latin typeface="Tiempos"/>
            </a:endParaRPr>
          </a:p>
          <a:p>
            <a:pPr algn="l"/>
            <a:r>
              <a:rPr lang="en-US" sz="3000" b="0" i="0" dirty="0">
                <a:solidFill>
                  <a:srgbClr val="000000"/>
                </a:solidFill>
                <a:effectLst/>
                <a:latin typeface="Tiempos"/>
              </a:rPr>
              <a:t>From the three areas of interest, you will write a question (Q) that you have about the information.</a:t>
            </a:r>
          </a:p>
          <a:p>
            <a:pPr algn="l"/>
            <a:r>
              <a:rPr lang="en-US" sz="3000" b="0" i="0" dirty="0">
                <a:solidFill>
                  <a:srgbClr val="000000"/>
                </a:solidFill>
                <a:effectLst/>
                <a:latin typeface="Tiempos"/>
              </a:rPr>
              <a:t>The outcom</a:t>
            </a:r>
            <a:r>
              <a:rPr lang="en-US" sz="3000" dirty="0">
                <a:solidFill>
                  <a:srgbClr val="000000"/>
                </a:solidFill>
                <a:latin typeface="Tiempos"/>
              </a:rPr>
              <a:t>e is to have you critically think about the course in an</a:t>
            </a:r>
            <a:r>
              <a:rPr lang="en-US" sz="3000" b="0" i="0" dirty="0">
                <a:solidFill>
                  <a:srgbClr val="000000"/>
                </a:solidFill>
                <a:effectLst/>
                <a:latin typeface="Tiempos"/>
              </a:rPr>
              <a:t> informal assessment of your learning and review key lesson content, which helps me assess whether you are grasping the material.</a:t>
            </a:r>
            <a:endParaRPr lang="en-CA" sz="3000" dirty="0"/>
          </a:p>
        </p:txBody>
      </p:sp>
      <p:sp>
        <p:nvSpPr>
          <p:cNvPr id="2" name="Title 1">
            <a:extLst>
              <a:ext uri="{FF2B5EF4-FFF2-40B4-BE49-F238E27FC236}">
                <a16:creationId xmlns:a16="http://schemas.microsoft.com/office/drawing/2014/main" id="{80CBE989-9BA4-A48A-0316-14517E928593}"/>
              </a:ext>
            </a:extLst>
          </p:cNvPr>
          <p:cNvSpPr>
            <a:spLocks noGrp="1"/>
          </p:cNvSpPr>
          <p:nvPr>
            <p:ph type="ctrTitle"/>
          </p:nvPr>
        </p:nvSpPr>
        <p:spPr>
          <a:xfrm>
            <a:off x="1538286" y="1464183"/>
            <a:ext cx="5305426" cy="4142232"/>
          </a:xfrm>
        </p:spPr>
        <p:txBody>
          <a:bodyPr>
            <a:normAutofit/>
          </a:bodyPr>
          <a:lstStyle/>
          <a:p>
            <a:br>
              <a:rPr lang="en-US" dirty="0">
                <a:latin typeface="+mn-lt"/>
              </a:rPr>
            </a:br>
            <a:r>
              <a:rPr lang="en-US" dirty="0">
                <a:latin typeface="+mn-lt"/>
              </a:rPr>
              <a:t>Part 1 – IQ </a:t>
            </a:r>
            <a:br>
              <a:rPr lang="en-US" dirty="0">
                <a:latin typeface="+mn-lt"/>
              </a:rPr>
            </a:br>
            <a:endParaRPr lang="en-US" dirty="0">
              <a:latin typeface="+mn-lt"/>
            </a:endParaRPr>
          </a:p>
        </p:txBody>
      </p:sp>
    </p:spTree>
    <p:extLst>
      <p:ext uri="{BB962C8B-B14F-4D97-AF65-F5344CB8AC3E}">
        <p14:creationId xmlns:p14="http://schemas.microsoft.com/office/powerpoint/2010/main" val="141742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hands holding a piece of puzzle">
            <a:extLst>
              <a:ext uri="{FF2B5EF4-FFF2-40B4-BE49-F238E27FC236}">
                <a16:creationId xmlns:a16="http://schemas.microsoft.com/office/drawing/2014/main" id="{5584BE9B-D0F7-4CD1-845B-BAF5366BA44E}"/>
              </a:ext>
            </a:extLst>
          </p:cNvPr>
          <p:cNvPicPr>
            <a:picLocks noChangeAspect="1"/>
          </p:cNvPicPr>
          <p:nvPr/>
        </p:nvPicPr>
        <p:blipFill>
          <a:blip r:embed="rId3"/>
          <a:stretch>
            <a:fillRect/>
          </a:stretch>
        </p:blipFill>
        <p:spPr>
          <a:xfrm>
            <a:off x="409612" y="2903549"/>
            <a:ext cx="993734" cy="865707"/>
          </a:xfrm>
          <a:prstGeom prst="rect">
            <a:avLst/>
          </a:prstGeom>
        </p:spPr>
      </p:pic>
      <p:sp>
        <p:nvSpPr>
          <p:cNvPr id="5" name="Slide Number Placeholder 3">
            <a:extLst>
              <a:ext uri="{FF2B5EF4-FFF2-40B4-BE49-F238E27FC236}">
                <a16:creationId xmlns:a16="http://schemas.microsoft.com/office/drawing/2014/main" id="{C83B441F-22DA-5FFD-ABB3-37FA7411856C}"/>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17</a:t>
            </a:fld>
            <a:endParaRPr lang="en-CA" dirty="0"/>
          </a:p>
        </p:txBody>
      </p:sp>
      <p:sp>
        <p:nvSpPr>
          <p:cNvPr id="4" name="Footer Placeholder 4">
            <a:extLst>
              <a:ext uri="{FF2B5EF4-FFF2-40B4-BE49-F238E27FC236}">
                <a16:creationId xmlns:a16="http://schemas.microsoft.com/office/drawing/2014/main" id="{0E332D79-B6A8-8E89-C5B6-2A27A824114D}"/>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4"/>
              </a:rPr>
              <a:t>CC BY 4.0</a:t>
            </a:r>
            <a:endParaRPr lang="en-US" sz="1600" dirty="0"/>
          </a:p>
        </p:txBody>
      </p:sp>
      <p:sp>
        <p:nvSpPr>
          <p:cNvPr id="7" name="TextBox 6">
            <a:extLst>
              <a:ext uri="{FF2B5EF4-FFF2-40B4-BE49-F238E27FC236}">
                <a16:creationId xmlns:a16="http://schemas.microsoft.com/office/drawing/2014/main" id="{BC1B7A21-595C-D370-DAE3-E593777E638A}"/>
              </a:ext>
            </a:extLst>
          </p:cNvPr>
          <p:cNvSpPr txBox="1"/>
          <p:nvPr/>
        </p:nvSpPr>
        <p:spPr>
          <a:xfrm>
            <a:off x="587374" y="6360414"/>
            <a:ext cx="6180880" cy="369332"/>
          </a:xfrm>
          <a:prstGeom prst="rect">
            <a:avLst/>
          </a:prstGeom>
          <a:noFill/>
        </p:spPr>
        <p:txBody>
          <a:bodyPr wrap="square">
            <a:spAutoFit/>
          </a:bodyPr>
          <a:lstStyle/>
          <a:p>
            <a:r>
              <a:rPr lang="en-US" sz="1800" i="0" dirty="0">
                <a:solidFill>
                  <a:srgbClr val="000000"/>
                </a:solidFill>
                <a:effectLst/>
                <a:latin typeface="Arial" panose="020B0604020202020204" pitchFamily="34" charset="0"/>
                <a:cs typeface="Arial" panose="020B0604020202020204" pitchFamily="34" charset="0"/>
              </a:rPr>
              <a:t>(Kramer, 2022) </a:t>
            </a:r>
            <a:endParaRPr lang="en-CA" dirty="0"/>
          </a:p>
        </p:txBody>
      </p:sp>
      <p:sp>
        <p:nvSpPr>
          <p:cNvPr id="3" name="Content Placeholder 2">
            <a:extLst>
              <a:ext uri="{FF2B5EF4-FFF2-40B4-BE49-F238E27FC236}">
                <a16:creationId xmlns:a16="http://schemas.microsoft.com/office/drawing/2014/main" id="{4ACA9E68-6C4E-C084-9C56-B1B3070FEDFA}"/>
              </a:ext>
            </a:extLst>
          </p:cNvPr>
          <p:cNvSpPr>
            <a:spLocks noGrp="1"/>
          </p:cNvSpPr>
          <p:nvPr>
            <p:ph sz="half" idx="1"/>
          </p:nvPr>
        </p:nvSpPr>
        <p:spPr>
          <a:xfrm>
            <a:off x="6927839" y="885825"/>
            <a:ext cx="4519625" cy="4692015"/>
          </a:xfrm>
        </p:spPr>
        <p:txBody>
          <a:bodyPr anchor="ctr" anchorCtr="0">
            <a:normAutofit fontScale="85000" lnSpcReduction="20000"/>
          </a:bodyPr>
          <a:lstStyle/>
          <a:p>
            <a:pPr marL="0" indent="0">
              <a:buNone/>
            </a:pPr>
            <a:r>
              <a:rPr lang="en-CA" sz="3600" b="1" kern="100" dirty="0">
                <a:effectLst/>
                <a:latin typeface="+mn-lt"/>
                <a:ea typeface="Aptos" panose="020B0004020202020204" pitchFamily="34" charset="0"/>
                <a:cs typeface="Times New Roman" panose="02020603050405020304" pitchFamily="18" charset="0"/>
              </a:rPr>
              <a:t>INTEREST (I)</a:t>
            </a:r>
          </a:p>
          <a:p>
            <a:pPr marL="514350" indent="-514350">
              <a:buAutoNum type="arabicPeriod"/>
            </a:pPr>
            <a:r>
              <a:rPr lang="en-CA" sz="3100" kern="100" dirty="0">
                <a:effectLst/>
                <a:latin typeface="+mn-lt"/>
                <a:ea typeface="Aptos" panose="020B0004020202020204" pitchFamily="34" charset="0"/>
                <a:cs typeface="Times New Roman" panose="02020603050405020304" pitchFamily="18" charset="0"/>
              </a:rPr>
              <a:t>Review the course key concepts and theories we have covered to date and identify three (3) that are of interest to you and record them on the assignment template.</a:t>
            </a:r>
          </a:p>
          <a:p>
            <a:pPr marL="0" indent="0">
              <a:buNone/>
            </a:pPr>
            <a:endParaRPr lang="en-US" sz="1800" dirty="0">
              <a:latin typeface="+mn-lt"/>
            </a:endParaRPr>
          </a:p>
        </p:txBody>
      </p:sp>
      <p:sp>
        <p:nvSpPr>
          <p:cNvPr id="2" name="Title 1">
            <a:extLst>
              <a:ext uri="{FF2B5EF4-FFF2-40B4-BE49-F238E27FC236}">
                <a16:creationId xmlns:a16="http://schemas.microsoft.com/office/drawing/2014/main" id="{80CBE989-9BA4-A48A-0316-14517E928593}"/>
              </a:ext>
            </a:extLst>
          </p:cNvPr>
          <p:cNvSpPr>
            <a:spLocks noGrp="1"/>
          </p:cNvSpPr>
          <p:nvPr>
            <p:ph type="ctrTitle"/>
          </p:nvPr>
        </p:nvSpPr>
        <p:spPr>
          <a:xfrm>
            <a:off x="1476368" y="1435608"/>
            <a:ext cx="5305426" cy="4142232"/>
          </a:xfrm>
        </p:spPr>
        <p:txBody>
          <a:bodyPr>
            <a:normAutofit/>
          </a:bodyPr>
          <a:lstStyle/>
          <a:p>
            <a:r>
              <a:rPr lang="en-US" dirty="0">
                <a:latin typeface="+mn-lt"/>
              </a:rPr>
              <a:t>Part 1 – IQ Interests </a:t>
            </a:r>
          </a:p>
        </p:txBody>
      </p:sp>
    </p:spTree>
    <p:extLst>
      <p:ext uri="{BB962C8B-B14F-4D97-AF65-F5344CB8AC3E}">
        <p14:creationId xmlns:p14="http://schemas.microsoft.com/office/powerpoint/2010/main" val="431228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D0A61-5765-F36C-B18E-4A0731A9186D}"/>
            </a:ext>
          </a:extLst>
        </p:cNvPr>
        <p:cNvGrpSpPr/>
        <p:nvPr/>
      </p:nvGrpSpPr>
      <p:grpSpPr>
        <a:xfrm>
          <a:off x="0" y="0"/>
          <a:ext cx="0" cy="0"/>
          <a:chOff x="0" y="0"/>
          <a:chExt cx="0" cy="0"/>
        </a:xfrm>
      </p:grpSpPr>
      <p:pic>
        <p:nvPicPr>
          <p:cNvPr id="6" name="Picture 5" descr="A group of hands holding a piece of puzzle">
            <a:extLst>
              <a:ext uri="{FF2B5EF4-FFF2-40B4-BE49-F238E27FC236}">
                <a16:creationId xmlns:a16="http://schemas.microsoft.com/office/drawing/2014/main" id="{2EC17830-C70D-6E05-9AD5-9C2C35251EC7}"/>
              </a:ext>
            </a:extLst>
          </p:cNvPr>
          <p:cNvPicPr>
            <a:picLocks noChangeAspect="1"/>
          </p:cNvPicPr>
          <p:nvPr/>
        </p:nvPicPr>
        <p:blipFill>
          <a:blip r:embed="rId3"/>
          <a:stretch>
            <a:fillRect/>
          </a:stretch>
        </p:blipFill>
        <p:spPr>
          <a:xfrm>
            <a:off x="409612" y="2903549"/>
            <a:ext cx="993734" cy="865707"/>
          </a:xfrm>
          <a:prstGeom prst="rect">
            <a:avLst/>
          </a:prstGeom>
        </p:spPr>
      </p:pic>
      <p:sp>
        <p:nvSpPr>
          <p:cNvPr id="5" name="Slide Number Placeholder 3">
            <a:extLst>
              <a:ext uri="{FF2B5EF4-FFF2-40B4-BE49-F238E27FC236}">
                <a16:creationId xmlns:a16="http://schemas.microsoft.com/office/drawing/2014/main" id="{1A43C04A-A2BA-9199-862C-E07B130C0CB8}"/>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18</a:t>
            </a:fld>
            <a:endParaRPr lang="en-CA" dirty="0"/>
          </a:p>
        </p:txBody>
      </p:sp>
      <p:sp>
        <p:nvSpPr>
          <p:cNvPr id="4" name="Footer Placeholder 4">
            <a:extLst>
              <a:ext uri="{FF2B5EF4-FFF2-40B4-BE49-F238E27FC236}">
                <a16:creationId xmlns:a16="http://schemas.microsoft.com/office/drawing/2014/main" id="{8D214A22-A5BD-6DF8-7301-15E5A535636A}"/>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4"/>
              </a:rPr>
              <a:t>CC BY 4.0</a:t>
            </a:r>
            <a:endParaRPr lang="en-US" sz="1600" dirty="0"/>
          </a:p>
        </p:txBody>
      </p:sp>
      <p:sp>
        <p:nvSpPr>
          <p:cNvPr id="7" name="TextBox 6">
            <a:extLst>
              <a:ext uri="{FF2B5EF4-FFF2-40B4-BE49-F238E27FC236}">
                <a16:creationId xmlns:a16="http://schemas.microsoft.com/office/drawing/2014/main" id="{D5D0F13A-32ED-0BB3-D103-08F7011BD1F8}"/>
              </a:ext>
            </a:extLst>
          </p:cNvPr>
          <p:cNvSpPr txBox="1"/>
          <p:nvPr/>
        </p:nvSpPr>
        <p:spPr>
          <a:xfrm>
            <a:off x="587374" y="6360414"/>
            <a:ext cx="6180880" cy="369332"/>
          </a:xfrm>
          <a:prstGeom prst="rect">
            <a:avLst/>
          </a:prstGeom>
          <a:noFill/>
        </p:spPr>
        <p:txBody>
          <a:bodyPr wrap="square">
            <a:spAutoFit/>
          </a:bodyPr>
          <a:lstStyle/>
          <a:p>
            <a:r>
              <a:rPr lang="en-US" sz="1800" i="0" dirty="0">
                <a:solidFill>
                  <a:srgbClr val="000000"/>
                </a:solidFill>
                <a:effectLst/>
                <a:latin typeface="Arial" panose="020B0604020202020204" pitchFamily="34" charset="0"/>
                <a:cs typeface="Arial" panose="020B0604020202020204" pitchFamily="34" charset="0"/>
              </a:rPr>
              <a:t>(Kramer, 2022) </a:t>
            </a:r>
            <a:endParaRPr lang="en-CA" dirty="0"/>
          </a:p>
        </p:txBody>
      </p:sp>
      <p:sp>
        <p:nvSpPr>
          <p:cNvPr id="3" name="Content Placeholder 2">
            <a:extLst>
              <a:ext uri="{FF2B5EF4-FFF2-40B4-BE49-F238E27FC236}">
                <a16:creationId xmlns:a16="http://schemas.microsoft.com/office/drawing/2014/main" id="{1D8DF858-A961-2DD9-01B1-E4694210015E}"/>
              </a:ext>
            </a:extLst>
          </p:cNvPr>
          <p:cNvSpPr>
            <a:spLocks noGrp="1"/>
          </p:cNvSpPr>
          <p:nvPr>
            <p:ph sz="half" idx="1"/>
          </p:nvPr>
        </p:nvSpPr>
        <p:spPr>
          <a:xfrm>
            <a:off x="6927839" y="885825"/>
            <a:ext cx="4519625" cy="4692015"/>
          </a:xfrm>
        </p:spPr>
        <p:txBody>
          <a:bodyPr anchor="ctr" anchorCtr="0">
            <a:normAutofit/>
          </a:bodyPr>
          <a:lstStyle/>
          <a:p>
            <a:pPr marL="0" indent="0">
              <a:buNone/>
            </a:pPr>
            <a:r>
              <a:rPr lang="en-CA" sz="3600" b="1" kern="100" dirty="0">
                <a:effectLst/>
                <a:latin typeface="+mn-lt"/>
                <a:ea typeface="Aptos" panose="020B0004020202020204" pitchFamily="34" charset="0"/>
                <a:cs typeface="Times New Roman" panose="02020603050405020304" pitchFamily="18" charset="0"/>
              </a:rPr>
              <a:t>INTEREST (I)</a:t>
            </a:r>
          </a:p>
          <a:p>
            <a:pPr marL="0" indent="0">
              <a:buNone/>
            </a:pPr>
            <a:r>
              <a:rPr lang="en-US" b="1" i="1" dirty="0">
                <a:latin typeface="+mn-lt"/>
              </a:rPr>
              <a:t>&lt;INSERT RELEVANT COURSE TOPICS FOR STUDENTS TO USE FOR AI INQUIRY&gt;</a:t>
            </a:r>
          </a:p>
        </p:txBody>
      </p:sp>
      <p:sp>
        <p:nvSpPr>
          <p:cNvPr id="2" name="Title 1">
            <a:extLst>
              <a:ext uri="{FF2B5EF4-FFF2-40B4-BE49-F238E27FC236}">
                <a16:creationId xmlns:a16="http://schemas.microsoft.com/office/drawing/2014/main" id="{E87EEF42-71B9-CC39-A7DD-54596D4881F3}"/>
              </a:ext>
            </a:extLst>
          </p:cNvPr>
          <p:cNvSpPr>
            <a:spLocks noGrp="1"/>
          </p:cNvSpPr>
          <p:nvPr>
            <p:ph type="ctrTitle"/>
          </p:nvPr>
        </p:nvSpPr>
        <p:spPr>
          <a:xfrm>
            <a:off x="1476368" y="1435608"/>
            <a:ext cx="5305426" cy="4142232"/>
          </a:xfrm>
        </p:spPr>
        <p:txBody>
          <a:bodyPr>
            <a:normAutofit/>
          </a:bodyPr>
          <a:lstStyle/>
          <a:p>
            <a:r>
              <a:rPr lang="en-US" dirty="0">
                <a:latin typeface="+mn-lt"/>
              </a:rPr>
              <a:t>Part 1 – IQ Interests </a:t>
            </a:r>
          </a:p>
        </p:txBody>
      </p:sp>
    </p:spTree>
    <p:extLst>
      <p:ext uri="{BB962C8B-B14F-4D97-AF65-F5344CB8AC3E}">
        <p14:creationId xmlns:p14="http://schemas.microsoft.com/office/powerpoint/2010/main" val="61023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hands holding a piece of puzzle">
            <a:extLst>
              <a:ext uri="{FF2B5EF4-FFF2-40B4-BE49-F238E27FC236}">
                <a16:creationId xmlns:a16="http://schemas.microsoft.com/office/drawing/2014/main" id="{51A862AE-8CD4-2C0B-8818-8E33E4397C41}"/>
              </a:ext>
            </a:extLst>
          </p:cNvPr>
          <p:cNvPicPr>
            <a:picLocks noChangeAspect="1"/>
          </p:cNvPicPr>
          <p:nvPr/>
        </p:nvPicPr>
        <p:blipFill>
          <a:blip r:embed="rId3"/>
          <a:stretch>
            <a:fillRect/>
          </a:stretch>
        </p:blipFill>
        <p:spPr>
          <a:xfrm>
            <a:off x="345305" y="3207545"/>
            <a:ext cx="993734" cy="865707"/>
          </a:xfrm>
          <a:prstGeom prst="rect">
            <a:avLst/>
          </a:prstGeom>
        </p:spPr>
      </p:pic>
      <p:sp>
        <p:nvSpPr>
          <p:cNvPr id="5" name="Slide Number Placeholder 3">
            <a:extLst>
              <a:ext uri="{FF2B5EF4-FFF2-40B4-BE49-F238E27FC236}">
                <a16:creationId xmlns:a16="http://schemas.microsoft.com/office/drawing/2014/main" id="{D7E0A128-0D8B-C3F0-3C08-410697D95532}"/>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19</a:t>
            </a:fld>
            <a:endParaRPr lang="en-CA" dirty="0"/>
          </a:p>
        </p:txBody>
      </p:sp>
      <p:sp>
        <p:nvSpPr>
          <p:cNvPr id="4" name="Footer Placeholder 4">
            <a:extLst>
              <a:ext uri="{FF2B5EF4-FFF2-40B4-BE49-F238E27FC236}">
                <a16:creationId xmlns:a16="http://schemas.microsoft.com/office/drawing/2014/main" id="{078ED6F8-C094-D979-83BA-11F2A121EF03}"/>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4"/>
              </a:rPr>
              <a:t>CC BY 4.0</a:t>
            </a:r>
            <a:endParaRPr lang="en-US" sz="1600" dirty="0"/>
          </a:p>
        </p:txBody>
      </p:sp>
      <p:sp>
        <p:nvSpPr>
          <p:cNvPr id="7" name="TextBox 6">
            <a:extLst>
              <a:ext uri="{FF2B5EF4-FFF2-40B4-BE49-F238E27FC236}">
                <a16:creationId xmlns:a16="http://schemas.microsoft.com/office/drawing/2014/main" id="{DAC8120D-5D4B-BE4E-A30A-0552076C858B}"/>
              </a:ext>
            </a:extLst>
          </p:cNvPr>
          <p:cNvSpPr txBox="1"/>
          <p:nvPr/>
        </p:nvSpPr>
        <p:spPr>
          <a:xfrm>
            <a:off x="587374" y="6360414"/>
            <a:ext cx="6180880" cy="369332"/>
          </a:xfrm>
          <a:prstGeom prst="rect">
            <a:avLst/>
          </a:prstGeom>
          <a:noFill/>
        </p:spPr>
        <p:txBody>
          <a:bodyPr wrap="square">
            <a:spAutoFit/>
          </a:bodyPr>
          <a:lstStyle/>
          <a:p>
            <a:r>
              <a:rPr lang="en-US" sz="1800" i="0" dirty="0">
                <a:solidFill>
                  <a:srgbClr val="000000"/>
                </a:solidFill>
                <a:effectLst/>
                <a:latin typeface="Arial" panose="020B0604020202020204" pitchFamily="34" charset="0"/>
                <a:cs typeface="Arial" panose="020B0604020202020204" pitchFamily="34" charset="0"/>
              </a:rPr>
              <a:t>(Kramer, 2022) </a:t>
            </a:r>
            <a:endParaRPr lang="en-CA" dirty="0"/>
          </a:p>
        </p:txBody>
      </p:sp>
      <p:sp>
        <p:nvSpPr>
          <p:cNvPr id="3" name="Content Placeholder 2">
            <a:extLst>
              <a:ext uri="{FF2B5EF4-FFF2-40B4-BE49-F238E27FC236}">
                <a16:creationId xmlns:a16="http://schemas.microsoft.com/office/drawing/2014/main" id="{4ACA9E68-6C4E-C084-9C56-B1B3070FEDFA}"/>
              </a:ext>
            </a:extLst>
          </p:cNvPr>
          <p:cNvSpPr>
            <a:spLocks noGrp="1"/>
          </p:cNvSpPr>
          <p:nvPr>
            <p:ph sz="half" idx="1"/>
          </p:nvPr>
        </p:nvSpPr>
        <p:spPr>
          <a:xfrm>
            <a:off x="6899264" y="614364"/>
            <a:ext cx="4705362" cy="5186362"/>
          </a:xfrm>
        </p:spPr>
        <p:txBody>
          <a:bodyPr anchor="ctr" anchorCtr="0">
            <a:normAutofit fontScale="85000" lnSpcReduction="20000"/>
          </a:bodyPr>
          <a:lstStyle/>
          <a:p>
            <a:pPr marL="0" indent="0">
              <a:buNone/>
            </a:pPr>
            <a:r>
              <a:rPr lang="en-CA" sz="3600" b="1" kern="100" dirty="0">
                <a:effectLst/>
                <a:latin typeface="+mn-lt"/>
                <a:ea typeface="Aptos" panose="020B0004020202020204" pitchFamily="34" charset="0"/>
                <a:cs typeface="Times New Roman" panose="02020603050405020304" pitchFamily="18" charset="0"/>
              </a:rPr>
              <a:t>QUESTION (Q)</a:t>
            </a:r>
          </a:p>
          <a:p>
            <a:pPr marL="514350" indent="-514350">
              <a:buAutoNum type="arabicPeriod" startAt="2"/>
            </a:pPr>
            <a:r>
              <a:rPr lang="en-CA" sz="3100" kern="100" dirty="0">
                <a:effectLst/>
                <a:latin typeface="+mn-lt"/>
                <a:ea typeface="Aptos" panose="020B0004020202020204" pitchFamily="34" charset="0"/>
                <a:cs typeface="Times New Roman" panose="02020603050405020304" pitchFamily="18" charset="0"/>
              </a:rPr>
              <a:t>Based on the three (3) course key concepts and you identified which one of them is of the most interest to do more research on –  what question would you want to ask  - record your choice on the assignment template.</a:t>
            </a:r>
          </a:p>
          <a:p>
            <a:pPr marL="0" indent="0">
              <a:buNone/>
            </a:pPr>
            <a:endParaRPr lang="en-US" sz="1800" dirty="0">
              <a:latin typeface="+mn-lt"/>
            </a:endParaRPr>
          </a:p>
        </p:txBody>
      </p:sp>
      <p:sp>
        <p:nvSpPr>
          <p:cNvPr id="2" name="Title 1">
            <a:extLst>
              <a:ext uri="{FF2B5EF4-FFF2-40B4-BE49-F238E27FC236}">
                <a16:creationId xmlns:a16="http://schemas.microsoft.com/office/drawing/2014/main" id="{80CBE989-9BA4-A48A-0316-14517E928593}"/>
              </a:ext>
            </a:extLst>
          </p:cNvPr>
          <p:cNvSpPr>
            <a:spLocks noGrp="1"/>
          </p:cNvSpPr>
          <p:nvPr>
            <p:ph type="ctrTitle"/>
          </p:nvPr>
        </p:nvSpPr>
        <p:spPr>
          <a:xfrm>
            <a:off x="1339039" y="1357884"/>
            <a:ext cx="5305426" cy="4142232"/>
          </a:xfrm>
        </p:spPr>
        <p:txBody>
          <a:bodyPr>
            <a:normAutofit/>
          </a:bodyPr>
          <a:lstStyle/>
          <a:p>
            <a:br>
              <a:rPr lang="en-US" dirty="0">
                <a:latin typeface="+mn-lt"/>
              </a:rPr>
            </a:br>
            <a:r>
              <a:rPr lang="en-US" dirty="0">
                <a:latin typeface="+mn-lt"/>
              </a:rPr>
              <a:t>Part 1 – IQ Question </a:t>
            </a:r>
          </a:p>
        </p:txBody>
      </p:sp>
    </p:spTree>
    <p:extLst>
      <p:ext uri="{BB962C8B-B14F-4D97-AF65-F5344CB8AC3E}">
        <p14:creationId xmlns:p14="http://schemas.microsoft.com/office/powerpoint/2010/main" val="1678496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C16369-A83F-6A66-D46B-D4B2C90491A7}"/>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2</a:t>
            </a:fld>
            <a:endParaRPr lang="en-CA" dirty="0"/>
          </a:p>
        </p:txBody>
      </p:sp>
      <p:sp>
        <p:nvSpPr>
          <p:cNvPr id="6" name="Footer Placeholder 4">
            <a:extLst>
              <a:ext uri="{FF2B5EF4-FFF2-40B4-BE49-F238E27FC236}">
                <a16:creationId xmlns:a16="http://schemas.microsoft.com/office/drawing/2014/main" id="{9A165A4F-B13A-51A2-4E3B-C9C95E1560F0}"/>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Copyright © Michael Quartermain, </a:t>
            </a:r>
            <a:r>
              <a:rPr lang="en-US" sz="1600" dirty="0">
                <a:hlinkClick r:id="rId3"/>
              </a:rPr>
              <a:t>CC BY 4.0</a:t>
            </a:r>
            <a:endParaRPr lang="en-US" sz="1600" dirty="0"/>
          </a:p>
        </p:txBody>
      </p:sp>
      <p:sp>
        <p:nvSpPr>
          <p:cNvPr id="3" name="Content Placeholder 2">
            <a:extLst>
              <a:ext uri="{FF2B5EF4-FFF2-40B4-BE49-F238E27FC236}">
                <a16:creationId xmlns:a16="http://schemas.microsoft.com/office/drawing/2014/main" id="{4ACA9E68-6C4E-C084-9C56-B1B3070FEDFA}"/>
              </a:ext>
            </a:extLst>
          </p:cNvPr>
          <p:cNvSpPr>
            <a:spLocks noGrp="1"/>
          </p:cNvSpPr>
          <p:nvPr>
            <p:ph sz="half" idx="1"/>
          </p:nvPr>
        </p:nvSpPr>
        <p:spPr>
          <a:xfrm>
            <a:off x="6729413" y="257175"/>
            <a:ext cx="5029200" cy="5772150"/>
          </a:xfrm>
        </p:spPr>
        <p:txBody>
          <a:bodyPr anchor="ctr" anchorCtr="0">
            <a:normAutofit/>
          </a:bodyPr>
          <a:lstStyle/>
          <a:p>
            <a:pPr marL="0" indent="0">
              <a:buNone/>
            </a:pPr>
            <a:r>
              <a:rPr lang="en-CA" sz="2800" b="1" kern="100" dirty="0">
                <a:effectLst/>
                <a:latin typeface="+mn-lt"/>
                <a:ea typeface="Aptos" panose="020B0004020202020204" pitchFamily="34" charset="0"/>
                <a:cs typeface="Times New Roman" panose="02020603050405020304" pitchFamily="18" charset="0"/>
              </a:rPr>
              <a:t>LEARNING OBJECTIVES:</a:t>
            </a:r>
          </a:p>
          <a:p>
            <a:r>
              <a:rPr lang="en-US" kern="100" dirty="0">
                <a:latin typeface="+mn-lt"/>
                <a:ea typeface="Aptos" panose="020B0004020202020204" pitchFamily="34" charset="0"/>
                <a:cs typeface="Times New Roman" panose="02020603050405020304" pitchFamily="18" charset="0"/>
              </a:rPr>
              <a:t>A</a:t>
            </a:r>
            <a:r>
              <a:rPr lang="en-US" kern="100" dirty="0">
                <a:effectLst/>
                <a:latin typeface="+mn-lt"/>
                <a:ea typeface="Aptos" panose="020B0004020202020204" pitchFamily="34" charset="0"/>
                <a:cs typeface="Times New Roman" panose="02020603050405020304" pitchFamily="18" charset="0"/>
              </a:rPr>
              <a:t>pply Copilot to explore business concepts.</a:t>
            </a:r>
          </a:p>
          <a:p>
            <a:r>
              <a:rPr lang="en-US" kern="100" dirty="0">
                <a:latin typeface="+mn-lt"/>
                <a:ea typeface="Aptos" panose="020B0004020202020204" pitchFamily="34" charset="0"/>
                <a:cs typeface="Times New Roman" panose="02020603050405020304" pitchFamily="18" charset="0"/>
              </a:rPr>
              <a:t>Design effective AI prompts.</a:t>
            </a:r>
          </a:p>
          <a:p>
            <a:r>
              <a:rPr lang="en-US" kern="100" dirty="0">
                <a:latin typeface="+mn-lt"/>
                <a:ea typeface="Aptos" panose="020B0004020202020204" pitchFamily="34" charset="0"/>
                <a:cs typeface="Times New Roman" panose="02020603050405020304" pitchFamily="18" charset="0"/>
              </a:rPr>
              <a:t>C</a:t>
            </a:r>
            <a:r>
              <a:rPr lang="en-US" kern="100" dirty="0">
                <a:effectLst/>
                <a:latin typeface="+mn-lt"/>
                <a:ea typeface="Aptos" panose="020B0004020202020204" pitchFamily="34" charset="0"/>
                <a:cs typeface="Times New Roman" panose="02020603050405020304" pitchFamily="18" charset="0"/>
              </a:rPr>
              <a:t>ritically evaluate AI-generated outputs. </a:t>
            </a:r>
          </a:p>
          <a:p>
            <a:r>
              <a:rPr lang="en-US" kern="100" dirty="0">
                <a:latin typeface="+mn-lt"/>
                <a:ea typeface="Aptos" panose="020B0004020202020204" pitchFamily="34" charset="0"/>
                <a:cs typeface="Times New Roman" panose="02020603050405020304" pitchFamily="18" charset="0"/>
              </a:rPr>
              <a:t>R</a:t>
            </a:r>
            <a:r>
              <a:rPr lang="en-US" kern="100" dirty="0">
                <a:effectLst/>
                <a:latin typeface="+mn-lt"/>
                <a:ea typeface="Aptos" panose="020B0004020202020204" pitchFamily="34" charset="0"/>
                <a:cs typeface="Times New Roman" panose="02020603050405020304" pitchFamily="18" charset="0"/>
              </a:rPr>
              <a:t>eflect on learning and ethical use of generative tools.</a:t>
            </a:r>
            <a:endParaRPr lang="en-CA" kern="100" dirty="0">
              <a:effectLst/>
              <a:latin typeface="+mn-lt"/>
              <a:ea typeface="Aptos" panose="020B0004020202020204" pitchFamily="34" charset="0"/>
              <a:cs typeface="Times New Roman" panose="02020603050405020304" pitchFamily="18" charset="0"/>
            </a:endParaRPr>
          </a:p>
          <a:p>
            <a:pPr marL="0" indent="0">
              <a:buNone/>
            </a:pPr>
            <a:endParaRPr lang="en-US" sz="1800" dirty="0">
              <a:latin typeface="+mn-lt"/>
            </a:endParaRPr>
          </a:p>
        </p:txBody>
      </p:sp>
      <p:sp>
        <p:nvSpPr>
          <p:cNvPr id="2" name="Title 1">
            <a:extLst>
              <a:ext uri="{FF2B5EF4-FFF2-40B4-BE49-F238E27FC236}">
                <a16:creationId xmlns:a16="http://schemas.microsoft.com/office/drawing/2014/main" id="{80CBE989-9BA4-A48A-0316-14517E928593}"/>
              </a:ext>
            </a:extLst>
          </p:cNvPr>
          <p:cNvSpPr>
            <a:spLocks noGrp="1"/>
          </p:cNvSpPr>
          <p:nvPr>
            <p:ph type="ctrTitle"/>
          </p:nvPr>
        </p:nvSpPr>
        <p:spPr>
          <a:xfrm>
            <a:off x="587374" y="1435608"/>
            <a:ext cx="5305426" cy="4142232"/>
          </a:xfrm>
        </p:spPr>
        <p:txBody>
          <a:bodyPr>
            <a:normAutofit fontScale="90000"/>
          </a:bodyPr>
          <a:lstStyle/>
          <a:p>
            <a:r>
              <a:rPr lang="en-US" dirty="0">
                <a:latin typeface="+mn-lt"/>
              </a:rPr>
              <a:t>This activity is for you to identify concepts of interest and learn to research them using Microsoft Co-Pilot</a:t>
            </a:r>
          </a:p>
        </p:txBody>
      </p:sp>
    </p:spTree>
    <p:extLst>
      <p:ext uri="{BB962C8B-B14F-4D97-AF65-F5344CB8AC3E}">
        <p14:creationId xmlns:p14="http://schemas.microsoft.com/office/powerpoint/2010/main" val="854360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B181C-1F31-5115-8C3A-B56DCFBC83DB}"/>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0E2421D-6590-F8BE-333C-90D55766E8BF}"/>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20</a:t>
            </a:fld>
            <a:endParaRPr lang="en-CA" dirty="0"/>
          </a:p>
        </p:txBody>
      </p:sp>
      <p:pic>
        <p:nvPicPr>
          <p:cNvPr id="4" name="Picture 3" descr="A magnifying glass with a question mark in the shape of a head">
            <a:extLst>
              <a:ext uri="{FF2B5EF4-FFF2-40B4-BE49-F238E27FC236}">
                <a16:creationId xmlns:a16="http://schemas.microsoft.com/office/drawing/2014/main" id="{1FCC8708-9134-D678-F885-A8C53369133B}"/>
              </a:ext>
            </a:extLst>
          </p:cNvPr>
          <p:cNvPicPr>
            <a:picLocks noChangeAspect="1"/>
          </p:cNvPicPr>
          <p:nvPr/>
        </p:nvPicPr>
        <p:blipFill>
          <a:blip r:embed="rId3"/>
          <a:stretch>
            <a:fillRect/>
          </a:stretch>
        </p:blipFill>
        <p:spPr>
          <a:xfrm>
            <a:off x="6938960" y="1527857"/>
            <a:ext cx="4438954" cy="4142231"/>
          </a:xfrm>
          <a:prstGeom prst="rect">
            <a:avLst/>
          </a:prstGeom>
        </p:spPr>
      </p:pic>
      <p:sp>
        <p:nvSpPr>
          <p:cNvPr id="5" name="Footer Placeholder 4">
            <a:extLst>
              <a:ext uri="{FF2B5EF4-FFF2-40B4-BE49-F238E27FC236}">
                <a16:creationId xmlns:a16="http://schemas.microsoft.com/office/drawing/2014/main" id="{6C23D1F0-4673-37F4-107E-EAB237B2E372}"/>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4"/>
              </a:rPr>
              <a:t>CC BY 4.0</a:t>
            </a:r>
            <a:endParaRPr lang="en-US" sz="1600" dirty="0"/>
          </a:p>
        </p:txBody>
      </p:sp>
      <p:sp>
        <p:nvSpPr>
          <p:cNvPr id="8" name="TextBox 7">
            <a:extLst>
              <a:ext uri="{FF2B5EF4-FFF2-40B4-BE49-F238E27FC236}">
                <a16:creationId xmlns:a16="http://schemas.microsoft.com/office/drawing/2014/main" id="{4A4C7E7C-C8F5-DE0B-DFA2-9271A604F2AA}"/>
              </a:ext>
            </a:extLst>
          </p:cNvPr>
          <p:cNvSpPr txBox="1"/>
          <p:nvPr/>
        </p:nvSpPr>
        <p:spPr>
          <a:xfrm>
            <a:off x="587374" y="6360414"/>
            <a:ext cx="6180880" cy="369332"/>
          </a:xfrm>
          <a:prstGeom prst="rect">
            <a:avLst/>
          </a:prstGeom>
          <a:noFill/>
        </p:spPr>
        <p:txBody>
          <a:bodyPr wrap="square">
            <a:spAutoFit/>
          </a:bodyPr>
          <a:lstStyle/>
          <a:p>
            <a:r>
              <a:rPr lang="en-US" sz="1800" i="0" dirty="0">
                <a:solidFill>
                  <a:srgbClr val="000000"/>
                </a:solidFill>
                <a:effectLst/>
                <a:latin typeface="Arial" panose="020B0604020202020204" pitchFamily="34" charset="0"/>
                <a:cs typeface="Arial" panose="020B0604020202020204" pitchFamily="34" charset="0"/>
              </a:rPr>
              <a:t>(Kramer, 2022) </a:t>
            </a:r>
            <a:endParaRPr lang="en-CA" dirty="0"/>
          </a:p>
        </p:txBody>
      </p:sp>
      <p:sp>
        <p:nvSpPr>
          <p:cNvPr id="2" name="Title 1">
            <a:extLst>
              <a:ext uri="{FF2B5EF4-FFF2-40B4-BE49-F238E27FC236}">
                <a16:creationId xmlns:a16="http://schemas.microsoft.com/office/drawing/2014/main" id="{FE204620-8F1E-83D2-0FA6-67C96AADA82D}"/>
              </a:ext>
            </a:extLst>
          </p:cNvPr>
          <p:cNvSpPr>
            <a:spLocks noGrp="1"/>
          </p:cNvSpPr>
          <p:nvPr>
            <p:ph type="ctrTitle"/>
          </p:nvPr>
        </p:nvSpPr>
        <p:spPr>
          <a:xfrm>
            <a:off x="1633534" y="1372743"/>
            <a:ext cx="5305426" cy="4142232"/>
          </a:xfrm>
        </p:spPr>
        <p:txBody>
          <a:bodyPr>
            <a:normAutofit/>
          </a:bodyPr>
          <a:lstStyle/>
          <a:p>
            <a:br>
              <a:rPr lang="en-US" dirty="0">
                <a:latin typeface="+mn-lt"/>
              </a:rPr>
            </a:br>
            <a:r>
              <a:rPr lang="en-US" dirty="0">
                <a:latin typeface="+mn-lt"/>
              </a:rPr>
              <a:t>Part 1 – IQ Question </a:t>
            </a:r>
          </a:p>
        </p:txBody>
      </p:sp>
    </p:spTree>
    <p:extLst>
      <p:ext uri="{BB962C8B-B14F-4D97-AF65-F5344CB8AC3E}">
        <p14:creationId xmlns:p14="http://schemas.microsoft.com/office/powerpoint/2010/main" val="629911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nk brain on a black background">
            <a:extLst>
              <a:ext uri="{FF2B5EF4-FFF2-40B4-BE49-F238E27FC236}">
                <a16:creationId xmlns:a16="http://schemas.microsoft.com/office/drawing/2014/main" id="{88549D15-6A34-4F3C-FB9D-43332EB98DDA}"/>
              </a:ext>
            </a:extLst>
          </p:cNvPr>
          <p:cNvPicPr>
            <a:picLocks noChangeAspect="1"/>
          </p:cNvPicPr>
          <p:nvPr/>
        </p:nvPicPr>
        <p:blipFill>
          <a:blip r:embed="rId3"/>
          <a:stretch>
            <a:fillRect/>
          </a:stretch>
        </p:blipFill>
        <p:spPr>
          <a:xfrm>
            <a:off x="-338024" y="2703513"/>
            <a:ext cx="1761897" cy="1450974"/>
          </a:xfrm>
          <a:prstGeom prst="rect">
            <a:avLst/>
          </a:prstGeom>
        </p:spPr>
      </p:pic>
      <p:sp>
        <p:nvSpPr>
          <p:cNvPr id="5" name="Content Placeholder 4" descr="Computer mouse ">
            <a:extLst>
              <a:ext uri="{FF2B5EF4-FFF2-40B4-BE49-F238E27FC236}">
                <a16:creationId xmlns:a16="http://schemas.microsoft.com/office/drawing/2014/main" id="{561E857B-D834-1ED6-FE3F-B0D63CF7091C}"/>
              </a:ext>
            </a:extLst>
          </p:cNvPr>
          <p:cNvSpPr>
            <a:spLocks noGrp="1"/>
          </p:cNvSpPr>
          <p:nvPr>
            <p:ph sz="half" idx="1"/>
          </p:nvPr>
        </p:nvSpPr>
        <p:spPr>
          <a:xfrm>
            <a:off x="6829425" y="1228726"/>
            <a:ext cx="5072063" cy="4829174"/>
          </a:xfrm>
        </p:spPr>
        <p:txBody>
          <a:bodyPr>
            <a:normAutofit/>
          </a:bodyPr>
          <a:lstStyle/>
          <a:p>
            <a:pPr marL="0" indent="0" algn="l">
              <a:buNone/>
            </a:pPr>
            <a:r>
              <a:rPr lang="en-US" sz="2900" b="1" i="0" dirty="0">
                <a:solidFill>
                  <a:srgbClr val="000000"/>
                </a:solidFill>
                <a:effectLst/>
                <a:latin typeface="var(--sans-serif-font-family,&quot;Open Sans&quot;,sans-serif)"/>
              </a:rPr>
              <a:t> </a:t>
            </a:r>
          </a:p>
        </p:txBody>
      </p:sp>
      <p:sp>
        <p:nvSpPr>
          <p:cNvPr id="8" name="Slide Number Placeholder 3">
            <a:extLst>
              <a:ext uri="{FF2B5EF4-FFF2-40B4-BE49-F238E27FC236}">
                <a16:creationId xmlns:a16="http://schemas.microsoft.com/office/drawing/2014/main" id="{FD6C6D11-FC89-0CB5-88BC-3CF5C5DDA3CA}"/>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21</a:t>
            </a:fld>
            <a:endParaRPr lang="en-CA" dirty="0"/>
          </a:p>
        </p:txBody>
      </p:sp>
      <p:pic>
        <p:nvPicPr>
          <p:cNvPr id="10" name="Picture 9" descr="Hand on mouse">
            <a:extLst>
              <a:ext uri="{FF2B5EF4-FFF2-40B4-BE49-F238E27FC236}">
                <a16:creationId xmlns:a16="http://schemas.microsoft.com/office/drawing/2014/main" id="{3BB9A976-9409-505D-53B7-F36CB5F7A14B}"/>
              </a:ext>
            </a:extLst>
          </p:cNvPr>
          <p:cNvPicPr>
            <a:picLocks noChangeAspect="1"/>
          </p:cNvPicPr>
          <p:nvPr/>
        </p:nvPicPr>
        <p:blipFill>
          <a:blip r:embed="rId4"/>
          <a:stretch>
            <a:fillRect/>
          </a:stretch>
        </p:blipFill>
        <p:spPr>
          <a:xfrm>
            <a:off x="6869352" y="1372505"/>
            <a:ext cx="4992207" cy="4112990"/>
          </a:xfrm>
          <a:prstGeom prst="rect">
            <a:avLst/>
          </a:prstGeom>
        </p:spPr>
      </p:pic>
      <p:sp>
        <p:nvSpPr>
          <p:cNvPr id="3" name="Footer Placeholder 4">
            <a:extLst>
              <a:ext uri="{FF2B5EF4-FFF2-40B4-BE49-F238E27FC236}">
                <a16:creationId xmlns:a16="http://schemas.microsoft.com/office/drawing/2014/main" id="{08088C37-8957-078A-7139-DFEEFA926F16}"/>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5"/>
              </a:rPr>
              <a:t>CC BY 4.0</a:t>
            </a:r>
            <a:endParaRPr lang="en-US" sz="1600" dirty="0"/>
          </a:p>
        </p:txBody>
      </p:sp>
      <p:sp>
        <p:nvSpPr>
          <p:cNvPr id="2" name="Title 1">
            <a:extLst>
              <a:ext uri="{FF2B5EF4-FFF2-40B4-BE49-F238E27FC236}">
                <a16:creationId xmlns:a16="http://schemas.microsoft.com/office/drawing/2014/main" id="{80CBE989-9BA4-A48A-0316-14517E928593}"/>
              </a:ext>
            </a:extLst>
          </p:cNvPr>
          <p:cNvSpPr>
            <a:spLocks noGrp="1"/>
          </p:cNvSpPr>
          <p:nvPr>
            <p:ph type="ctrTitle"/>
          </p:nvPr>
        </p:nvSpPr>
        <p:spPr>
          <a:xfrm>
            <a:off x="1033462" y="1228726"/>
            <a:ext cx="5305426" cy="4142232"/>
          </a:xfrm>
        </p:spPr>
        <p:txBody>
          <a:bodyPr>
            <a:normAutofit fontScale="90000"/>
          </a:bodyPr>
          <a:lstStyle/>
          <a:p>
            <a:br>
              <a:rPr lang="en-US" dirty="0">
                <a:latin typeface="+mn-lt"/>
              </a:rPr>
            </a:br>
            <a:br>
              <a:rPr lang="en-US" dirty="0">
                <a:latin typeface="+mn-lt"/>
              </a:rPr>
            </a:br>
            <a:br>
              <a:rPr lang="en-US" dirty="0">
                <a:latin typeface="+mn-lt"/>
              </a:rPr>
            </a:br>
            <a:r>
              <a:rPr lang="en-US" dirty="0">
                <a:latin typeface="+mn-lt"/>
              </a:rPr>
              <a:t>Part 2 –</a:t>
            </a:r>
            <a:r>
              <a:rPr lang="en-US" sz="5400" b="1" i="0" dirty="0">
                <a:solidFill>
                  <a:srgbClr val="000000"/>
                </a:solidFill>
                <a:effectLst/>
                <a:latin typeface="var(--sans-serif-font-family,&quot;Open Sans&quot;,sans-serif)"/>
              </a:rPr>
              <a:t>Researching your question using Co-Pilot – Prompt Engineering</a:t>
            </a:r>
            <a:endParaRPr lang="en-US" dirty="0">
              <a:latin typeface="+mn-lt"/>
            </a:endParaRPr>
          </a:p>
        </p:txBody>
      </p:sp>
    </p:spTree>
    <p:extLst>
      <p:ext uri="{BB962C8B-B14F-4D97-AF65-F5344CB8AC3E}">
        <p14:creationId xmlns:p14="http://schemas.microsoft.com/office/powerpoint/2010/main" val="3387835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EF483-1A4D-E237-CC04-B4D296D48D9B}"/>
            </a:ext>
          </a:extLst>
        </p:cNvPr>
        <p:cNvGrpSpPr/>
        <p:nvPr/>
      </p:nvGrpSpPr>
      <p:grpSpPr>
        <a:xfrm>
          <a:off x="0" y="0"/>
          <a:ext cx="0" cy="0"/>
          <a:chOff x="0" y="0"/>
          <a:chExt cx="0" cy="0"/>
        </a:xfrm>
      </p:grpSpPr>
      <p:pic>
        <p:nvPicPr>
          <p:cNvPr id="7" name="Picture 6" descr="A pink brain on a black background">
            <a:extLst>
              <a:ext uri="{FF2B5EF4-FFF2-40B4-BE49-F238E27FC236}">
                <a16:creationId xmlns:a16="http://schemas.microsoft.com/office/drawing/2014/main" id="{C4E22648-6823-031C-1975-6F450A3F2E59}"/>
              </a:ext>
            </a:extLst>
          </p:cNvPr>
          <p:cNvPicPr>
            <a:picLocks noChangeAspect="1"/>
          </p:cNvPicPr>
          <p:nvPr/>
        </p:nvPicPr>
        <p:blipFill>
          <a:blip r:embed="rId3"/>
          <a:stretch>
            <a:fillRect/>
          </a:stretch>
        </p:blipFill>
        <p:spPr>
          <a:xfrm>
            <a:off x="0" y="2560638"/>
            <a:ext cx="1761897" cy="1450974"/>
          </a:xfrm>
          <a:prstGeom prst="rect">
            <a:avLst/>
          </a:prstGeom>
        </p:spPr>
      </p:pic>
      <p:sp>
        <p:nvSpPr>
          <p:cNvPr id="3" name="Slide Number Placeholder 3">
            <a:extLst>
              <a:ext uri="{FF2B5EF4-FFF2-40B4-BE49-F238E27FC236}">
                <a16:creationId xmlns:a16="http://schemas.microsoft.com/office/drawing/2014/main" id="{1F2AB1C0-7742-1B3E-1746-02D1C48D93EA}"/>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22</a:t>
            </a:fld>
            <a:endParaRPr lang="en-CA" dirty="0"/>
          </a:p>
        </p:txBody>
      </p:sp>
      <p:sp>
        <p:nvSpPr>
          <p:cNvPr id="4" name="Footer Placeholder 4">
            <a:extLst>
              <a:ext uri="{FF2B5EF4-FFF2-40B4-BE49-F238E27FC236}">
                <a16:creationId xmlns:a16="http://schemas.microsoft.com/office/drawing/2014/main" id="{21ED5D90-FF63-CE31-5EFC-B41FD746C717}"/>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4"/>
              </a:rPr>
              <a:t>CC BY 4.0</a:t>
            </a:r>
            <a:endParaRPr lang="en-US" sz="1600" dirty="0"/>
          </a:p>
        </p:txBody>
      </p:sp>
      <p:sp>
        <p:nvSpPr>
          <p:cNvPr id="8" name="TextBox 7">
            <a:extLst>
              <a:ext uri="{FF2B5EF4-FFF2-40B4-BE49-F238E27FC236}">
                <a16:creationId xmlns:a16="http://schemas.microsoft.com/office/drawing/2014/main" id="{821DDEB4-26BB-5B46-61C7-C9C3B9D0AAA8}"/>
              </a:ext>
            </a:extLst>
          </p:cNvPr>
          <p:cNvSpPr txBox="1"/>
          <p:nvPr/>
        </p:nvSpPr>
        <p:spPr>
          <a:xfrm>
            <a:off x="698921" y="6360414"/>
            <a:ext cx="6180880" cy="369332"/>
          </a:xfrm>
          <a:prstGeom prst="rect">
            <a:avLst/>
          </a:prstGeom>
          <a:noFill/>
        </p:spPr>
        <p:txBody>
          <a:bodyPr wrap="square">
            <a:spAutoFit/>
          </a:bodyPr>
          <a:lstStyle/>
          <a:p>
            <a:r>
              <a:rPr lang="en-CA" sz="1800" spc="15"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(Crabtree, 2024). </a:t>
            </a:r>
            <a:endParaRPr lang="en-CA" dirty="0"/>
          </a:p>
        </p:txBody>
      </p:sp>
      <p:sp>
        <p:nvSpPr>
          <p:cNvPr id="5" name="TextBox 4">
            <a:extLst>
              <a:ext uri="{FF2B5EF4-FFF2-40B4-BE49-F238E27FC236}">
                <a16:creationId xmlns:a16="http://schemas.microsoft.com/office/drawing/2014/main" id="{82DE5B4D-F077-3003-8195-B987260FDE45}"/>
              </a:ext>
            </a:extLst>
          </p:cNvPr>
          <p:cNvSpPr txBox="1"/>
          <p:nvPr/>
        </p:nvSpPr>
        <p:spPr>
          <a:xfrm>
            <a:off x="5713413" y="181670"/>
            <a:ext cx="5767387" cy="5940088"/>
          </a:xfrm>
          <a:prstGeom prst="rect">
            <a:avLst/>
          </a:prstGeom>
          <a:noFill/>
        </p:spPr>
        <p:txBody>
          <a:bodyPr wrap="square">
            <a:spAutoFit/>
          </a:bodyPr>
          <a:lstStyle/>
          <a:p>
            <a:r>
              <a:rPr lang="en-US" sz="3200" b="1" dirty="0"/>
              <a:t>Generative AI</a:t>
            </a:r>
          </a:p>
          <a:p>
            <a:endParaRPr lang="en-US" sz="1200" b="1" dirty="0"/>
          </a:p>
          <a:p>
            <a:pPr marL="342900" indent="-342900">
              <a:buFont typeface="Arial" panose="020B0604020202020204" pitchFamily="34" charset="0"/>
              <a:buChar char="•"/>
            </a:pPr>
            <a:r>
              <a:rPr lang="en-US" sz="2400" dirty="0"/>
              <a:t>Generative AI can be thought of as a machine-learning model that is trained to create new data, rather than making a prediction about a specific dataset.</a:t>
            </a:r>
          </a:p>
          <a:p>
            <a:endParaRPr lang="en-US" sz="2400" dirty="0"/>
          </a:p>
          <a:p>
            <a:pPr marL="342900" indent="-342900">
              <a:buFont typeface="Arial" panose="020B0604020202020204" pitchFamily="34" charset="0"/>
              <a:buChar char="•"/>
            </a:pPr>
            <a:r>
              <a:rPr lang="en-US" sz="2400" dirty="0"/>
              <a:t>Generative AI can inherit and proliferate biases that exist in training data or amplify hate speech and false statements. </a:t>
            </a:r>
          </a:p>
          <a:p>
            <a:endParaRPr lang="en-US" sz="2400" dirty="0"/>
          </a:p>
          <a:p>
            <a:pPr marL="342900" indent="-342900">
              <a:buFont typeface="Arial" panose="020B0604020202020204" pitchFamily="34" charset="0"/>
              <a:buChar char="•"/>
            </a:pPr>
            <a:r>
              <a:rPr lang="en-US" sz="2400" dirty="0"/>
              <a:t>The models have the capacity to plagiarize and can generate content that looks like it was produced by a specific human creator, raising potential copyright issues.</a:t>
            </a:r>
          </a:p>
          <a:p>
            <a:endParaRPr lang="en-US" sz="2400" dirty="0"/>
          </a:p>
        </p:txBody>
      </p:sp>
      <p:sp>
        <p:nvSpPr>
          <p:cNvPr id="2" name="Title 1">
            <a:extLst>
              <a:ext uri="{FF2B5EF4-FFF2-40B4-BE49-F238E27FC236}">
                <a16:creationId xmlns:a16="http://schemas.microsoft.com/office/drawing/2014/main" id="{CC2C4F1B-815B-981A-A5F2-27238A33E001}"/>
              </a:ext>
            </a:extLst>
          </p:cNvPr>
          <p:cNvSpPr>
            <a:spLocks noGrp="1"/>
          </p:cNvSpPr>
          <p:nvPr>
            <p:ph type="ctrTitle"/>
          </p:nvPr>
        </p:nvSpPr>
        <p:spPr>
          <a:xfrm>
            <a:off x="1371599" y="1435608"/>
            <a:ext cx="4835525" cy="3465005"/>
          </a:xfrm>
        </p:spPr>
        <p:txBody>
          <a:bodyPr>
            <a:normAutofit/>
          </a:bodyPr>
          <a:lstStyle/>
          <a:p>
            <a:br>
              <a:rPr lang="en-US" dirty="0">
                <a:latin typeface="+mn-lt"/>
              </a:rPr>
            </a:br>
            <a:r>
              <a:rPr lang="en-US" dirty="0">
                <a:latin typeface="+mn-lt"/>
              </a:rPr>
              <a:t>Prompt Engineering</a:t>
            </a:r>
          </a:p>
        </p:txBody>
      </p:sp>
    </p:spTree>
    <p:extLst>
      <p:ext uri="{BB962C8B-B14F-4D97-AF65-F5344CB8AC3E}">
        <p14:creationId xmlns:p14="http://schemas.microsoft.com/office/powerpoint/2010/main" val="3237160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AFDFB-F2C6-2034-FEFE-8223E84652EB}"/>
            </a:ext>
          </a:extLst>
        </p:cNvPr>
        <p:cNvGrpSpPr/>
        <p:nvPr/>
      </p:nvGrpSpPr>
      <p:grpSpPr>
        <a:xfrm>
          <a:off x="0" y="0"/>
          <a:ext cx="0" cy="0"/>
          <a:chOff x="0" y="0"/>
          <a:chExt cx="0" cy="0"/>
        </a:xfrm>
      </p:grpSpPr>
      <p:pic>
        <p:nvPicPr>
          <p:cNvPr id="7" name="Picture 6" descr="A pink brain on a black background">
            <a:extLst>
              <a:ext uri="{FF2B5EF4-FFF2-40B4-BE49-F238E27FC236}">
                <a16:creationId xmlns:a16="http://schemas.microsoft.com/office/drawing/2014/main" id="{09933DD6-9B18-AFA3-7A1C-8B84D1E59233}"/>
              </a:ext>
            </a:extLst>
          </p:cNvPr>
          <p:cNvPicPr>
            <a:picLocks noChangeAspect="1"/>
          </p:cNvPicPr>
          <p:nvPr/>
        </p:nvPicPr>
        <p:blipFill>
          <a:blip r:embed="rId3"/>
          <a:stretch>
            <a:fillRect/>
          </a:stretch>
        </p:blipFill>
        <p:spPr>
          <a:xfrm>
            <a:off x="0" y="2560638"/>
            <a:ext cx="1761897" cy="1450974"/>
          </a:xfrm>
          <a:prstGeom prst="rect">
            <a:avLst/>
          </a:prstGeom>
        </p:spPr>
      </p:pic>
      <p:sp>
        <p:nvSpPr>
          <p:cNvPr id="5" name="Slide Number Placeholder 3">
            <a:extLst>
              <a:ext uri="{FF2B5EF4-FFF2-40B4-BE49-F238E27FC236}">
                <a16:creationId xmlns:a16="http://schemas.microsoft.com/office/drawing/2014/main" id="{56B60CF2-5865-677B-E956-F00945620B57}"/>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23</a:t>
            </a:fld>
            <a:endParaRPr lang="en-CA" dirty="0"/>
          </a:p>
        </p:txBody>
      </p:sp>
      <p:sp>
        <p:nvSpPr>
          <p:cNvPr id="4" name="Footer Placeholder 4">
            <a:extLst>
              <a:ext uri="{FF2B5EF4-FFF2-40B4-BE49-F238E27FC236}">
                <a16:creationId xmlns:a16="http://schemas.microsoft.com/office/drawing/2014/main" id="{AA23EBC5-982A-8DEB-A21C-B7165E7369CB}"/>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4"/>
              </a:rPr>
              <a:t>CC BY 4.0</a:t>
            </a:r>
            <a:endParaRPr lang="en-US" sz="1600" dirty="0"/>
          </a:p>
        </p:txBody>
      </p:sp>
      <p:sp>
        <p:nvSpPr>
          <p:cNvPr id="8" name="TextBox 7">
            <a:extLst>
              <a:ext uri="{FF2B5EF4-FFF2-40B4-BE49-F238E27FC236}">
                <a16:creationId xmlns:a16="http://schemas.microsoft.com/office/drawing/2014/main" id="{D000A97A-1D32-9FAB-E059-B2EEB431DFC6}"/>
              </a:ext>
            </a:extLst>
          </p:cNvPr>
          <p:cNvSpPr txBox="1"/>
          <p:nvPr/>
        </p:nvSpPr>
        <p:spPr>
          <a:xfrm>
            <a:off x="698921" y="6360414"/>
            <a:ext cx="6180880" cy="369332"/>
          </a:xfrm>
          <a:prstGeom prst="rect">
            <a:avLst/>
          </a:prstGeom>
          <a:noFill/>
        </p:spPr>
        <p:txBody>
          <a:bodyPr wrap="square">
            <a:spAutoFit/>
          </a:bodyPr>
          <a:lstStyle/>
          <a:p>
            <a:r>
              <a:rPr lang="en-CA" sz="1800" spc="15"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(Crabtree, 2024). </a:t>
            </a:r>
            <a:endParaRPr lang="en-CA" dirty="0"/>
          </a:p>
        </p:txBody>
      </p:sp>
      <p:sp>
        <p:nvSpPr>
          <p:cNvPr id="3" name="TextBox 2">
            <a:extLst>
              <a:ext uri="{FF2B5EF4-FFF2-40B4-BE49-F238E27FC236}">
                <a16:creationId xmlns:a16="http://schemas.microsoft.com/office/drawing/2014/main" id="{75930FBC-D2AF-5EAB-CDF2-35E02EF214D1}"/>
              </a:ext>
            </a:extLst>
          </p:cNvPr>
          <p:cNvSpPr txBox="1"/>
          <p:nvPr/>
        </p:nvSpPr>
        <p:spPr>
          <a:xfrm>
            <a:off x="6096000" y="321177"/>
            <a:ext cx="5176840" cy="5755422"/>
          </a:xfrm>
          <a:prstGeom prst="rect">
            <a:avLst/>
          </a:prstGeom>
          <a:noFill/>
        </p:spPr>
        <p:txBody>
          <a:bodyPr wrap="square">
            <a:spAutoFit/>
          </a:bodyPr>
          <a:lstStyle/>
          <a:p>
            <a:r>
              <a:rPr lang="en-US" sz="3200" b="1" dirty="0"/>
              <a:t>Input and Output</a:t>
            </a:r>
          </a:p>
          <a:p>
            <a:endParaRPr lang="en-US" sz="2000" dirty="0"/>
          </a:p>
          <a:p>
            <a:r>
              <a:rPr lang="en-US" sz="2800" dirty="0"/>
              <a:t>Gen-AI systems are often prompted with natural language from a human, which can be text or voice, or copied text from elsewhere. </a:t>
            </a:r>
          </a:p>
          <a:p>
            <a:endParaRPr lang="en-US" sz="2800" dirty="0"/>
          </a:p>
          <a:p>
            <a:r>
              <a:rPr lang="en-US" sz="2800" dirty="0"/>
              <a:t>From these inputs (prompts) Gen-AI systems generate new content that resembles what they have learned. This could be text, images, videos, music, or code. </a:t>
            </a:r>
            <a:endParaRPr lang="en-CA" sz="2800" dirty="0"/>
          </a:p>
        </p:txBody>
      </p:sp>
      <p:sp>
        <p:nvSpPr>
          <p:cNvPr id="2" name="Title 1">
            <a:extLst>
              <a:ext uri="{FF2B5EF4-FFF2-40B4-BE49-F238E27FC236}">
                <a16:creationId xmlns:a16="http://schemas.microsoft.com/office/drawing/2014/main" id="{9091F459-9BC7-C119-0D8F-2C052AC2631A}"/>
              </a:ext>
            </a:extLst>
          </p:cNvPr>
          <p:cNvSpPr>
            <a:spLocks noGrp="1"/>
          </p:cNvSpPr>
          <p:nvPr>
            <p:ph type="ctrTitle"/>
          </p:nvPr>
        </p:nvSpPr>
        <p:spPr>
          <a:xfrm>
            <a:off x="1371599" y="1435608"/>
            <a:ext cx="4835525" cy="3465005"/>
          </a:xfrm>
        </p:spPr>
        <p:txBody>
          <a:bodyPr>
            <a:normAutofit/>
          </a:bodyPr>
          <a:lstStyle/>
          <a:p>
            <a:br>
              <a:rPr lang="en-US" dirty="0">
                <a:latin typeface="+mn-lt"/>
              </a:rPr>
            </a:br>
            <a:r>
              <a:rPr lang="en-US" dirty="0">
                <a:latin typeface="+mn-lt"/>
              </a:rPr>
              <a:t>Prompt Engineering</a:t>
            </a:r>
          </a:p>
        </p:txBody>
      </p:sp>
    </p:spTree>
    <p:extLst>
      <p:ext uri="{BB962C8B-B14F-4D97-AF65-F5344CB8AC3E}">
        <p14:creationId xmlns:p14="http://schemas.microsoft.com/office/powerpoint/2010/main" val="1189924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nk brain on a black background">
            <a:extLst>
              <a:ext uri="{FF2B5EF4-FFF2-40B4-BE49-F238E27FC236}">
                <a16:creationId xmlns:a16="http://schemas.microsoft.com/office/drawing/2014/main" id="{B9FAC726-FDBD-87EB-ABD3-5EC1710F7EA5}"/>
              </a:ext>
            </a:extLst>
          </p:cNvPr>
          <p:cNvPicPr>
            <a:picLocks noChangeAspect="1"/>
          </p:cNvPicPr>
          <p:nvPr/>
        </p:nvPicPr>
        <p:blipFill>
          <a:blip r:embed="rId3"/>
          <a:stretch>
            <a:fillRect/>
          </a:stretch>
        </p:blipFill>
        <p:spPr>
          <a:xfrm>
            <a:off x="0" y="2584654"/>
            <a:ext cx="1761897" cy="1450974"/>
          </a:xfrm>
          <a:prstGeom prst="rect">
            <a:avLst/>
          </a:prstGeom>
        </p:spPr>
      </p:pic>
      <p:sp>
        <p:nvSpPr>
          <p:cNvPr id="4" name="Slide Number Placeholder 3">
            <a:extLst>
              <a:ext uri="{FF2B5EF4-FFF2-40B4-BE49-F238E27FC236}">
                <a16:creationId xmlns:a16="http://schemas.microsoft.com/office/drawing/2014/main" id="{836A817F-3B20-AEAD-E559-2DCCCD133B1D}"/>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24</a:t>
            </a:fld>
            <a:endParaRPr lang="en-CA" dirty="0"/>
          </a:p>
        </p:txBody>
      </p:sp>
      <p:sp>
        <p:nvSpPr>
          <p:cNvPr id="2" name="Footer Placeholder 4">
            <a:extLst>
              <a:ext uri="{FF2B5EF4-FFF2-40B4-BE49-F238E27FC236}">
                <a16:creationId xmlns:a16="http://schemas.microsoft.com/office/drawing/2014/main" id="{A48E04CF-24AF-0DD1-04CE-A7E5C546348A}"/>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4"/>
              </a:rPr>
              <a:t>CC BY 4.0</a:t>
            </a:r>
            <a:endParaRPr lang="en-US" sz="1600" dirty="0"/>
          </a:p>
        </p:txBody>
      </p:sp>
      <p:sp>
        <p:nvSpPr>
          <p:cNvPr id="6" name="TextBox 5">
            <a:extLst>
              <a:ext uri="{FF2B5EF4-FFF2-40B4-BE49-F238E27FC236}">
                <a16:creationId xmlns:a16="http://schemas.microsoft.com/office/drawing/2014/main" id="{CA98EA6C-F3CE-4DF5-4333-ADE820AB4582}"/>
              </a:ext>
            </a:extLst>
          </p:cNvPr>
          <p:cNvSpPr txBox="1"/>
          <p:nvPr/>
        </p:nvSpPr>
        <p:spPr>
          <a:xfrm>
            <a:off x="698921" y="6360414"/>
            <a:ext cx="6180880" cy="369332"/>
          </a:xfrm>
          <a:prstGeom prst="rect">
            <a:avLst/>
          </a:prstGeom>
          <a:noFill/>
        </p:spPr>
        <p:txBody>
          <a:bodyPr wrap="square">
            <a:spAutoFit/>
          </a:bodyPr>
          <a:lstStyle/>
          <a:p>
            <a:r>
              <a:rPr lang="en-CA" sz="1800" spc="15"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(Crabtree, 2024). </a:t>
            </a:r>
            <a:endParaRPr lang="en-CA" dirty="0"/>
          </a:p>
        </p:txBody>
      </p:sp>
      <p:sp>
        <p:nvSpPr>
          <p:cNvPr id="3" name="Content Placeholder 2">
            <a:extLst>
              <a:ext uri="{FF2B5EF4-FFF2-40B4-BE49-F238E27FC236}">
                <a16:creationId xmlns:a16="http://schemas.microsoft.com/office/drawing/2014/main" id="{4ACA9E68-6C4E-C084-9C56-B1B3070FEDFA}"/>
              </a:ext>
            </a:extLst>
          </p:cNvPr>
          <p:cNvSpPr>
            <a:spLocks noGrp="1"/>
          </p:cNvSpPr>
          <p:nvPr>
            <p:ph sz="half" idx="1"/>
          </p:nvPr>
        </p:nvSpPr>
        <p:spPr>
          <a:xfrm>
            <a:off x="6813539" y="500062"/>
            <a:ext cx="4973649" cy="5434965"/>
          </a:xfrm>
        </p:spPr>
        <p:txBody>
          <a:bodyPr anchor="ctr" anchorCtr="0">
            <a:normAutofit fontScale="62500" lnSpcReduction="20000"/>
          </a:bodyPr>
          <a:lstStyle/>
          <a:p>
            <a:pPr marL="0" indent="0">
              <a:buNone/>
            </a:pPr>
            <a:r>
              <a:rPr lang="en-CA" sz="4400" b="1" kern="100" dirty="0">
                <a:effectLst/>
                <a:latin typeface="+mn-lt"/>
                <a:ea typeface="Aptos" panose="020B0004020202020204" pitchFamily="34" charset="0"/>
                <a:cs typeface="Times New Roman" panose="02020603050405020304" pitchFamily="18" charset="0"/>
              </a:rPr>
              <a:t>Developing a Prompt to use around your question</a:t>
            </a:r>
          </a:p>
          <a:p>
            <a:pPr marL="0" indent="0">
              <a:buNone/>
            </a:pPr>
            <a:r>
              <a:rPr lang="en-US" sz="4400" kern="100" dirty="0">
                <a:effectLst/>
                <a:latin typeface="+mn-lt"/>
                <a:ea typeface="Aptos" panose="020B0004020202020204" pitchFamily="34" charset="0"/>
                <a:cs typeface="Times New Roman" panose="02020603050405020304" pitchFamily="18" charset="0"/>
              </a:rPr>
              <a:t>A prompt is a set of instructions used to ask an AI tool to perform a task and produce an output. The more specific, explicit, and concise the instructions are, the more successful the resulting outputs will be.</a:t>
            </a:r>
            <a:endParaRPr lang="en-CA" sz="4400" kern="100" dirty="0">
              <a:effectLst/>
              <a:latin typeface="+mn-lt"/>
              <a:ea typeface="Aptos" panose="020B0004020202020204" pitchFamily="34" charset="0"/>
              <a:cs typeface="Times New Roman" panose="02020603050405020304" pitchFamily="18" charset="0"/>
            </a:endParaRPr>
          </a:p>
          <a:p>
            <a:pPr marL="0" indent="0">
              <a:buNone/>
            </a:pPr>
            <a:endParaRPr lang="en-US" sz="1800" dirty="0">
              <a:latin typeface="+mn-lt"/>
            </a:endParaRPr>
          </a:p>
        </p:txBody>
      </p:sp>
      <p:sp>
        <p:nvSpPr>
          <p:cNvPr id="9" name="Title 1">
            <a:extLst>
              <a:ext uri="{FF2B5EF4-FFF2-40B4-BE49-F238E27FC236}">
                <a16:creationId xmlns:a16="http://schemas.microsoft.com/office/drawing/2014/main" id="{D4957BA3-BE61-D96E-1BCF-7188E2B82095}"/>
              </a:ext>
            </a:extLst>
          </p:cNvPr>
          <p:cNvSpPr>
            <a:spLocks noGrp="1"/>
          </p:cNvSpPr>
          <p:nvPr>
            <p:ph type="ctrTitle"/>
          </p:nvPr>
        </p:nvSpPr>
        <p:spPr>
          <a:xfrm>
            <a:off x="1371599" y="1435608"/>
            <a:ext cx="4835525" cy="3465005"/>
          </a:xfrm>
        </p:spPr>
        <p:txBody>
          <a:bodyPr>
            <a:normAutofit/>
          </a:bodyPr>
          <a:lstStyle/>
          <a:p>
            <a:br>
              <a:rPr lang="en-US" dirty="0">
                <a:latin typeface="+mn-lt"/>
              </a:rPr>
            </a:br>
            <a:r>
              <a:rPr lang="en-US" dirty="0">
                <a:latin typeface="+mn-lt"/>
              </a:rPr>
              <a:t>Prompt Engineering</a:t>
            </a:r>
          </a:p>
        </p:txBody>
      </p:sp>
    </p:spTree>
    <p:extLst>
      <p:ext uri="{BB962C8B-B14F-4D97-AF65-F5344CB8AC3E}">
        <p14:creationId xmlns:p14="http://schemas.microsoft.com/office/powerpoint/2010/main" val="2547992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DCE15664-D67C-F040-9157-ED490B03BD1A}"/>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25</a:t>
            </a:fld>
            <a:endParaRPr lang="en-CA" dirty="0"/>
          </a:p>
        </p:txBody>
      </p:sp>
      <p:pic>
        <p:nvPicPr>
          <p:cNvPr id="4" name="Picture 3" descr="A pink brain on a black background">
            <a:extLst>
              <a:ext uri="{FF2B5EF4-FFF2-40B4-BE49-F238E27FC236}">
                <a16:creationId xmlns:a16="http://schemas.microsoft.com/office/drawing/2014/main" id="{483DCB74-933F-BF40-A5E3-B4F0322BCAAB}"/>
              </a:ext>
            </a:extLst>
          </p:cNvPr>
          <p:cNvPicPr>
            <a:picLocks noChangeAspect="1"/>
          </p:cNvPicPr>
          <p:nvPr/>
        </p:nvPicPr>
        <p:blipFill>
          <a:blip r:embed="rId3"/>
          <a:stretch>
            <a:fillRect/>
          </a:stretch>
        </p:blipFill>
        <p:spPr>
          <a:xfrm>
            <a:off x="0" y="2574745"/>
            <a:ext cx="1761897" cy="1450974"/>
          </a:xfrm>
          <a:prstGeom prst="rect">
            <a:avLst/>
          </a:prstGeom>
        </p:spPr>
      </p:pic>
      <p:sp>
        <p:nvSpPr>
          <p:cNvPr id="2" name="Footer Placeholder 4">
            <a:extLst>
              <a:ext uri="{FF2B5EF4-FFF2-40B4-BE49-F238E27FC236}">
                <a16:creationId xmlns:a16="http://schemas.microsoft.com/office/drawing/2014/main" id="{C3A1C24F-4976-C1CA-1BC9-432F25E73168}"/>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4"/>
              </a:rPr>
              <a:t>CC BY 4.0</a:t>
            </a:r>
            <a:endParaRPr lang="en-US" sz="1600" dirty="0"/>
          </a:p>
        </p:txBody>
      </p:sp>
      <p:sp>
        <p:nvSpPr>
          <p:cNvPr id="6" name="TextBox 5">
            <a:extLst>
              <a:ext uri="{FF2B5EF4-FFF2-40B4-BE49-F238E27FC236}">
                <a16:creationId xmlns:a16="http://schemas.microsoft.com/office/drawing/2014/main" id="{88A485B1-1659-CFCA-0E99-CF7BEC0A8421}"/>
              </a:ext>
            </a:extLst>
          </p:cNvPr>
          <p:cNvSpPr txBox="1"/>
          <p:nvPr/>
        </p:nvSpPr>
        <p:spPr>
          <a:xfrm>
            <a:off x="698921" y="6360414"/>
            <a:ext cx="6180880" cy="369332"/>
          </a:xfrm>
          <a:prstGeom prst="rect">
            <a:avLst/>
          </a:prstGeom>
          <a:noFill/>
        </p:spPr>
        <p:txBody>
          <a:bodyPr wrap="square">
            <a:spAutoFit/>
          </a:bodyPr>
          <a:lstStyle/>
          <a:p>
            <a:r>
              <a:rPr lang="en-CA" sz="1800" spc="15"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(Crabtree, 2024). </a:t>
            </a:r>
            <a:endParaRPr lang="en-CA" dirty="0"/>
          </a:p>
        </p:txBody>
      </p:sp>
      <p:sp>
        <p:nvSpPr>
          <p:cNvPr id="3" name="Content Placeholder 2">
            <a:extLst>
              <a:ext uri="{FF2B5EF4-FFF2-40B4-BE49-F238E27FC236}">
                <a16:creationId xmlns:a16="http://schemas.microsoft.com/office/drawing/2014/main" id="{4ACA9E68-6C4E-C084-9C56-B1B3070FEDFA}"/>
              </a:ext>
            </a:extLst>
          </p:cNvPr>
          <p:cNvSpPr>
            <a:spLocks noGrp="1"/>
          </p:cNvSpPr>
          <p:nvPr>
            <p:ph sz="half" idx="1"/>
          </p:nvPr>
        </p:nvSpPr>
        <p:spPr>
          <a:xfrm>
            <a:off x="6557963" y="-168021"/>
            <a:ext cx="5634037" cy="6672262"/>
          </a:xfrm>
        </p:spPr>
        <p:txBody>
          <a:bodyPr anchor="ctr" anchorCtr="0">
            <a:normAutofit fontScale="25000" lnSpcReduction="20000"/>
          </a:bodyPr>
          <a:lstStyle/>
          <a:p>
            <a:pPr marL="0" indent="0">
              <a:buNone/>
            </a:pPr>
            <a:r>
              <a:rPr lang="en-US" sz="12800" b="1" kern="100" dirty="0">
                <a:effectLst/>
                <a:latin typeface="+mn-lt"/>
                <a:ea typeface="Aptos" panose="020B0004020202020204" pitchFamily="34" charset="0"/>
                <a:cs typeface="Times New Roman" panose="02020603050405020304" pitchFamily="18" charset="0"/>
              </a:rPr>
              <a:t>Tips for Successful Prompts</a:t>
            </a:r>
          </a:p>
          <a:p>
            <a:pPr marL="0" indent="0">
              <a:buNone/>
            </a:pPr>
            <a:r>
              <a:rPr lang="en-US" sz="7200" kern="100" dirty="0">
                <a:effectLst/>
                <a:latin typeface="+mn-lt"/>
                <a:ea typeface="Aptos" panose="020B0004020202020204" pitchFamily="34" charset="0"/>
                <a:cs typeface="Times New Roman" panose="02020603050405020304" pitchFamily="18" charset="0"/>
              </a:rPr>
              <a:t>A successful prompt (Crabtree, 2024) is comprised of several characteristics:</a:t>
            </a:r>
          </a:p>
          <a:p>
            <a:r>
              <a:rPr lang="en-US" sz="7200" kern="100" dirty="0">
                <a:effectLst/>
                <a:latin typeface="+mn-lt"/>
                <a:ea typeface="Aptos" panose="020B0004020202020204" pitchFamily="34" charset="0"/>
                <a:cs typeface="Times New Roman" panose="02020603050405020304" pitchFamily="18" charset="0"/>
              </a:rPr>
              <a:t>Instruction: Clear and explicit instructions tell the AI tool what action(s) you want it to perform.</a:t>
            </a:r>
          </a:p>
          <a:p>
            <a:r>
              <a:rPr lang="en-US" sz="7200" kern="100" dirty="0">
                <a:effectLst/>
                <a:latin typeface="+mn-lt"/>
                <a:ea typeface="Aptos" panose="020B0004020202020204" pitchFamily="34" charset="0"/>
                <a:cs typeface="Times New Roman" panose="02020603050405020304" pitchFamily="18" charset="0"/>
              </a:rPr>
              <a:t>Context: This information helps the AI tool understand your request's broader scenario or background and helps better tailor and frame its response.</a:t>
            </a:r>
          </a:p>
          <a:p>
            <a:r>
              <a:rPr lang="en-US" sz="7200" kern="100" dirty="0">
                <a:effectLst/>
                <a:latin typeface="+mn-lt"/>
                <a:ea typeface="Aptos" panose="020B0004020202020204" pitchFamily="34" charset="0"/>
                <a:cs typeface="Times New Roman" panose="02020603050405020304" pitchFamily="18" charset="0"/>
              </a:rPr>
              <a:t>Input data: data is the information you provide to the AI tool for processing. It could be a paragraph or a set of numbers, for example.</a:t>
            </a:r>
          </a:p>
          <a:p>
            <a:r>
              <a:rPr lang="en-US" sz="7200" kern="100" dirty="0">
                <a:effectLst/>
                <a:latin typeface="+mn-lt"/>
                <a:ea typeface="Aptos" panose="020B0004020202020204" pitchFamily="34" charset="0"/>
                <a:cs typeface="Times New Roman" panose="02020603050405020304" pitchFamily="18" charset="0"/>
              </a:rPr>
              <a:t>Output indicator: This part of your prompt tells the AI tool how to respond to your request. It might be a stylistic direction or citation style, for example.</a:t>
            </a:r>
            <a:endParaRPr lang="en-US" sz="7200" dirty="0">
              <a:latin typeface="+mn-lt"/>
            </a:endParaRPr>
          </a:p>
        </p:txBody>
      </p:sp>
      <p:sp>
        <p:nvSpPr>
          <p:cNvPr id="8" name="Title 1">
            <a:extLst>
              <a:ext uri="{FF2B5EF4-FFF2-40B4-BE49-F238E27FC236}">
                <a16:creationId xmlns:a16="http://schemas.microsoft.com/office/drawing/2014/main" id="{BFA702B8-F5AD-E2DC-F43D-E7FB0A5C3E1C}"/>
              </a:ext>
            </a:extLst>
          </p:cNvPr>
          <p:cNvSpPr>
            <a:spLocks noGrp="1"/>
          </p:cNvSpPr>
          <p:nvPr>
            <p:ph type="ctrTitle"/>
          </p:nvPr>
        </p:nvSpPr>
        <p:spPr>
          <a:xfrm>
            <a:off x="1371599" y="1435608"/>
            <a:ext cx="4835525" cy="3465005"/>
          </a:xfrm>
        </p:spPr>
        <p:txBody>
          <a:bodyPr>
            <a:normAutofit/>
          </a:bodyPr>
          <a:lstStyle/>
          <a:p>
            <a:br>
              <a:rPr lang="en-US" dirty="0">
                <a:latin typeface="+mn-lt"/>
              </a:rPr>
            </a:br>
            <a:r>
              <a:rPr lang="en-US" dirty="0">
                <a:latin typeface="+mn-lt"/>
              </a:rPr>
              <a:t>Prompt Engineering</a:t>
            </a:r>
          </a:p>
        </p:txBody>
      </p:sp>
    </p:spTree>
    <p:extLst>
      <p:ext uri="{BB962C8B-B14F-4D97-AF65-F5344CB8AC3E}">
        <p14:creationId xmlns:p14="http://schemas.microsoft.com/office/powerpoint/2010/main" val="1689280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hands holding a piece of puzzle">
            <a:extLst>
              <a:ext uri="{FF2B5EF4-FFF2-40B4-BE49-F238E27FC236}">
                <a16:creationId xmlns:a16="http://schemas.microsoft.com/office/drawing/2014/main" id="{EE558D8B-6904-802C-F9C1-00D1E6AFC9A7}"/>
              </a:ext>
            </a:extLst>
          </p:cNvPr>
          <p:cNvPicPr>
            <a:picLocks noChangeAspect="1"/>
          </p:cNvPicPr>
          <p:nvPr/>
        </p:nvPicPr>
        <p:blipFill>
          <a:blip r:embed="rId3"/>
          <a:stretch>
            <a:fillRect/>
          </a:stretch>
        </p:blipFill>
        <p:spPr>
          <a:xfrm>
            <a:off x="114300" y="3159901"/>
            <a:ext cx="993092" cy="862288"/>
          </a:xfrm>
          <a:prstGeom prst="rect">
            <a:avLst/>
          </a:prstGeom>
        </p:spPr>
      </p:pic>
      <p:sp>
        <p:nvSpPr>
          <p:cNvPr id="5" name="Slide Number Placeholder 3">
            <a:extLst>
              <a:ext uri="{FF2B5EF4-FFF2-40B4-BE49-F238E27FC236}">
                <a16:creationId xmlns:a16="http://schemas.microsoft.com/office/drawing/2014/main" id="{73D32790-2592-2385-FFB5-413CCFF43237}"/>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26</a:t>
            </a:fld>
            <a:endParaRPr lang="en-CA" dirty="0"/>
          </a:p>
        </p:txBody>
      </p:sp>
      <p:sp>
        <p:nvSpPr>
          <p:cNvPr id="7" name="Footer Placeholder 4">
            <a:extLst>
              <a:ext uri="{FF2B5EF4-FFF2-40B4-BE49-F238E27FC236}">
                <a16:creationId xmlns:a16="http://schemas.microsoft.com/office/drawing/2014/main" id="{673C85BF-165D-4019-41B4-8612FEEFA4A5}"/>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4"/>
              </a:rPr>
              <a:t>CC BY 4.0</a:t>
            </a:r>
            <a:endParaRPr lang="en-US" sz="1600" dirty="0"/>
          </a:p>
        </p:txBody>
      </p:sp>
      <p:sp>
        <p:nvSpPr>
          <p:cNvPr id="6" name="TextBox 5">
            <a:extLst>
              <a:ext uri="{FF2B5EF4-FFF2-40B4-BE49-F238E27FC236}">
                <a16:creationId xmlns:a16="http://schemas.microsoft.com/office/drawing/2014/main" id="{099503F8-2B91-8662-A4F8-D2954B0F00FF}"/>
              </a:ext>
            </a:extLst>
          </p:cNvPr>
          <p:cNvSpPr txBox="1"/>
          <p:nvPr/>
        </p:nvSpPr>
        <p:spPr>
          <a:xfrm>
            <a:off x="698921" y="6360414"/>
            <a:ext cx="6180880" cy="369332"/>
          </a:xfrm>
          <a:prstGeom prst="rect">
            <a:avLst/>
          </a:prstGeom>
          <a:noFill/>
        </p:spPr>
        <p:txBody>
          <a:bodyPr wrap="square">
            <a:spAutoFit/>
          </a:bodyPr>
          <a:lstStyle/>
          <a:p>
            <a:r>
              <a:rPr lang="en-CA" sz="1800" spc="15"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(Crabtree, 2024). </a:t>
            </a:r>
            <a:endParaRPr lang="en-CA" dirty="0"/>
          </a:p>
        </p:txBody>
      </p:sp>
      <p:sp>
        <p:nvSpPr>
          <p:cNvPr id="3" name="Content Placeholder 2">
            <a:extLst>
              <a:ext uri="{FF2B5EF4-FFF2-40B4-BE49-F238E27FC236}">
                <a16:creationId xmlns:a16="http://schemas.microsoft.com/office/drawing/2014/main" id="{4ACA9E68-6C4E-C084-9C56-B1B3070FEDFA}"/>
              </a:ext>
            </a:extLst>
          </p:cNvPr>
          <p:cNvSpPr>
            <a:spLocks noGrp="1"/>
          </p:cNvSpPr>
          <p:nvPr>
            <p:ph sz="half" idx="1"/>
          </p:nvPr>
        </p:nvSpPr>
        <p:spPr>
          <a:xfrm>
            <a:off x="6884976" y="520636"/>
            <a:ext cx="4887924" cy="5972175"/>
          </a:xfrm>
        </p:spPr>
        <p:txBody>
          <a:bodyPr anchor="ctr" anchorCtr="0">
            <a:normAutofit fontScale="62500" lnSpcReduction="20000"/>
          </a:bodyPr>
          <a:lstStyle/>
          <a:p>
            <a:pPr marL="0" indent="0" algn="l">
              <a:buNone/>
            </a:pPr>
            <a:r>
              <a:rPr lang="en-US" sz="5100" b="1" kern="100" dirty="0">
                <a:effectLst/>
                <a:latin typeface="+mn-lt"/>
                <a:ea typeface="Aptos" panose="020B0004020202020204" pitchFamily="34" charset="0"/>
                <a:cs typeface="Times New Roman" panose="02020603050405020304" pitchFamily="18" charset="0"/>
              </a:rPr>
              <a:t>Develop a Prompt to use around your question.</a:t>
            </a:r>
            <a:r>
              <a:rPr lang="en-CA" sz="5100" b="1" kern="100" dirty="0">
                <a:effectLst/>
                <a:latin typeface="+mn-lt"/>
                <a:ea typeface="Aptos" panose="020B0004020202020204" pitchFamily="34" charset="0"/>
                <a:cs typeface="Times New Roman" panose="02020603050405020304" pitchFamily="18" charset="0"/>
              </a:rPr>
              <a:t> </a:t>
            </a:r>
          </a:p>
          <a:p>
            <a:r>
              <a:rPr lang="en-US" sz="3600" b="0" i="0" dirty="0">
                <a:solidFill>
                  <a:srgbClr val="000000"/>
                </a:solidFill>
                <a:effectLst/>
                <a:latin typeface="+mn-lt"/>
              </a:rPr>
              <a:t>Ask Copilot how it can specifically help with your question. </a:t>
            </a:r>
          </a:p>
          <a:p>
            <a:r>
              <a:rPr lang="en-US" sz="3600" b="0" i="0" dirty="0">
                <a:solidFill>
                  <a:srgbClr val="000000"/>
                </a:solidFill>
                <a:effectLst/>
                <a:latin typeface="+mn-lt"/>
              </a:rPr>
              <a:t>It provides custom insights tailored to your individual question. </a:t>
            </a:r>
          </a:p>
          <a:p>
            <a:r>
              <a:rPr lang="en-US" sz="3600" b="0" i="0" dirty="0">
                <a:solidFill>
                  <a:srgbClr val="000000"/>
                </a:solidFill>
                <a:effectLst/>
                <a:latin typeface="+mn-lt"/>
              </a:rPr>
              <a:t>For those new to large language models (LLMs), experimenting with Copilot is great practice. You can learn how to maximize generative AI by exploring different prompts. </a:t>
            </a:r>
          </a:p>
          <a:p>
            <a:pPr marL="0" indent="0">
              <a:buNone/>
            </a:pPr>
            <a:endParaRPr lang="en-CA" sz="3600" b="1" kern="100" dirty="0">
              <a:effectLst/>
              <a:latin typeface="+mn-lt"/>
              <a:ea typeface="Aptos" panose="020B0004020202020204" pitchFamily="34" charset="0"/>
              <a:cs typeface="Times New Roman" panose="02020603050405020304" pitchFamily="18" charset="0"/>
            </a:endParaRPr>
          </a:p>
          <a:p>
            <a:pPr marL="0" indent="0">
              <a:buNone/>
            </a:pPr>
            <a:endParaRPr lang="en-US" sz="1800" dirty="0">
              <a:latin typeface="+mn-lt"/>
            </a:endParaRPr>
          </a:p>
        </p:txBody>
      </p:sp>
      <p:sp>
        <p:nvSpPr>
          <p:cNvPr id="2" name="Title 1">
            <a:extLst>
              <a:ext uri="{FF2B5EF4-FFF2-40B4-BE49-F238E27FC236}">
                <a16:creationId xmlns:a16="http://schemas.microsoft.com/office/drawing/2014/main" id="{80CBE989-9BA4-A48A-0316-14517E928593}"/>
              </a:ext>
            </a:extLst>
          </p:cNvPr>
          <p:cNvSpPr>
            <a:spLocks noGrp="1"/>
          </p:cNvSpPr>
          <p:nvPr>
            <p:ph type="ctrTitle"/>
          </p:nvPr>
        </p:nvSpPr>
        <p:spPr>
          <a:xfrm>
            <a:off x="1107392" y="1435607"/>
            <a:ext cx="5305426" cy="4142232"/>
          </a:xfrm>
        </p:spPr>
        <p:txBody>
          <a:bodyPr>
            <a:normAutofit/>
          </a:bodyPr>
          <a:lstStyle/>
          <a:p>
            <a:br>
              <a:rPr lang="en-US" dirty="0">
                <a:latin typeface="+mn-lt"/>
              </a:rPr>
            </a:br>
            <a:r>
              <a:rPr lang="en-US" dirty="0">
                <a:latin typeface="+mn-lt"/>
              </a:rPr>
              <a:t>Part 2 – Co-Pilot – Develop a Prompt</a:t>
            </a:r>
          </a:p>
        </p:txBody>
      </p:sp>
    </p:spTree>
    <p:extLst>
      <p:ext uri="{BB962C8B-B14F-4D97-AF65-F5344CB8AC3E}">
        <p14:creationId xmlns:p14="http://schemas.microsoft.com/office/powerpoint/2010/main" val="1992047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nk brain on a black background">
            <a:extLst>
              <a:ext uri="{FF2B5EF4-FFF2-40B4-BE49-F238E27FC236}">
                <a16:creationId xmlns:a16="http://schemas.microsoft.com/office/drawing/2014/main" id="{21F2B884-A7FC-EF25-B8D2-1A55FC57B1F5}"/>
              </a:ext>
            </a:extLst>
          </p:cNvPr>
          <p:cNvPicPr>
            <a:picLocks noChangeAspect="1"/>
          </p:cNvPicPr>
          <p:nvPr/>
        </p:nvPicPr>
        <p:blipFill>
          <a:blip r:embed="rId3"/>
          <a:stretch>
            <a:fillRect/>
          </a:stretch>
        </p:blipFill>
        <p:spPr>
          <a:xfrm>
            <a:off x="-199912" y="2860676"/>
            <a:ext cx="1761897" cy="1450974"/>
          </a:xfrm>
          <a:prstGeom prst="rect">
            <a:avLst/>
          </a:prstGeom>
        </p:spPr>
      </p:pic>
      <p:sp>
        <p:nvSpPr>
          <p:cNvPr id="5" name="Slide Number Placeholder 3">
            <a:extLst>
              <a:ext uri="{FF2B5EF4-FFF2-40B4-BE49-F238E27FC236}">
                <a16:creationId xmlns:a16="http://schemas.microsoft.com/office/drawing/2014/main" id="{E93300E1-E214-57BE-5325-7CF638EC2C72}"/>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27</a:t>
            </a:fld>
            <a:endParaRPr lang="en-CA" dirty="0"/>
          </a:p>
        </p:txBody>
      </p:sp>
      <p:sp>
        <p:nvSpPr>
          <p:cNvPr id="7" name="Footer Placeholder 4">
            <a:extLst>
              <a:ext uri="{FF2B5EF4-FFF2-40B4-BE49-F238E27FC236}">
                <a16:creationId xmlns:a16="http://schemas.microsoft.com/office/drawing/2014/main" id="{2F86D590-5BC3-736D-61C3-1E3DB020CE71}"/>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4"/>
              </a:rPr>
              <a:t>CC BY 4.0</a:t>
            </a:r>
            <a:endParaRPr lang="en-US" sz="1600" dirty="0"/>
          </a:p>
        </p:txBody>
      </p:sp>
      <p:sp>
        <p:nvSpPr>
          <p:cNvPr id="6" name="TextBox 5">
            <a:extLst>
              <a:ext uri="{FF2B5EF4-FFF2-40B4-BE49-F238E27FC236}">
                <a16:creationId xmlns:a16="http://schemas.microsoft.com/office/drawing/2014/main" id="{D9611FFA-B5AD-859A-6CFC-1C443814CD81}"/>
              </a:ext>
            </a:extLst>
          </p:cNvPr>
          <p:cNvSpPr txBox="1"/>
          <p:nvPr/>
        </p:nvSpPr>
        <p:spPr>
          <a:xfrm>
            <a:off x="698921" y="6360414"/>
            <a:ext cx="6180880" cy="369332"/>
          </a:xfrm>
          <a:prstGeom prst="rect">
            <a:avLst/>
          </a:prstGeom>
          <a:noFill/>
        </p:spPr>
        <p:txBody>
          <a:bodyPr wrap="square">
            <a:spAutoFit/>
          </a:bodyPr>
          <a:lstStyle/>
          <a:p>
            <a:r>
              <a:rPr lang="en-CA" sz="1800" spc="15"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(Crabtree, 2024). </a:t>
            </a:r>
            <a:endParaRPr lang="en-CA" dirty="0"/>
          </a:p>
        </p:txBody>
      </p:sp>
      <p:sp>
        <p:nvSpPr>
          <p:cNvPr id="3" name="Content Placeholder 2">
            <a:extLst>
              <a:ext uri="{FF2B5EF4-FFF2-40B4-BE49-F238E27FC236}">
                <a16:creationId xmlns:a16="http://schemas.microsoft.com/office/drawing/2014/main" id="{4ACA9E68-6C4E-C084-9C56-B1B3070FEDFA}"/>
              </a:ext>
            </a:extLst>
          </p:cNvPr>
          <p:cNvSpPr>
            <a:spLocks noGrp="1"/>
          </p:cNvSpPr>
          <p:nvPr>
            <p:ph sz="half" idx="1"/>
          </p:nvPr>
        </p:nvSpPr>
        <p:spPr>
          <a:xfrm>
            <a:off x="6813539" y="0"/>
            <a:ext cx="4973649" cy="6100763"/>
          </a:xfrm>
        </p:spPr>
        <p:txBody>
          <a:bodyPr anchor="ctr" anchorCtr="0">
            <a:normAutofit fontScale="55000" lnSpcReduction="20000"/>
          </a:bodyPr>
          <a:lstStyle/>
          <a:p>
            <a:pPr marL="0" indent="0">
              <a:buNone/>
            </a:pPr>
            <a:r>
              <a:rPr lang="en-US" sz="4400" b="1" kern="100" dirty="0">
                <a:effectLst/>
                <a:latin typeface="+mn-lt"/>
                <a:ea typeface="Aptos" panose="020B0004020202020204" pitchFamily="34" charset="0"/>
                <a:cs typeface="Times New Roman" panose="02020603050405020304" pitchFamily="18" charset="0"/>
              </a:rPr>
              <a:t>Prompt Examples _ Action Stems</a:t>
            </a:r>
          </a:p>
          <a:p>
            <a:r>
              <a:rPr lang="en-US" sz="4400" kern="100" dirty="0">
                <a:effectLst/>
                <a:latin typeface="+mn-lt"/>
                <a:ea typeface="Aptos" panose="020B0004020202020204" pitchFamily="34" charset="0"/>
                <a:cs typeface="Times New Roman" panose="02020603050405020304" pitchFamily="18" charset="0"/>
              </a:rPr>
              <a:t>Can you write/explain/ summarize/ provide/analyze/compose / re-write /translate ...</a:t>
            </a:r>
          </a:p>
          <a:p>
            <a:r>
              <a:rPr lang="en-US" sz="4400" kern="100" dirty="0">
                <a:effectLst/>
                <a:latin typeface="+mn-lt"/>
                <a:ea typeface="Aptos" panose="020B0004020202020204" pitchFamily="34" charset="0"/>
                <a:cs typeface="Times New Roman" panose="02020603050405020304" pitchFamily="18" charset="0"/>
              </a:rPr>
              <a:t>Give me a table summarizing some of the key differences between ... and ...</a:t>
            </a:r>
          </a:p>
          <a:p>
            <a:r>
              <a:rPr lang="en-US" sz="4400" kern="100" dirty="0">
                <a:effectLst/>
                <a:latin typeface="+mn-lt"/>
                <a:ea typeface="Aptos" panose="020B0004020202020204" pitchFamily="34" charset="0"/>
                <a:cs typeface="Times New Roman" panose="02020603050405020304" pitchFamily="18" charset="0"/>
              </a:rPr>
              <a:t>Rephrase this sentence: ..... / Expand the idea based on the following descriptors .....</a:t>
            </a:r>
            <a:endParaRPr lang="en-US" sz="1800" dirty="0">
              <a:latin typeface="+mn-lt"/>
            </a:endParaRPr>
          </a:p>
        </p:txBody>
      </p:sp>
      <p:sp>
        <p:nvSpPr>
          <p:cNvPr id="2" name="Title 1">
            <a:extLst>
              <a:ext uri="{FF2B5EF4-FFF2-40B4-BE49-F238E27FC236}">
                <a16:creationId xmlns:a16="http://schemas.microsoft.com/office/drawing/2014/main" id="{80CBE989-9BA4-A48A-0316-14517E928593}"/>
              </a:ext>
            </a:extLst>
          </p:cNvPr>
          <p:cNvSpPr>
            <a:spLocks noGrp="1"/>
          </p:cNvSpPr>
          <p:nvPr>
            <p:ph type="ctrTitle"/>
          </p:nvPr>
        </p:nvSpPr>
        <p:spPr>
          <a:xfrm>
            <a:off x="1158874" y="1357884"/>
            <a:ext cx="5305426" cy="4142232"/>
          </a:xfrm>
        </p:spPr>
        <p:txBody>
          <a:bodyPr>
            <a:normAutofit/>
          </a:bodyPr>
          <a:lstStyle/>
          <a:p>
            <a:br>
              <a:rPr lang="en-US" dirty="0">
                <a:latin typeface="+mn-lt"/>
              </a:rPr>
            </a:br>
            <a:r>
              <a:rPr lang="en-US" dirty="0">
                <a:latin typeface="+mn-lt"/>
              </a:rPr>
              <a:t>Part 2 – Co-Pilot Prompt Examples</a:t>
            </a:r>
          </a:p>
        </p:txBody>
      </p:sp>
    </p:spTree>
    <p:extLst>
      <p:ext uri="{BB962C8B-B14F-4D97-AF65-F5344CB8AC3E}">
        <p14:creationId xmlns:p14="http://schemas.microsoft.com/office/powerpoint/2010/main" val="2323237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hands holding a piece of puzzle">
            <a:extLst>
              <a:ext uri="{FF2B5EF4-FFF2-40B4-BE49-F238E27FC236}">
                <a16:creationId xmlns:a16="http://schemas.microsoft.com/office/drawing/2014/main" id="{9AFB86FC-3A23-CBE3-921E-3BF06D1F86C0}"/>
              </a:ext>
            </a:extLst>
          </p:cNvPr>
          <p:cNvPicPr>
            <a:picLocks noChangeAspect="1"/>
          </p:cNvPicPr>
          <p:nvPr/>
        </p:nvPicPr>
        <p:blipFill>
          <a:blip r:embed="rId3"/>
          <a:stretch>
            <a:fillRect/>
          </a:stretch>
        </p:blipFill>
        <p:spPr>
          <a:xfrm>
            <a:off x="135747" y="2884894"/>
            <a:ext cx="993734" cy="859611"/>
          </a:xfrm>
          <a:prstGeom prst="rect">
            <a:avLst/>
          </a:prstGeom>
        </p:spPr>
      </p:pic>
      <p:sp>
        <p:nvSpPr>
          <p:cNvPr id="5" name="Slide Number Placeholder 3">
            <a:extLst>
              <a:ext uri="{FF2B5EF4-FFF2-40B4-BE49-F238E27FC236}">
                <a16:creationId xmlns:a16="http://schemas.microsoft.com/office/drawing/2014/main" id="{6BABE62B-EE37-F646-0349-0B8873224BDD}"/>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28</a:t>
            </a:fld>
            <a:endParaRPr lang="en-CA" dirty="0"/>
          </a:p>
        </p:txBody>
      </p:sp>
      <p:sp>
        <p:nvSpPr>
          <p:cNvPr id="6" name="Footer Placeholder 4">
            <a:extLst>
              <a:ext uri="{FF2B5EF4-FFF2-40B4-BE49-F238E27FC236}">
                <a16:creationId xmlns:a16="http://schemas.microsoft.com/office/drawing/2014/main" id="{DFBE9AAB-4897-0904-C345-08287808BAD6}"/>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4"/>
              </a:rPr>
              <a:t>CC BY 4.0</a:t>
            </a:r>
            <a:endParaRPr lang="en-US" sz="1600" dirty="0"/>
          </a:p>
        </p:txBody>
      </p:sp>
      <p:sp>
        <p:nvSpPr>
          <p:cNvPr id="3" name="Content Placeholder 2">
            <a:extLst>
              <a:ext uri="{FF2B5EF4-FFF2-40B4-BE49-F238E27FC236}">
                <a16:creationId xmlns:a16="http://schemas.microsoft.com/office/drawing/2014/main" id="{4ACA9E68-6C4E-C084-9C56-B1B3070FEDFA}"/>
              </a:ext>
            </a:extLst>
          </p:cNvPr>
          <p:cNvSpPr>
            <a:spLocks noGrp="1"/>
          </p:cNvSpPr>
          <p:nvPr>
            <p:ph sz="half" idx="1"/>
          </p:nvPr>
        </p:nvSpPr>
        <p:spPr>
          <a:xfrm>
            <a:off x="6813539" y="0"/>
            <a:ext cx="4973649" cy="6282499"/>
          </a:xfrm>
        </p:spPr>
        <p:txBody>
          <a:bodyPr anchor="ctr" anchorCtr="0">
            <a:normAutofit fontScale="55000" lnSpcReduction="20000"/>
          </a:bodyPr>
          <a:lstStyle/>
          <a:p>
            <a:pPr marL="0" indent="0">
              <a:buNone/>
            </a:pPr>
            <a:r>
              <a:rPr lang="en-US" sz="4400" kern="100" dirty="0">
                <a:effectLst/>
                <a:latin typeface="+mn-lt"/>
                <a:ea typeface="Aptos" panose="020B0004020202020204" pitchFamily="34" charset="0"/>
                <a:cs typeface="Times New Roman" panose="02020603050405020304" pitchFamily="18" charset="0"/>
              </a:rPr>
              <a:t>From prompt stems – can you develop a prompt that would answer your question?</a:t>
            </a:r>
          </a:p>
          <a:p>
            <a:pPr marL="0" indent="0">
              <a:buNone/>
            </a:pPr>
            <a:r>
              <a:rPr lang="en-US" sz="4400" b="1" kern="100" dirty="0">
                <a:effectLst/>
                <a:latin typeface="+mn-lt"/>
                <a:ea typeface="Aptos" panose="020B0004020202020204" pitchFamily="34" charset="0"/>
                <a:cs typeface="Times New Roman" panose="02020603050405020304" pitchFamily="18" charset="0"/>
              </a:rPr>
              <a:t>Work in pairs and share ideas on prompts</a:t>
            </a:r>
          </a:p>
          <a:p>
            <a:r>
              <a:rPr lang="en-US" sz="4400" kern="100" dirty="0">
                <a:effectLst/>
                <a:latin typeface="+mn-lt"/>
                <a:ea typeface="Aptos" panose="020B0004020202020204" pitchFamily="34" charset="0"/>
                <a:cs typeface="Times New Roman" panose="02020603050405020304" pitchFamily="18" charset="0"/>
              </a:rPr>
              <a:t>Record your prompt on the template</a:t>
            </a:r>
          </a:p>
          <a:p>
            <a:r>
              <a:rPr lang="en-US" sz="4400" kern="100" dirty="0">
                <a:effectLst/>
                <a:latin typeface="+mn-lt"/>
                <a:ea typeface="Aptos" panose="020B0004020202020204" pitchFamily="34" charset="0"/>
                <a:cs typeface="Times New Roman" panose="02020603050405020304" pitchFamily="18" charset="0"/>
              </a:rPr>
              <a:t>Record your prompt response</a:t>
            </a:r>
          </a:p>
          <a:p>
            <a:r>
              <a:rPr lang="en-US" sz="4400" kern="100" dirty="0">
                <a:effectLst/>
                <a:latin typeface="+mn-lt"/>
                <a:ea typeface="Aptos" panose="020B0004020202020204" pitchFamily="34" charset="0"/>
                <a:cs typeface="Times New Roman" panose="02020603050405020304" pitchFamily="18" charset="0"/>
              </a:rPr>
              <a:t>Reflect on your prompt answer to your question, considering the quality of the answer and sources</a:t>
            </a:r>
          </a:p>
          <a:p>
            <a:r>
              <a:rPr lang="en-US" sz="4400" kern="100" dirty="0">
                <a:latin typeface="+mn-lt"/>
                <a:cs typeface="Times New Roman" panose="02020603050405020304" pitchFamily="18" charset="0"/>
              </a:rPr>
              <a:t>Record your analysis</a:t>
            </a:r>
            <a:endParaRPr lang="en-US" sz="1800" dirty="0">
              <a:latin typeface="+mn-lt"/>
            </a:endParaRPr>
          </a:p>
        </p:txBody>
      </p:sp>
      <p:sp>
        <p:nvSpPr>
          <p:cNvPr id="2" name="Title 1">
            <a:extLst>
              <a:ext uri="{FF2B5EF4-FFF2-40B4-BE49-F238E27FC236}">
                <a16:creationId xmlns:a16="http://schemas.microsoft.com/office/drawing/2014/main" id="{80CBE989-9BA4-A48A-0316-14517E928593}"/>
              </a:ext>
            </a:extLst>
          </p:cNvPr>
          <p:cNvSpPr>
            <a:spLocks noGrp="1"/>
          </p:cNvSpPr>
          <p:nvPr>
            <p:ph type="ctrTitle"/>
          </p:nvPr>
        </p:nvSpPr>
        <p:spPr>
          <a:xfrm>
            <a:off x="1289040" y="1357884"/>
            <a:ext cx="5711836" cy="4142232"/>
          </a:xfrm>
        </p:spPr>
        <p:txBody>
          <a:bodyPr>
            <a:normAutofit/>
          </a:bodyPr>
          <a:lstStyle/>
          <a:p>
            <a:br>
              <a:rPr lang="en-US" dirty="0">
                <a:latin typeface="+mn-lt"/>
              </a:rPr>
            </a:br>
            <a:r>
              <a:rPr lang="en-US" sz="4600" dirty="0">
                <a:latin typeface="+mn-lt"/>
              </a:rPr>
              <a:t>Part 2 – Co-Pilot Prompt Development 1) – pair &amp; share</a:t>
            </a:r>
          </a:p>
        </p:txBody>
      </p:sp>
    </p:spTree>
    <p:extLst>
      <p:ext uri="{BB962C8B-B14F-4D97-AF65-F5344CB8AC3E}">
        <p14:creationId xmlns:p14="http://schemas.microsoft.com/office/powerpoint/2010/main" val="4008589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A3C30-0C74-9E16-9C35-F396257E283B}"/>
            </a:ext>
          </a:extLst>
        </p:cNvPr>
        <p:cNvGrpSpPr/>
        <p:nvPr/>
      </p:nvGrpSpPr>
      <p:grpSpPr>
        <a:xfrm>
          <a:off x="0" y="0"/>
          <a:ext cx="0" cy="0"/>
          <a:chOff x="0" y="0"/>
          <a:chExt cx="0" cy="0"/>
        </a:xfrm>
      </p:grpSpPr>
      <p:pic>
        <p:nvPicPr>
          <p:cNvPr id="5" name="Picture 4" descr="A group of hands holding a piece of puzzle">
            <a:extLst>
              <a:ext uri="{FF2B5EF4-FFF2-40B4-BE49-F238E27FC236}">
                <a16:creationId xmlns:a16="http://schemas.microsoft.com/office/drawing/2014/main" id="{C05688ED-0018-74BB-8AF4-4B575301C95D}"/>
              </a:ext>
            </a:extLst>
          </p:cNvPr>
          <p:cNvPicPr>
            <a:picLocks noChangeAspect="1"/>
          </p:cNvPicPr>
          <p:nvPr/>
        </p:nvPicPr>
        <p:blipFill>
          <a:blip r:embed="rId3"/>
          <a:stretch>
            <a:fillRect/>
          </a:stretch>
        </p:blipFill>
        <p:spPr>
          <a:xfrm>
            <a:off x="125454" y="2569389"/>
            <a:ext cx="993734" cy="859611"/>
          </a:xfrm>
          <a:prstGeom prst="rect">
            <a:avLst/>
          </a:prstGeom>
        </p:spPr>
      </p:pic>
      <p:sp>
        <p:nvSpPr>
          <p:cNvPr id="6" name="Slide Number Placeholder 3">
            <a:extLst>
              <a:ext uri="{FF2B5EF4-FFF2-40B4-BE49-F238E27FC236}">
                <a16:creationId xmlns:a16="http://schemas.microsoft.com/office/drawing/2014/main" id="{632DDB88-81CE-C1AC-CFAA-C3FC43CA6001}"/>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29</a:t>
            </a:fld>
            <a:endParaRPr lang="en-CA" dirty="0"/>
          </a:p>
        </p:txBody>
      </p:sp>
      <p:pic>
        <p:nvPicPr>
          <p:cNvPr id="4" name="Picture 3" descr="Screenshot of the end of Copilot output, reading “AI-generated content may be incorrrect”">
            <a:extLst>
              <a:ext uri="{FF2B5EF4-FFF2-40B4-BE49-F238E27FC236}">
                <a16:creationId xmlns:a16="http://schemas.microsoft.com/office/drawing/2014/main" id="{3761A79F-DE89-1EBD-A608-C1D2A432DC65}"/>
              </a:ext>
            </a:extLst>
          </p:cNvPr>
          <p:cNvPicPr>
            <a:picLocks noChangeAspect="1"/>
          </p:cNvPicPr>
          <p:nvPr/>
        </p:nvPicPr>
        <p:blipFill>
          <a:blip r:embed="rId4"/>
          <a:stretch>
            <a:fillRect/>
          </a:stretch>
        </p:blipFill>
        <p:spPr>
          <a:xfrm>
            <a:off x="6772275" y="3171824"/>
            <a:ext cx="5419724" cy="1457325"/>
          </a:xfrm>
          <a:prstGeom prst="rect">
            <a:avLst/>
          </a:prstGeom>
        </p:spPr>
      </p:pic>
      <p:sp>
        <p:nvSpPr>
          <p:cNvPr id="8" name="Footer Placeholder 4">
            <a:extLst>
              <a:ext uri="{FF2B5EF4-FFF2-40B4-BE49-F238E27FC236}">
                <a16:creationId xmlns:a16="http://schemas.microsoft.com/office/drawing/2014/main" id="{685A9CE7-A3B4-A214-0AE0-4B5A7EDFCBDB}"/>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5"/>
              </a:rPr>
              <a:t>CC BY 4.0</a:t>
            </a:r>
            <a:endParaRPr lang="en-US" sz="1600" dirty="0"/>
          </a:p>
        </p:txBody>
      </p:sp>
      <p:sp>
        <p:nvSpPr>
          <p:cNvPr id="3" name="Content Placeholder 2">
            <a:extLst>
              <a:ext uri="{FF2B5EF4-FFF2-40B4-BE49-F238E27FC236}">
                <a16:creationId xmlns:a16="http://schemas.microsoft.com/office/drawing/2014/main" id="{BD964F4B-00DE-32BD-48CA-D3FC689161CA}"/>
              </a:ext>
            </a:extLst>
          </p:cNvPr>
          <p:cNvSpPr txBox="1">
            <a:spLocks/>
          </p:cNvSpPr>
          <p:nvPr/>
        </p:nvSpPr>
        <p:spPr>
          <a:xfrm>
            <a:off x="6929438" y="978408"/>
            <a:ext cx="4914900" cy="4379912"/>
          </a:xfrm>
          <a:prstGeom prst="rect">
            <a:avLst/>
          </a:prstGeom>
        </p:spPr>
        <p:txBody>
          <a:bodyPr vert="horz" lIns="91440" tIns="45720" rIns="91440" bIns="45720" rtlCol="0" anchor="t">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alpha val="80000"/>
                  </a:schemeClr>
                </a:solidFill>
              </a:rPr>
              <a:t>Copy and record your prompts and responses in the Word.docx. Template provided.</a:t>
            </a:r>
          </a:p>
        </p:txBody>
      </p:sp>
      <p:sp>
        <p:nvSpPr>
          <p:cNvPr id="2" name="Title 1">
            <a:extLst>
              <a:ext uri="{FF2B5EF4-FFF2-40B4-BE49-F238E27FC236}">
                <a16:creationId xmlns:a16="http://schemas.microsoft.com/office/drawing/2014/main" id="{58F45D28-EDDF-E98D-3E71-53E79722501B}"/>
              </a:ext>
            </a:extLst>
          </p:cNvPr>
          <p:cNvSpPr>
            <a:spLocks noGrp="1"/>
          </p:cNvSpPr>
          <p:nvPr>
            <p:ph type="ctrTitle"/>
          </p:nvPr>
        </p:nvSpPr>
        <p:spPr>
          <a:xfrm>
            <a:off x="1119188" y="1357884"/>
            <a:ext cx="5305426" cy="4142232"/>
          </a:xfrm>
        </p:spPr>
        <p:txBody>
          <a:bodyPr>
            <a:normAutofit fontScale="90000"/>
          </a:bodyPr>
          <a:lstStyle/>
          <a:p>
            <a:br>
              <a:rPr lang="en-US" dirty="0">
                <a:latin typeface="+mn-lt"/>
              </a:rPr>
            </a:br>
            <a:r>
              <a:rPr lang="en-US" dirty="0">
                <a:latin typeface="+mn-lt"/>
              </a:rPr>
              <a:t>Output</a:t>
            </a:r>
            <a:br>
              <a:rPr lang="en-US" dirty="0">
                <a:latin typeface="+mn-lt"/>
              </a:rPr>
            </a:br>
            <a:r>
              <a:rPr lang="en-US" dirty="0">
                <a:latin typeface="+mn-lt"/>
              </a:rPr>
              <a:t>Co-Pilot Prompts – record your prompts &amp; answers</a:t>
            </a:r>
          </a:p>
        </p:txBody>
      </p:sp>
    </p:spTree>
    <p:extLst>
      <p:ext uri="{BB962C8B-B14F-4D97-AF65-F5344CB8AC3E}">
        <p14:creationId xmlns:p14="http://schemas.microsoft.com/office/powerpoint/2010/main" val="3859179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6526E-6414-FBA6-7FB3-87F06B8D1F68}"/>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4525FF52-89C0-F804-76D2-2FA9EE67A46C}"/>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3</a:t>
            </a:fld>
            <a:endParaRPr lang="en-CA" dirty="0"/>
          </a:p>
        </p:txBody>
      </p:sp>
      <p:pic>
        <p:nvPicPr>
          <p:cNvPr id="12" name="Picture 11" descr="Puzzles in brain">
            <a:extLst>
              <a:ext uri="{FF2B5EF4-FFF2-40B4-BE49-F238E27FC236}">
                <a16:creationId xmlns:a16="http://schemas.microsoft.com/office/drawing/2014/main" id="{E33047F1-0035-1C3D-4265-58CCDD1449A9}"/>
              </a:ext>
            </a:extLst>
          </p:cNvPr>
          <p:cNvPicPr>
            <a:picLocks noChangeAspect="1"/>
          </p:cNvPicPr>
          <p:nvPr/>
        </p:nvPicPr>
        <p:blipFill>
          <a:blip r:embed="rId3"/>
          <a:stretch>
            <a:fillRect/>
          </a:stretch>
        </p:blipFill>
        <p:spPr>
          <a:xfrm>
            <a:off x="6680472" y="754633"/>
            <a:ext cx="1856057" cy="1374115"/>
          </a:xfrm>
          <a:prstGeom prst="rect">
            <a:avLst/>
          </a:prstGeom>
        </p:spPr>
      </p:pic>
      <p:pic>
        <p:nvPicPr>
          <p:cNvPr id="14" name="Picture 13" descr="Head made from puzzle pieces">
            <a:extLst>
              <a:ext uri="{FF2B5EF4-FFF2-40B4-BE49-F238E27FC236}">
                <a16:creationId xmlns:a16="http://schemas.microsoft.com/office/drawing/2014/main" id="{151BFDEB-9D15-DFB0-72CD-A0CBEE9C84F1}"/>
              </a:ext>
            </a:extLst>
          </p:cNvPr>
          <p:cNvPicPr>
            <a:picLocks noChangeAspect="1"/>
          </p:cNvPicPr>
          <p:nvPr/>
        </p:nvPicPr>
        <p:blipFill>
          <a:blip r:embed="rId4"/>
          <a:stretch>
            <a:fillRect/>
          </a:stretch>
        </p:blipFill>
        <p:spPr>
          <a:xfrm>
            <a:off x="6711708" y="2238794"/>
            <a:ext cx="1793583" cy="1570177"/>
          </a:xfrm>
          <a:prstGeom prst="rect">
            <a:avLst/>
          </a:prstGeom>
        </p:spPr>
      </p:pic>
      <p:pic>
        <p:nvPicPr>
          <p:cNvPr id="16" name="Picture 15" descr="Head outline and magnifying glass">
            <a:extLst>
              <a:ext uri="{FF2B5EF4-FFF2-40B4-BE49-F238E27FC236}">
                <a16:creationId xmlns:a16="http://schemas.microsoft.com/office/drawing/2014/main" id="{B20214EE-11D7-3596-3B2A-EF9ED43E694E}"/>
              </a:ext>
            </a:extLst>
          </p:cNvPr>
          <p:cNvPicPr>
            <a:picLocks noChangeAspect="1"/>
          </p:cNvPicPr>
          <p:nvPr/>
        </p:nvPicPr>
        <p:blipFill>
          <a:blip r:embed="rId5"/>
          <a:stretch>
            <a:fillRect/>
          </a:stretch>
        </p:blipFill>
        <p:spPr>
          <a:xfrm>
            <a:off x="6742946" y="3931183"/>
            <a:ext cx="1793583" cy="1496481"/>
          </a:xfrm>
          <a:prstGeom prst="rect">
            <a:avLst/>
          </a:prstGeom>
        </p:spPr>
      </p:pic>
      <p:sp>
        <p:nvSpPr>
          <p:cNvPr id="4" name="Footer Placeholder 4" hidden="1">
            <a:extLst>
              <a:ext uri="{FF2B5EF4-FFF2-40B4-BE49-F238E27FC236}">
                <a16:creationId xmlns:a16="http://schemas.microsoft.com/office/drawing/2014/main" id="{F83992C3-F1A1-6D88-43F3-B82B0A69A003}"/>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Copyright © Michael Quartermain, </a:t>
            </a:r>
            <a:r>
              <a:rPr lang="en-US" sz="1600" dirty="0">
                <a:hlinkClick r:id="rId6"/>
              </a:rPr>
              <a:t>CC BY 4.0</a:t>
            </a:r>
            <a:endParaRPr lang="en-US" sz="1600" dirty="0"/>
          </a:p>
        </p:txBody>
      </p:sp>
      <p:sp>
        <p:nvSpPr>
          <p:cNvPr id="10" name="Title 1">
            <a:extLst>
              <a:ext uri="{FF2B5EF4-FFF2-40B4-BE49-F238E27FC236}">
                <a16:creationId xmlns:a16="http://schemas.microsoft.com/office/drawing/2014/main" id="{448A5FB5-45BC-BF54-5954-55E914EF4070}"/>
              </a:ext>
            </a:extLst>
          </p:cNvPr>
          <p:cNvSpPr txBox="1">
            <a:spLocks/>
          </p:cNvSpPr>
          <p:nvPr/>
        </p:nvSpPr>
        <p:spPr>
          <a:xfrm>
            <a:off x="8512969" y="3889953"/>
            <a:ext cx="5305426" cy="1141857"/>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5400" b="1" i="0" kern="1200">
                <a:solidFill>
                  <a:schemeClr val="accent1"/>
                </a:solidFill>
                <a:latin typeface="Times New Roman" panose="02020603050405020304" pitchFamily="18" charset="0"/>
                <a:ea typeface="+mj-ea"/>
                <a:cs typeface="Times New Roman" panose="02020603050405020304" pitchFamily="18" charset="0"/>
              </a:defRPr>
            </a:lvl1pPr>
          </a:lstStyle>
          <a:p>
            <a:r>
              <a:rPr lang="en-US" dirty="0">
                <a:latin typeface="+mn-lt"/>
              </a:rPr>
              <a:t>Questions</a:t>
            </a:r>
          </a:p>
        </p:txBody>
      </p:sp>
      <p:sp>
        <p:nvSpPr>
          <p:cNvPr id="8" name="Title 1">
            <a:extLst>
              <a:ext uri="{FF2B5EF4-FFF2-40B4-BE49-F238E27FC236}">
                <a16:creationId xmlns:a16="http://schemas.microsoft.com/office/drawing/2014/main" id="{EC67CDFA-9925-1A4C-CF81-B7D976D2DB1A}"/>
              </a:ext>
            </a:extLst>
          </p:cNvPr>
          <p:cNvSpPr txBox="1">
            <a:spLocks/>
          </p:cNvSpPr>
          <p:nvPr/>
        </p:nvSpPr>
        <p:spPr>
          <a:xfrm>
            <a:off x="8512969" y="2459037"/>
            <a:ext cx="5305426" cy="1141857"/>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5400" b="1" i="0" kern="1200">
                <a:solidFill>
                  <a:schemeClr val="accent1"/>
                </a:solidFill>
                <a:latin typeface="Times New Roman" panose="02020603050405020304" pitchFamily="18" charset="0"/>
                <a:ea typeface="+mj-ea"/>
                <a:cs typeface="Times New Roman" panose="02020603050405020304" pitchFamily="18" charset="0"/>
              </a:defRPr>
            </a:lvl1pPr>
          </a:lstStyle>
          <a:p>
            <a:r>
              <a:rPr lang="en-US" dirty="0">
                <a:latin typeface="+mn-lt"/>
              </a:rPr>
              <a:t>Activity</a:t>
            </a:r>
          </a:p>
        </p:txBody>
      </p:sp>
      <p:sp>
        <p:nvSpPr>
          <p:cNvPr id="6" name="Title 1">
            <a:extLst>
              <a:ext uri="{FF2B5EF4-FFF2-40B4-BE49-F238E27FC236}">
                <a16:creationId xmlns:a16="http://schemas.microsoft.com/office/drawing/2014/main" id="{BDCB1FB4-03B1-3CDD-A4AF-2409EF24D32F}"/>
              </a:ext>
            </a:extLst>
          </p:cNvPr>
          <p:cNvSpPr txBox="1">
            <a:spLocks/>
          </p:cNvSpPr>
          <p:nvPr/>
        </p:nvSpPr>
        <p:spPr>
          <a:xfrm>
            <a:off x="8474055" y="864679"/>
            <a:ext cx="5305426" cy="1141857"/>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5400" b="1" i="0" kern="1200">
                <a:solidFill>
                  <a:schemeClr val="accent1"/>
                </a:solidFill>
                <a:latin typeface="Times New Roman" panose="02020603050405020304" pitchFamily="18" charset="0"/>
                <a:ea typeface="+mj-ea"/>
                <a:cs typeface="Times New Roman" panose="02020603050405020304" pitchFamily="18" charset="0"/>
              </a:defRPr>
            </a:lvl1pPr>
          </a:lstStyle>
          <a:p>
            <a:r>
              <a:rPr lang="en-US" dirty="0">
                <a:latin typeface="+mn-lt"/>
              </a:rPr>
              <a:t>Information</a:t>
            </a:r>
          </a:p>
        </p:txBody>
      </p:sp>
      <p:sp>
        <p:nvSpPr>
          <p:cNvPr id="2" name="Title 1">
            <a:extLst>
              <a:ext uri="{FF2B5EF4-FFF2-40B4-BE49-F238E27FC236}">
                <a16:creationId xmlns:a16="http://schemas.microsoft.com/office/drawing/2014/main" id="{3C6F7EE5-6F4A-10B5-56D6-FC1C53992C90}"/>
              </a:ext>
            </a:extLst>
          </p:cNvPr>
          <p:cNvSpPr>
            <a:spLocks noGrp="1"/>
          </p:cNvSpPr>
          <p:nvPr>
            <p:ph type="ctrTitle"/>
          </p:nvPr>
        </p:nvSpPr>
        <p:spPr>
          <a:xfrm>
            <a:off x="587374" y="1435608"/>
            <a:ext cx="5305426" cy="4142232"/>
          </a:xfrm>
        </p:spPr>
        <p:txBody>
          <a:bodyPr>
            <a:normAutofit/>
          </a:bodyPr>
          <a:lstStyle/>
          <a:p>
            <a:r>
              <a:rPr lang="en-US" dirty="0">
                <a:latin typeface="+mn-lt"/>
              </a:rPr>
              <a:t>Watch for these icons</a:t>
            </a:r>
          </a:p>
        </p:txBody>
      </p:sp>
      <p:sp>
        <p:nvSpPr>
          <p:cNvPr id="7" name="Footer Placeholder 4">
            <a:extLst>
              <a:ext uri="{FF2B5EF4-FFF2-40B4-BE49-F238E27FC236}">
                <a16:creationId xmlns:a16="http://schemas.microsoft.com/office/drawing/2014/main" id="{2838C5A5-D22B-9AFC-C9B6-BEBEA2036454}"/>
              </a:ext>
            </a:extLst>
          </p:cNvPr>
          <p:cNvSpPr txBox="1">
            <a:spLocks/>
          </p:cNvSpPr>
          <p:nvPr/>
        </p:nvSpPr>
        <p:spPr>
          <a:xfrm>
            <a:off x="536713" y="64520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Copyright © Michael Quartermain, </a:t>
            </a:r>
            <a:r>
              <a:rPr lang="en-US" sz="1600" dirty="0">
                <a:hlinkClick r:id="rId6"/>
              </a:rPr>
              <a:t>CC BY 4.0</a:t>
            </a:r>
            <a:endParaRPr lang="en-US" sz="1600" dirty="0"/>
          </a:p>
        </p:txBody>
      </p:sp>
    </p:spTree>
    <p:extLst>
      <p:ext uri="{BB962C8B-B14F-4D97-AF65-F5344CB8AC3E}">
        <p14:creationId xmlns:p14="http://schemas.microsoft.com/office/powerpoint/2010/main" val="1751760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193D4-9746-CD7F-EA12-B26924249100}"/>
            </a:ext>
          </a:extLst>
        </p:cNvPr>
        <p:cNvGrpSpPr/>
        <p:nvPr/>
      </p:nvGrpSpPr>
      <p:grpSpPr>
        <a:xfrm>
          <a:off x="0" y="0"/>
          <a:ext cx="0" cy="0"/>
          <a:chOff x="0" y="0"/>
          <a:chExt cx="0" cy="0"/>
        </a:xfrm>
      </p:grpSpPr>
      <p:pic>
        <p:nvPicPr>
          <p:cNvPr id="5" name="Picture 4" descr="A magnifying glass with a question mark in the shape of a head">
            <a:extLst>
              <a:ext uri="{FF2B5EF4-FFF2-40B4-BE49-F238E27FC236}">
                <a16:creationId xmlns:a16="http://schemas.microsoft.com/office/drawing/2014/main" id="{C0ABD755-34FC-85BF-67F6-4504BD80B8F3}"/>
              </a:ext>
            </a:extLst>
          </p:cNvPr>
          <p:cNvPicPr>
            <a:picLocks noChangeAspect="1"/>
          </p:cNvPicPr>
          <p:nvPr/>
        </p:nvPicPr>
        <p:blipFill>
          <a:blip r:embed="rId3"/>
          <a:stretch>
            <a:fillRect/>
          </a:stretch>
        </p:blipFill>
        <p:spPr>
          <a:xfrm>
            <a:off x="7106197" y="1481559"/>
            <a:ext cx="4318016" cy="3960837"/>
          </a:xfrm>
          <a:prstGeom prst="rect">
            <a:avLst/>
          </a:prstGeom>
        </p:spPr>
      </p:pic>
      <p:sp>
        <p:nvSpPr>
          <p:cNvPr id="3" name="Slide Number Placeholder 3">
            <a:extLst>
              <a:ext uri="{FF2B5EF4-FFF2-40B4-BE49-F238E27FC236}">
                <a16:creationId xmlns:a16="http://schemas.microsoft.com/office/drawing/2014/main" id="{52471A94-E2E9-1718-E3BF-594034ACF5BB}"/>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30</a:t>
            </a:fld>
            <a:endParaRPr lang="en-CA" dirty="0"/>
          </a:p>
        </p:txBody>
      </p:sp>
      <p:sp>
        <p:nvSpPr>
          <p:cNvPr id="4" name="Footer Placeholder 4">
            <a:extLst>
              <a:ext uri="{FF2B5EF4-FFF2-40B4-BE49-F238E27FC236}">
                <a16:creationId xmlns:a16="http://schemas.microsoft.com/office/drawing/2014/main" id="{5A55F66D-A61F-378B-089C-FDD663258209}"/>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4"/>
              </a:rPr>
              <a:t>CC BY 4.0</a:t>
            </a:r>
            <a:endParaRPr lang="en-US" sz="1600" dirty="0"/>
          </a:p>
        </p:txBody>
      </p:sp>
      <p:sp>
        <p:nvSpPr>
          <p:cNvPr id="2" name="Title 1">
            <a:extLst>
              <a:ext uri="{FF2B5EF4-FFF2-40B4-BE49-F238E27FC236}">
                <a16:creationId xmlns:a16="http://schemas.microsoft.com/office/drawing/2014/main" id="{EC6D1932-E979-3252-61E3-93E9091123FB}"/>
              </a:ext>
            </a:extLst>
          </p:cNvPr>
          <p:cNvSpPr>
            <a:spLocks noGrp="1"/>
          </p:cNvSpPr>
          <p:nvPr>
            <p:ph type="ctrTitle"/>
          </p:nvPr>
        </p:nvSpPr>
        <p:spPr>
          <a:xfrm>
            <a:off x="1495424" y="1300164"/>
            <a:ext cx="5305426" cy="4142232"/>
          </a:xfrm>
        </p:spPr>
        <p:txBody>
          <a:bodyPr>
            <a:normAutofit/>
          </a:bodyPr>
          <a:lstStyle/>
          <a:p>
            <a:br>
              <a:rPr lang="en-US" dirty="0">
                <a:latin typeface="+mn-lt"/>
              </a:rPr>
            </a:br>
            <a:r>
              <a:rPr lang="en-US" dirty="0">
                <a:latin typeface="+mn-lt"/>
              </a:rPr>
              <a:t>Part 2 – Co-Pilot Prompts</a:t>
            </a:r>
          </a:p>
        </p:txBody>
      </p:sp>
    </p:spTree>
    <p:extLst>
      <p:ext uri="{BB962C8B-B14F-4D97-AF65-F5344CB8AC3E}">
        <p14:creationId xmlns:p14="http://schemas.microsoft.com/office/powerpoint/2010/main" val="465488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hands holding a piece of puzzle">
            <a:extLst>
              <a:ext uri="{FF2B5EF4-FFF2-40B4-BE49-F238E27FC236}">
                <a16:creationId xmlns:a16="http://schemas.microsoft.com/office/drawing/2014/main" id="{1E61F1D2-BEC8-98A4-2E8C-67EB848451ED}"/>
              </a:ext>
            </a:extLst>
          </p:cNvPr>
          <p:cNvPicPr>
            <a:picLocks noChangeAspect="1"/>
          </p:cNvPicPr>
          <p:nvPr/>
        </p:nvPicPr>
        <p:blipFill>
          <a:blip r:embed="rId3"/>
          <a:stretch>
            <a:fillRect/>
          </a:stretch>
        </p:blipFill>
        <p:spPr>
          <a:xfrm>
            <a:off x="65128" y="1556156"/>
            <a:ext cx="993734" cy="859611"/>
          </a:xfrm>
          <a:prstGeom prst="rect">
            <a:avLst/>
          </a:prstGeom>
        </p:spPr>
      </p:pic>
      <p:sp>
        <p:nvSpPr>
          <p:cNvPr id="5" name="Slide Number Placeholder 3">
            <a:extLst>
              <a:ext uri="{FF2B5EF4-FFF2-40B4-BE49-F238E27FC236}">
                <a16:creationId xmlns:a16="http://schemas.microsoft.com/office/drawing/2014/main" id="{AAA2580B-EC10-0355-4659-17FD2288B6DC}"/>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31</a:t>
            </a:fld>
            <a:endParaRPr lang="en-CA" dirty="0"/>
          </a:p>
        </p:txBody>
      </p:sp>
      <p:sp>
        <p:nvSpPr>
          <p:cNvPr id="7" name="Footer Placeholder 4">
            <a:extLst>
              <a:ext uri="{FF2B5EF4-FFF2-40B4-BE49-F238E27FC236}">
                <a16:creationId xmlns:a16="http://schemas.microsoft.com/office/drawing/2014/main" id="{1E80113F-3991-CBAE-AFBA-D9406A29EAA7}"/>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4"/>
              </a:rPr>
              <a:t>CC BY 4.0</a:t>
            </a:r>
            <a:endParaRPr lang="en-US" sz="1600" dirty="0"/>
          </a:p>
        </p:txBody>
      </p:sp>
      <p:sp>
        <p:nvSpPr>
          <p:cNvPr id="4" name="TextBox 3">
            <a:extLst>
              <a:ext uri="{FF2B5EF4-FFF2-40B4-BE49-F238E27FC236}">
                <a16:creationId xmlns:a16="http://schemas.microsoft.com/office/drawing/2014/main" id="{B1AB4514-BABE-19A0-FD17-3BD81D816056}"/>
              </a:ext>
            </a:extLst>
          </p:cNvPr>
          <p:cNvSpPr txBox="1"/>
          <p:nvPr/>
        </p:nvSpPr>
        <p:spPr>
          <a:xfrm>
            <a:off x="6718698" y="0"/>
            <a:ext cx="5473302" cy="5847755"/>
          </a:xfrm>
          <a:prstGeom prst="rect">
            <a:avLst/>
          </a:prstGeom>
          <a:noFill/>
        </p:spPr>
        <p:txBody>
          <a:bodyPr wrap="square">
            <a:spAutoFit/>
          </a:bodyPr>
          <a:lstStyle/>
          <a:p>
            <a:endParaRPr lang="en-US" dirty="0"/>
          </a:p>
          <a:p>
            <a:r>
              <a:rPr lang="en-US" dirty="0"/>
              <a:t>Concept/Theory: </a:t>
            </a:r>
            <a:r>
              <a:rPr lang="en-US" b="1" dirty="0"/>
              <a:t>[Insert Concept/Theory Name]</a:t>
            </a:r>
          </a:p>
          <a:p>
            <a:endParaRPr lang="en-US" dirty="0"/>
          </a:p>
          <a:p>
            <a:r>
              <a:rPr lang="en-US" sz="1600" dirty="0"/>
              <a:t>Overview: Provide a brief overview of the concept/theory. Explain its significance in strategic management and how it is applied in business contexts.</a:t>
            </a:r>
          </a:p>
          <a:p>
            <a:endParaRPr lang="en-US" sz="1600" dirty="0"/>
          </a:p>
          <a:p>
            <a:r>
              <a:rPr lang="en-US" sz="1600" dirty="0"/>
              <a:t>Additional Information: What are the key components or elements of this concept/theory? How does it integrate with other strategic management frameworks or models?</a:t>
            </a:r>
          </a:p>
          <a:p>
            <a:endParaRPr lang="en-US" sz="1600" dirty="0"/>
          </a:p>
          <a:p>
            <a:r>
              <a:rPr lang="en-US" sz="1600" dirty="0"/>
              <a:t>Alternate Views: Discuss any alternate views or criticisms of this concept/theory. Are there any limitations or challenges associated with its application?</a:t>
            </a:r>
          </a:p>
          <a:p>
            <a:endParaRPr lang="en-US" sz="1600" dirty="0"/>
          </a:p>
          <a:p>
            <a:r>
              <a:rPr lang="en-US" sz="1600" dirty="0"/>
              <a:t>Current Business Examples: Provide examples of current businesses or industries where this concept/theory is being applied. How are these businesses leveraging this concept/theory to gain a competitive advantage?</a:t>
            </a:r>
          </a:p>
          <a:p>
            <a:endParaRPr lang="en-US" sz="1600" dirty="0"/>
          </a:p>
          <a:p>
            <a:r>
              <a:rPr lang="en-US" sz="1600" dirty="0"/>
              <a:t>References: Include references to academic articles, case studies, or other credible sources that provide further information on this concept/theory.</a:t>
            </a:r>
            <a:endParaRPr lang="en-CA" sz="1600" dirty="0"/>
          </a:p>
        </p:txBody>
      </p:sp>
      <p:sp>
        <p:nvSpPr>
          <p:cNvPr id="2" name="Title 1">
            <a:extLst>
              <a:ext uri="{FF2B5EF4-FFF2-40B4-BE49-F238E27FC236}">
                <a16:creationId xmlns:a16="http://schemas.microsoft.com/office/drawing/2014/main" id="{80CBE989-9BA4-A48A-0316-14517E928593}"/>
              </a:ext>
            </a:extLst>
          </p:cNvPr>
          <p:cNvSpPr>
            <a:spLocks noGrp="1"/>
          </p:cNvSpPr>
          <p:nvPr>
            <p:ph type="ctrTitle"/>
          </p:nvPr>
        </p:nvSpPr>
        <p:spPr>
          <a:xfrm>
            <a:off x="1058862" y="1357884"/>
            <a:ext cx="5305426" cy="4142232"/>
          </a:xfrm>
        </p:spPr>
        <p:txBody>
          <a:bodyPr>
            <a:normAutofit fontScale="90000"/>
          </a:bodyPr>
          <a:lstStyle/>
          <a:p>
            <a:br>
              <a:rPr lang="en-US" dirty="0">
                <a:latin typeface="+mn-lt"/>
              </a:rPr>
            </a:br>
            <a:r>
              <a:rPr lang="en-US" sz="5300" dirty="0">
                <a:latin typeface="+mn-lt"/>
              </a:rPr>
              <a:t>Part 2 – Co-Pilot Prompt 2)</a:t>
            </a:r>
            <a:br>
              <a:rPr lang="en-US" sz="5300" dirty="0">
                <a:latin typeface="+mn-lt"/>
              </a:rPr>
            </a:br>
            <a:r>
              <a:rPr lang="en-US" sz="5300" dirty="0">
                <a:latin typeface="+mn-lt"/>
              </a:rPr>
              <a:t>Compare – copy and use this prompt and compare the output to your first prompt</a:t>
            </a:r>
          </a:p>
        </p:txBody>
      </p:sp>
    </p:spTree>
    <p:extLst>
      <p:ext uri="{BB962C8B-B14F-4D97-AF65-F5344CB8AC3E}">
        <p14:creationId xmlns:p14="http://schemas.microsoft.com/office/powerpoint/2010/main" val="3496185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5BC72-4548-DC7F-DAFF-D5B61E79BE79}"/>
            </a:ext>
          </a:extLst>
        </p:cNvPr>
        <p:cNvGrpSpPr/>
        <p:nvPr/>
      </p:nvGrpSpPr>
      <p:grpSpPr>
        <a:xfrm>
          <a:off x="0" y="0"/>
          <a:ext cx="0" cy="0"/>
          <a:chOff x="0" y="0"/>
          <a:chExt cx="0" cy="0"/>
        </a:xfrm>
      </p:grpSpPr>
      <p:pic>
        <p:nvPicPr>
          <p:cNvPr id="5" name="Picture 4" descr="A group of hands holding a piece of puzzle">
            <a:extLst>
              <a:ext uri="{FF2B5EF4-FFF2-40B4-BE49-F238E27FC236}">
                <a16:creationId xmlns:a16="http://schemas.microsoft.com/office/drawing/2014/main" id="{2B5CD2E4-03BD-DBF8-D8E4-D340841D294E}"/>
              </a:ext>
            </a:extLst>
          </p:cNvPr>
          <p:cNvPicPr>
            <a:picLocks noChangeAspect="1"/>
          </p:cNvPicPr>
          <p:nvPr/>
        </p:nvPicPr>
        <p:blipFill>
          <a:blip r:embed="rId3"/>
          <a:stretch>
            <a:fillRect/>
          </a:stretch>
        </p:blipFill>
        <p:spPr>
          <a:xfrm>
            <a:off x="125454" y="2569389"/>
            <a:ext cx="993734" cy="859611"/>
          </a:xfrm>
          <a:prstGeom prst="rect">
            <a:avLst/>
          </a:prstGeom>
        </p:spPr>
      </p:pic>
      <p:sp>
        <p:nvSpPr>
          <p:cNvPr id="6" name="Slide Number Placeholder 3">
            <a:extLst>
              <a:ext uri="{FF2B5EF4-FFF2-40B4-BE49-F238E27FC236}">
                <a16:creationId xmlns:a16="http://schemas.microsoft.com/office/drawing/2014/main" id="{7F09FEDB-FA4C-4547-F79A-F14FE3A8C46C}"/>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32</a:t>
            </a:fld>
            <a:endParaRPr lang="en-CA" dirty="0"/>
          </a:p>
        </p:txBody>
      </p:sp>
      <p:pic>
        <p:nvPicPr>
          <p:cNvPr id="4" name="Picture 3" descr="Screenshot of the end of Copilot output, reading “AI-generated content may be incorrrect”">
            <a:extLst>
              <a:ext uri="{FF2B5EF4-FFF2-40B4-BE49-F238E27FC236}">
                <a16:creationId xmlns:a16="http://schemas.microsoft.com/office/drawing/2014/main" id="{54ACA763-5F8C-18C0-C144-071266F1C55A}"/>
              </a:ext>
            </a:extLst>
          </p:cNvPr>
          <p:cNvPicPr>
            <a:picLocks noChangeAspect="1"/>
          </p:cNvPicPr>
          <p:nvPr/>
        </p:nvPicPr>
        <p:blipFill>
          <a:blip r:embed="rId4"/>
          <a:stretch>
            <a:fillRect/>
          </a:stretch>
        </p:blipFill>
        <p:spPr>
          <a:xfrm>
            <a:off x="6772275" y="3171824"/>
            <a:ext cx="5419724" cy="1457325"/>
          </a:xfrm>
          <a:prstGeom prst="rect">
            <a:avLst/>
          </a:prstGeom>
        </p:spPr>
      </p:pic>
      <p:sp>
        <p:nvSpPr>
          <p:cNvPr id="8" name="Footer Placeholder 4">
            <a:extLst>
              <a:ext uri="{FF2B5EF4-FFF2-40B4-BE49-F238E27FC236}">
                <a16:creationId xmlns:a16="http://schemas.microsoft.com/office/drawing/2014/main" id="{A164EF50-78EF-0045-0F90-FAC2BB974CBF}"/>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5"/>
              </a:rPr>
              <a:t>CC BY 4.0</a:t>
            </a:r>
            <a:endParaRPr lang="en-US" sz="1600" dirty="0"/>
          </a:p>
        </p:txBody>
      </p:sp>
      <p:sp>
        <p:nvSpPr>
          <p:cNvPr id="3" name="Content Placeholder 2">
            <a:extLst>
              <a:ext uri="{FF2B5EF4-FFF2-40B4-BE49-F238E27FC236}">
                <a16:creationId xmlns:a16="http://schemas.microsoft.com/office/drawing/2014/main" id="{965DFF69-D4DF-88B8-2E3C-8A1E40A8AC0F}"/>
              </a:ext>
            </a:extLst>
          </p:cNvPr>
          <p:cNvSpPr txBox="1">
            <a:spLocks/>
          </p:cNvSpPr>
          <p:nvPr/>
        </p:nvSpPr>
        <p:spPr>
          <a:xfrm>
            <a:off x="6929438" y="978408"/>
            <a:ext cx="4914900" cy="4379912"/>
          </a:xfrm>
          <a:prstGeom prst="rect">
            <a:avLst/>
          </a:prstGeom>
        </p:spPr>
        <p:txBody>
          <a:bodyPr vert="horz" lIns="91440" tIns="45720" rIns="91440" bIns="45720" rtlCol="0" anchor="t">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alpha val="80000"/>
                  </a:schemeClr>
                </a:solidFill>
              </a:rPr>
              <a:t>Copy and record your prompts and responses in the Word.docx. Template provided.</a:t>
            </a:r>
          </a:p>
        </p:txBody>
      </p:sp>
      <p:sp>
        <p:nvSpPr>
          <p:cNvPr id="2" name="Title 1">
            <a:extLst>
              <a:ext uri="{FF2B5EF4-FFF2-40B4-BE49-F238E27FC236}">
                <a16:creationId xmlns:a16="http://schemas.microsoft.com/office/drawing/2014/main" id="{034EAA76-A324-433F-738D-4557D2379919}"/>
              </a:ext>
            </a:extLst>
          </p:cNvPr>
          <p:cNvSpPr>
            <a:spLocks noGrp="1"/>
          </p:cNvSpPr>
          <p:nvPr>
            <p:ph type="ctrTitle"/>
          </p:nvPr>
        </p:nvSpPr>
        <p:spPr>
          <a:xfrm>
            <a:off x="1119188" y="1357884"/>
            <a:ext cx="5305426" cy="4142232"/>
          </a:xfrm>
        </p:spPr>
        <p:txBody>
          <a:bodyPr>
            <a:normAutofit fontScale="90000"/>
          </a:bodyPr>
          <a:lstStyle/>
          <a:p>
            <a:br>
              <a:rPr lang="en-US" dirty="0">
                <a:latin typeface="+mn-lt"/>
              </a:rPr>
            </a:br>
            <a:r>
              <a:rPr lang="en-US" dirty="0">
                <a:latin typeface="+mn-lt"/>
              </a:rPr>
              <a:t>Output</a:t>
            </a:r>
            <a:br>
              <a:rPr lang="en-US" dirty="0">
                <a:latin typeface="+mn-lt"/>
              </a:rPr>
            </a:br>
            <a:r>
              <a:rPr lang="en-US" dirty="0">
                <a:latin typeface="+mn-lt"/>
              </a:rPr>
              <a:t>Co-Pilot Prompts – record your prompts &amp; answers</a:t>
            </a:r>
          </a:p>
        </p:txBody>
      </p:sp>
    </p:spTree>
    <p:extLst>
      <p:ext uri="{BB962C8B-B14F-4D97-AF65-F5344CB8AC3E}">
        <p14:creationId xmlns:p14="http://schemas.microsoft.com/office/powerpoint/2010/main" val="3331892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8C788745-2628-DA04-ABF2-8FDE3521B48B}"/>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3"/>
              </a:rPr>
              <a:t>CC BY 4.0</a:t>
            </a:r>
            <a:endParaRPr lang="en-US" sz="1600" dirty="0"/>
          </a:p>
        </p:txBody>
      </p:sp>
      <p:sp>
        <p:nvSpPr>
          <p:cNvPr id="5" name="Title 4">
            <a:extLst>
              <a:ext uri="{FF2B5EF4-FFF2-40B4-BE49-F238E27FC236}">
                <a16:creationId xmlns:a16="http://schemas.microsoft.com/office/drawing/2014/main" id="{6F20AA85-9F63-0A2D-6431-A97307463166}"/>
              </a:ext>
            </a:extLst>
          </p:cNvPr>
          <p:cNvSpPr>
            <a:spLocks noGrp="1"/>
          </p:cNvSpPr>
          <p:nvPr>
            <p:ph type="title"/>
          </p:nvPr>
        </p:nvSpPr>
        <p:spPr>
          <a:xfrm>
            <a:off x="337112" y="0"/>
            <a:ext cx="11607238" cy="6858000"/>
          </a:xfrm>
        </p:spPr>
        <p:txBody>
          <a:bodyPr>
            <a:normAutofit/>
          </a:bodyPr>
          <a:lstStyle/>
          <a:p>
            <a:r>
              <a:rPr lang="en-US" b="1" dirty="0"/>
              <a:t>Sample output using this prompt</a:t>
            </a:r>
            <a:br>
              <a:rPr lang="en-US" b="1" dirty="0"/>
            </a:br>
            <a:br>
              <a:rPr lang="en-US" sz="1300" dirty="0"/>
            </a:br>
            <a:r>
              <a:rPr lang="en-US" sz="1600" dirty="0"/>
              <a:t>Concept/Theory: </a:t>
            </a:r>
            <a:r>
              <a:rPr lang="en-US" sz="1600" b="1" dirty="0"/>
              <a:t>Porter's Five Forces Model</a:t>
            </a:r>
            <a:br>
              <a:rPr lang="en-US" sz="1600" dirty="0"/>
            </a:br>
            <a:br>
              <a:rPr lang="en-US" sz="1600" dirty="0"/>
            </a:br>
            <a:r>
              <a:rPr lang="en-US" sz="1600" b="1" dirty="0"/>
              <a:t>Overview:</a:t>
            </a:r>
            <a:br>
              <a:rPr lang="en-US" sz="1600" dirty="0"/>
            </a:br>
            <a:r>
              <a:rPr lang="en-US" sz="1600" dirty="0"/>
              <a:t>Porter's Five Forces Model is a framework for analyzing the competitive forces within an industry. It helps businesses understand the intensity of competition and the profitability potential of an industry. The five forces include the threat of new entrants, the bargaining power of suppliers, the bargaining power of buyers, the threat of substitute products or services, and the intensity of competitive rivalry.</a:t>
            </a:r>
            <a:br>
              <a:rPr lang="en-US" sz="1600" dirty="0"/>
            </a:br>
            <a:r>
              <a:rPr lang="en-US" sz="1600" b="1" dirty="0"/>
              <a:t>Additional Information:</a:t>
            </a:r>
            <a:br>
              <a:rPr lang="en-US" sz="1600" b="1" dirty="0"/>
            </a:br>
            <a:r>
              <a:rPr lang="en-US" sz="1600" dirty="0"/>
              <a:t>The model emphasizes the importance of understanding the external environment and how these forces impact strategic decision-making. It integrates with other strategic management frameworks such as SWOT analysis and PESTEL analysis.</a:t>
            </a:r>
            <a:br>
              <a:rPr lang="en-US" sz="1600" dirty="0"/>
            </a:br>
            <a:r>
              <a:rPr lang="en-US" sz="1600" b="1" dirty="0"/>
              <a:t>Alternate Views:</a:t>
            </a:r>
            <a:br>
              <a:rPr lang="en-US" sz="1600" dirty="0"/>
            </a:br>
            <a:r>
              <a:rPr lang="en-US" sz="1600" dirty="0"/>
              <a:t>Critics argue that Porter's Five Forces Model may oversimplify the complexities of modern industries, especially in rapidly changing markets. Additionally, it may not fully account for the impact of digital transformation and globalization.</a:t>
            </a:r>
            <a:br>
              <a:rPr lang="en-US" sz="1600" dirty="0"/>
            </a:br>
            <a:r>
              <a:rPr lang="en-US" sz="1600" b="1" dirty="0"/>
              <a:t>Current Business Examples</a:t>
            </a:r>
            <a:r>
              <a:rPr lang="en-US" sz="1600" dirty="0"/>
              <a:t>:</a:t>
            </a:r>
            <a:br>
              <a:rPr lang="en-US" sz="1600" dirty="0"/>
            </a:br>
            <a:r>
              <a:rPr lang="en-US" sz="1600" dirty="0"/>
              <a:t>In the tech industry, companies like Apple and Google use Porter's Five Forces to assess competitive pressures and inform their strategic initiatives. For instance, Apple analyzes the bargaining power of suppliers to negotiate better terms and maintain its competitive edge.</a:t>
            </a:r>
            <a:br>
              <a:rPr lang="en-US" sz="1600" dirty="0"/>
            </a:br>
            <a:br>
              <a:rPr lang="en-US" sz="1600" dirty="0"/>
            </a:br>
            <a:r>
              <a:rPr lang="en-US" sz="1600" b="1" dirty="0"/>
              <a:t>References:</a:t>
            </a:r>
            <a:br>
              <a:rPr lang="en-US" sz="1600" dirty="0"/>
            </a:br>
            <a:r>
              <a:rPr lang="en-US" sz="1600" dirty="0"/>
              <a:t>- Rothaermel, F. T. (2021). Strategic Management (6th ed.). McGraw-Hill Education.</a:t>
            </a:r>
            <a:br>
              <a:rPr lang="en-US" sz="1600" dirty="0"/>
            </a:br>
            <a:r>
              <a:rPr lang="en-US" sz="1600" dirty="0"/>
              <a:t>- Porter, M. E. (1979). How Competitive Forces Shape Strategy. Harvard Business Review.</a:t>
            </a:r>
            <a:br>
              <a:rPr lang="en-US" sz="1600" dirty="0"/>
            </a:br>
            <a:r>
              <a:rPr lang="en-US" sz="1600" dirty="0"/>
              <a:t>- Case Study: Apple's Strategic Management Practices. (2023). Business Strategy Journal.</a:t>
            </a:r>
            <a:br>
              <a:rPr lang="en-US" sz="1600" dirty="0"/>
            </a:br>
            <a:br>
              <a:rPr lang="en-US" sz="1600" dirty="0"/>
            </a:br>
            <a:r>
              <a:rPr lang="en-US" sz="1600" dirty="0"/>
              <a:t>Source: Conversation with Copilot, 9/30/2024</a:t>
            </a:r>
            <a:br>
              <a:rPr lang="en-US" sz="1600" dirty="0"/>
            </a:br>
            <a:r>
              <a:rPr lang="en-US" sz="1600" dirty="0"/>
              <a:t>(1) undefined. https://bing.com/search?q=.</a:t>
            </a:r>
            <a:br>
              <a:rPr lang="en-US" sz="1600" dirty="0"/>
            </a:br>
            <a:r>
              <a:rPr lang="en-US" sz="1600" dirty="0"/>
              <a:t>(2) undefined. https://hbsp.harvard.edu/inspiring-minds/10-creative-.</a:t>
            </a:r>
            <a:br>
              <a:rPr lang="en-US" sz="1600" dirty="0"/>
            </a:br>
            <a:br>
              <a:rPr lang="en-US" sz="1600" dirty="0"/>
            </a:br>
            <a:r>
              <a:rPr lang="en-CA" sz="1600" kern="0" dirty="0">
                <a:effectLst/>
                <a:latin typeface="Segoe UI" panose="020B0502040204020203" pitchFamily="34" charset="0"/>
                <a:ea typeface="Times New Roman" panose="02020603050405020304" pitchFamily="18" charset="0"/>
                <a:cs typeface="Times New Roman" panose="02020603050405020304" pitchFamily="18" charset="0"/>
              </a:rPr>
              <a:t>(Microsoft, 2024)</a:t>
            </a:r>
            <a:endParaRPr lang="en-CA" sz="1600" dirty="0"/>
          </a:p>
        </p:txBody>
      </p:sp>
    </p:spTree>
    <p:extLst>
      <p:ext uri="{BB962C8B-B14F-4D97-AF65-F5344CB8AC3E}">
        <p14:creationId xmlns:p14="http://schemas.microsoft.com/office/powerpoint/2010/main" val="725016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hands holding a piece of puzzle">
            <a:extLst>
              <a:ext uri="{FF2B5EF4-FFF2-40B4-BE49-F238E27FC236}">
                <a16:creationId xmlns:a16="http://schemas.microsoft.com/office/drawing/2014/main" id="{99B06A1A-7E55-CE8A-42D8-22B5A15B7D24}"/>
              </a:ext>
            </a:extLst>
          </p:cNvPr>
          <p:cNvPicPr>
            <a:picLocks noChangeAspect="1"/>
          </p:cNvPicPr>
          <p:nvPr/>
        </p:nvPicPr>
        <p:blipFill>
          <a:blip r:embed="rId3"/>
          <a:stretch>
            <a:fillRect/>
          </a:stretch>
        </p:blipFill>
        <p:spPr>
          <a:xfrm>
            <a:off x="50840" y="2515419"/>
            <a:ext cx="993734" cy="859611"/>
          </a:xfrm>
          <a:prstGeom prst="rect">
            <a:avLst/>
          </a:prstGeom>
        </p:spPr>
      </p:pic>
      <p:sp>
        <p:nvSpPr>
          <p:cNvPr id="5" name="Slide Number Placeholder 3">
            <a:extLst>
              <a:ext uri="{FF2B5EF4-FFF2-40B4-BE49-F238E27FC236}">
                <a16:creationId xmlns:a16="http://schemas.microsoft.com/office/drawing/2014/main" id="{365D0FF3-5DCD-1305-C1BD-10DFDCB58ADC}"/>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34</a:t>
            </a:fld>
            <a:endParaRPr lang="en-CA" dirty="0"/>
          </a:p>
        </p:txBody>
      </p:sp>
      <p:sp>
        <p:nvSpPr>
          <p:cNvPr id="7" name="Footer Placeholder 4">
            <a:extLst>
              <a:ext uri="{FF2B5EF4-FFF2-40B4-BE49-F238E27FC236}">
                <a16:creationId xmlns:a16="http://schemas.microsoft.com/office/drawing/2014/main" id="{0E5727D2-9129-DAB2-6ED0-83B35741E8AB}"/>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4"/>
              </a:rPr>
              <a:t>CC BY 4.0</a:t>
            </a:r>
            <a:endParaRPr lang="en-US" sz="1600" dirty="0"/>
          </a:p>
        </p:txBody>
      </p:sp>
      <p:sp>
        <p:nvSpPr>
          <p:cNvPr id="3" name="Content Placeholder 2">
            <a:extLst>
              <a:ext uri="{FF2B5EF4-FFF2-40B4-BE49-F238E27FC236}">
                <a16:creationId xmlns:a16="http://schemas.microsoft.com/office/drawing/2014/main" id="{07FADD6C-9291-3B25-C166-9323E444749C}"/>
              </a:ext>
            </a:extLst>
          </p:cNvPr>
          <p:cNvSpPr txBox="1">
            <a:spLocks/>
          </p:cNvSpPr>
          <p:nvPr/>
        </p:nvSpPr>
        <p:spPr>
          <a:xfrm>
            <a:off x="6800851" y="312610"/>
            <a:ext cx="4914900" cy="5265230"/>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alpha val="80000"/>
                  </a:schemeClr>
                </a:solidFill>
              </a:rPr>
              <a:t>After comparing the two prompts, would you make any refinements to improve your response?</a:t>
            </a:r>
          </a:p>
          <a:p>
            <a:r>
              <a:rPr lang="en-US" dirty="0">
                <a:solidFill>
                  <a:schemeClr val="tx1">
                    <a:alpha val="80000"/>
                  </a:schemeClr>
                </a:solidFill>
              </a:rPr>
              <a:t>Apply the criteria of </a:t>
            </a:r>
          </a:p>
          <a:p>
            <a:pPr lvl="1"/>
            <a:r>
              <a:rPr lang="en-US" dirty="0">
                <a:solidFill>
                  <a:schemeClr val="tx1">
                    <a:alpha val="80000"/>
                  </a:schemeClr>
                </a:solidFill>
              </a:rPr>
              <a:t>Is the information/source real</a:t>
            </a:r>
          </a:p>
          <a:p>
            <a:pPr lvl="1"/>
            <a:r>
              <a:rPr lang="en-US" dirty="0">
                <a:solidFill>
                  <a:schemeClr val="tx1">
                    <a:alpha val="80000"/>
                  </a:schemeClr>
                </a:solidFill>
              </a:rPr>
              <a:t>Is the source relevant </a:t>
            </a:r>
          </a:p>
          <a:p>
            <a:pPr lvl="1"/>
            <a:r>
              <a:rPr lang="en-US" dirty="0">
                <a:solidFill>
                  <a:schemeClr val="tx1">
                    <a:alpha val="80000"/>
                  </a:schemeClr>
                </a:solidFill>
              </a:rPr>
              <a:t>Did Copilot accurately interpret the source material </a:t>
            </a:r>
          </a:p>
          <a:p>
            <a:r>
              <a:rPr lang="en-US" b="1" dirty="0">
                <a:solidFill>
                  <a:schemeClr val="tx1">
                    <a:alpha val="80000"/>
                  </a:schemeClr>
                </a:solidFill>
              </a:rPr>
              <a:t>Collect effective prompts in your Word.docx template </a:t>
            </a:r>
          </a:p>
        </p:txBody>
      </p:sp>
      <p:sp>
        <p:nvSpPr>
          <p:cNvPr id="2" name="Title 1">
            <a:extLst>
              <a:ext uri="{FF2B5EF4-FFF2-40B4-BE49-F238E27FC236}">
                <a16:creationId xmlns:a16="http://schemas.microsoft.com/office/drawing/2014/main" id="{80CBE989-9BA4-A48A-0316-14517E928593}"/>
              </a:ext>
            </a:extLst>
          </p:cNvPr>
          <p:cNvSpPr>
            <a:spLocks noGrp="1"/>
          </p:cNvSpPr>
          <p:nvPr>
            <p:ph type="ctrTitle"/>
          </p:nvPr>
        </p:nvSpPr>
        <p:spPr>
          <a:xfrm>
            <a:off x="1044574" y="1357884"/>
            <a:ext cx="5305426" cy="4142232"/>
          </a:xfrm>
        </p:spPr>
        <p:txBody>
          <a:bodyPr>
            <a:normAutofit fontScale="90000"/>
          </a:bodyPr>
          <a:lstStyle/>
          <a:p>
            <a:br>
              <a:rPr lang="en-US" dirty="0">
                <a:latin typeface="+mn-lt"/>
              </a:rPr>
            </a:br>
            <a:r>
              <a:rPr lang="en-US" dirty="0">
                <a:latin typeface="+mn-lt"/>
              </a:rPr>
              <a:t>Part 2 – Co-Pilot Prompts – compare and refine your prompt question</a:t>
            </a:r>
          </a:p>
        </p:txBody>
      </p:sp>
    </p:spTree>
    <p:extLst>
      <p:ext uri="{BB962C8B-B14F-4D97-AF65-F5344CB8AC3E}">
        <p14:creationId xmlns:p14="http://schemas.microsoft.com/office/powerpoint/2010/main" val="2019099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F4397-A788-967D-1143-8276D14A265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94EE2C-625F-3E79-8BFB-B0047CA1364B}"/>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35</a:t>
            </a:fld>
            <a:endParaRPr lang="en-CA" dirty="0"/>
          </a:p>
        </p:txBody>
      </p:sp>
      <p:pic>
        <p:nvPicPr>
          <p:cNvPr id="5" name="Picture 4" descr="A magnifying glass with a question mark in the shape of a head">
            <a:extLst>
              <a:ext uri="{FF2B5EF4-FFF2-40B4-BE49-F238E27FC236}">
                <a16:creationId xmlns:a16="http://schemas.microsoft.com/office/drawing/2014/main" id="{5464798E-8F0E-3E07-D63C-4FE35AE67900}"/>
              </a:ext>
            </a:extLst>
          </p:cNvPr>
          <p:cNvPicPr>
            <a:picLocks noChangeAspect="1"/>
          </p:cNvPicPr>
          <p:nvPr/>
        </p:nvPicPr>
        <p:blipFill>
          <a:blip r:embed="rId3"/>
          <a:stretch>
            <a:fillRect/>
          </a:stretch>
        </p:blipFill>
        <p:spPr>
          <a:xfrm>
            <a:off x="7048982" y="1544133"/>
            <a:ext cx="4628494" cy="3872820"/>
          </a:xfrm>
          <a:prstGeom prst="rect">
            <a:avLst/>
          </a:prstGeom>
        </p:spPr>
      </p:pic>
      <p:sp>
        <p:nvSpPr>
          <p:cNvPr id="3" name="Footer Placeholder 4">
            <a:extLst>
              <a:ext uri="{FF2B5EF4-FFF2-40B4-BE49-F238E27FC236}">
                <a16:creationId xmlns:a16="http://schemas.microsoft.com/office/drawing/2014/main" id="{6B7257CE-03E4-E40C-8272-AA58D69200CD}"/>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4"/>
              </a:rPr>
              <a:t>CC BY 4.0</a:t>
            </a:r>
            <a:endParaRPr lang="en-US" sz="1600" dirty="0"/>
          </a:p>
        </p:txBody>
      </p:sp>
      <p:sp>
        <p:nvSpPr>
          <p:cNvPr id="2" name="Title 1">
            <a:extLst>
              <a:ext uri="{FF2B5EF4-FFF2-40B4-BE49-F238E27FC236}">
                <a16:creationId xmlns:a16="http://schemas.microsoft.com/office/drawing/2014/main" id="{DEBFEA43-3055-AF20-9687-45F0A30B18C0}"/>
              </a:ext>
            </a:extLst>
          </p:cNvPr>
          <p:cNvSpPr>
            <a:spLocks noGrp="1"/>
          </p:cNvSpPr>
          <p:nvPr>
            <p:ph type="ctrTitle"/>
          </p:nvPr>
        </p:nvSpPr>
        <p:spPr>
          <a:xfrm>
            <a:off x="1298019" y="1392363"/>
            <a:ext cx="5305426" cy="4142232"/>
          </a:xfrm>
        </p:spPr>
        <p:txBody>
          <a:bodyPr>
            <a:normAutofit fontScale="90000"/>
          </a:bodyPr>
          <a:lstStyle/>
          <a:p>
            <a:br>
              <a:rPr lang="en-US" dirty="0">
                <a:latin typeface="+mn-lt"/>
              </a:rPr>
            </a:br>
            <a:r>
              <a:rPr lang="en-US" dirty="0">
                <a:latin typeface="+mn-lt"/>
              </a:rPr>
              <a:t>Part 2 – make sure you have recorded your prompts and responses – you should have two!</a:t>
            </a:r>
          </a:p>
        </p:txBody>
      </p:sp>
    </p:spTree>
    <p:extLst>
      <p:ext uri="{BB962C8B-B14F-4D97-AF65-F5344CB8AC3E}">
        <p14:creationId xmlns:p14="http://schemas.microsoft.com/office/powerpoint/2010/main" val="22405910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hands holding a piece of puzzle">
            <a:extLst>
              <a:ext uri="{FF2B5EF4-FFF2-40B4-BE49-F238E27FC236}">
                <a16:creationId xmlns:a16="http://schemas.microsoft.com/office/drawing/2014/main" id="{ED783916-7952-D399-8F2A-6E4461B588D2}"/>
              </a:ext>
            </a:extLst>
          </p:cNvPr>
          <p:cNvPicPr>
            <a:picLocks noChangeAspect="1"/>
          </p:cNvPicPr>
          <p:nvPr/>
        </p:nvPicPr>
        <p:blipFill>
          <a:blip r:embed="rId3"/>
          <a:stretch>
            <a:fillRect/>
          </a:stretch>
        </p:blipFill>
        <p:spPr>
          <a:xfrm>
            <a:off x="148431" y="1726882"/>
            <a:ext cx="993734" cy="859611"/>
          </a:xfrm>
          <a:prstGeom prst="rect">
            <a:avLst/>
          </a:prstGeom>
        </p:spPr>
      </p:pic>
      <p:pic>
        <p:nvPicPr>
          <p:cNvPr id="4" name="Picture 3" descr="A student working on laptop.">
            <a:extLst>
              <a:ext uri="{FF2B5EF4-FFF2-40B4-BE49-F238E27FC236}">
                <a16:creationId xmlns:a16="http://schemas.microsoft.com/office/drawing/2014/main" id="{1345FB06-9536-F2E5-0BA6-63B381E941CB}"/>
              </a:ext>
            </a:extLst>
          </p:cNvPr>
          <p:cNvPicPr>
            <a:picLocks noChangeAspect="1"/>
          </p:cNvPicPr>
          <p:nvPr/>
        </p:nvPicPr>
        <p:blipFill>
          <a:blip r:embed="rId4"/>
          <a:stretch>
            <a:fillRect/>
          </a:stretch>
        </p:blipFill>
        <p:spPr>
          <a:xfrm>
            <a:off x="6653212" y="1435608"/>
            <a:ext cx="5347526" cy="4142232"/>
          </a:xfrm>
          <a:prstGeom prst="rect">
            <a:avLst/>
          </a:prstGeom>
        </p:spPr>
      </p:pic>
      <p:sp>
        <p:nvSpPr>
          <p:cNvPr id="6" name="Slide Number Placeholder 3">
            <a:extLst>
              <a:ext uri="{FF2B5EF4-FFF2-40B4-BE49-F238E27FC236}">
                <a16:creationId xmlns:a16="http://schemas.microsoft.com/office/drawing/2014/main" id="{3574DE42-345F-2535-E559-EE55BCC27E84}"/>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36</a:t>
            </a:fld>
            <a:endParaRPr lang="en-CA" dirty="0"/>
          </a:p>
        </p:txBody>
      </p:sp>
      <p:sp>
        <p:nvSpPr>
          <p:cNvPr id="5" name="Footer Placeholder 4">
            <a:extLst>
              <a:ext uri="{FF2B5EF4-FFF2-40B4-BE49-F238E27FC236}">
                <a16:creationId xmlns:a16="http://schemas.microsoft.com/office/drawing/2014/main" id="{B967E5BA-3ADF-FC40-0DE2-84D953B3FF70}"/>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5"/>
              </a:rPr>
              <a:t>CC BY 4.0</a:t>
            </a:r>
            <a:endParaRPr lang="en-US" sz="1600" dirty="0"/>
          </a:p>
        </p:txBody>
      </p:sp>
      <p:sp>
        <p:nvSpPr>
          <p:cNvPr id="2" name="Title 1">
            <a:extLst>
              <a:ext uri="{FF2B5EF4-FFF2-40B4-BE49-F238E27FC236}">
                <a16:creationId xmlns:a16="http://schemas.microsoft.com/office/drawing/2014/main" id="{80CBE989-9BA4-A48A-0316-14517E928593}"/>
              </a:ext>
            </a:extLst>
          </p:cNvPr>
          <p:cNvSpPr>
            <a:spLocks noGrp="1"/>
          </p:cNvSpPr>
          <p:nvPr>
            <p:ph type="ctrTitle"/>
          </p:nvPr>
        </p:nvSpPr>
        <p:spPr>
          <a:xfrm>
            <a:off x="1142165" y="1435608"/>
            <a:ext cx="5305426" cy="4142232"/>
          </a:xfrm>
        </p:spPr>
        <p:txBody>
          <a:bodyPr>
            <a:normAutofit/>
          </a:bodyPr>
          <a:lstStyle/>
          <a:p>
            <a:r>
              <a:rPr lang="en-US" dirty="0">
                <a:latin typeface="+mn-lt"/>
              </a:rPr>
              <a:t>Part 3 – Output Validation, Reflection and Critical Analysis</a:t>
            </a:r>
            <a:br>
              <a:rPr lang="en-US" dirty="0">
                <a:latin typeface="+mn-lt"/>
              </a:rPr>
            </a:br>
            <a:endParaRPr lang="en-US" dirty="0">
              <a:latin typeface="+mn-lt"/>
            </a:endParaRPr>
          </a:p>
        </p:txBody>
      </p:sp>
    </p:spTree>
    <p:extLst>
      <p:ext uri="{BB962C8B-B14F-4D97-AF65-F5344CB8AC3E}">
        <p14:creationId xmlns:p14="http://schemas.microsoft.com/office/powerpoint/2010/main" val="4060044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314F4D45-B50E-8FEB-198C-C51B6EEB50C2}"/>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37</a:t>
            </a:fld>
            <a:endParaRPr lang="en-CA" dirty="0"/>
          </a:p>
        </p:txBody>
      </p:sp>
      <p:pic>
        <p:nvPicPr>
          <p:cNvPr id="7" name="Picture 6" descr="A pink brain on a black background">
            <a:extLst>
              <a:ext uri="{FF2B5EF4-FFF2-40B4-BE49-F238E27FC236}">
                <a16:creationId xmlns:a16="http://schemas.microsoft.com/office/drawing/2014/main" id="{0F4EB0F1-D49E-B552-680D-E026D5B3F5AD}"/>
              </a:ext>
            </a:extLst>
          </p:cNvPr>
          <p:cNvPicPr>
            <a:picLocks noChangeAspect="1"/>
          </p:cNvPicPr>
          <p:nvPr/>
        </p:nvPicPr>
        <p:blipFill>
          <a:blip r:embed="rId3"/>
          <a:stretch>
            <a:fillRect/>
          </a:stretch>
        </p:blipFill>
        <p:spPr>
          <a:xfrm>
            <a:off x="-293576" y="2518318"/>
            <a:ext cx="1761897" cy="1450974"/>
          </a:xfrm>
          <a:prstGeom prst="rect">
            <a:avLst/>
          </a:prstGeom>
        </p:spPr>
      </p:pic>
      <p:sp>
        <p:nvSpPr>
          <p:cNvPr id="6" name="Footer Placeholder 4">
            <a:extLst>
              <a:ext uri="{FF2B5EF4-FFF2-40B4-BE49-F238E27FC236}">
                <a16:creationId xmlns:a16="http://schemas.microsoft.com/office/drawing/2014/main" id="{8CE3D38E-D461-6797-5BC9-62E2EF6A2CA0}"/>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4"/>
              </a:rPr>
              <a:t>CC BY 4.0</a:t>
            </a:r>
            <a:endParaRPr lang="en-US" sz="1600" dirty="0"/>
          </a:p>
        </p:txBody>
      </p:sp>
      <p:sp>
        <p:nvSpPr>
          <p:cNvPr id="4" name="TextBox 3">
            <a:extLst>
              <a:ext uri="{FF2B5EF4-FFF2-40B4-BE49-F238E27FC236}">
                <a16:creationId xmlns:a16="http://schemas.microsoft.com/office/drawing/2014/main" id="{C6E8EE89-AB0E-7F71-6429-DC6ACD36569E}"/>
              </a:ext>
            </a:extLst>
          </p:cNvPr>
          <p:cNvSpPr txBox="1"/>
          <p:nvPr/>
        </p:nvSpPr>
        <p:spPr>
          <a:xfrm>
            <a:off x="587373" y="6360081"/>
            <a:ext cx="6243638" cy="369332"/>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(Alison, n.d.). </a:t>
            </a:r>
            <a:endParaRPr lang="en-CA" dirty="0"/>
          </a:p>
        </p:txBody>
      </p:sp>
      <p:sp>
        <p:nvSpPr>
          <p:cNvPr id="3" name="Subtitle 2"/>
          <p:cNvSpPr>
            <a:spLocks noGrp="1"/>
          </p:cNvSpPr>
          <p:nvPr>
            <p:ph sz="half" idx="1"/>
          </p:nvPr>
        </p:nvSpPr>
        <p:spPr>
          <a:xfrm>
            <a:off x="6831002" y="249745"/>
            <a:ext cx="4773624" cy="5822443"/>
          </a:xfrm>
        </p:spPr>
        <p:txBody>
          <a:bodyPr>
            <a:normAutofit fontScale="55000" lnSpcReduction="20000"/>
          </a:bodyPr>
          <a:lstStyle/>
          <a:p>
            <a:endParaRPr dirty="0"/>
          </a:p>
          <a:p>
            <a:pPr algn="l">
              <a:defRPr sz="1800">
                <a:solidFill>
                  <a:srgbClr val="000000"/>
                </a:solidFill>
              </a:defRPr>
            </a:pPr>
            <a:r>
              <a:rPr sz="3200" dirty="0"/>
              <a:t>AI hallucinations occur when generative AI tools produce outputs that are factually incorrect, fabricated, or misleading.</a:t>
            </a:r>
          </a:p>
          <a:p>
            <a:pPr algn="l">
              <a:defRPr sz="1800">
                <a:solidFill>
                  <a:srgbClr val="000000"/>
                </a:solidFill>
              </a:defRPr>
            </a:pPr>
            <a:r>
              <a:rPr sz="3200" dirty="0"/>
              <a:t>Caused by pattern-based generation without real-world understanding or fact-checking.</a:t>
            </a:r>
          </a:p>
          <a:p>
            <a:pPr algn="l">
              <a:defRPr sz="1800">
                <a:solidFill>
                  <a:srgbClr val="000000"/>
                </a:solidFill>
              </a:defRPr>
            </a:pPr>
            <a:r>
              <a:rPr sz="3200" dirty="0"/>
              <a:t>Examples include fake academic references, misquoted statistics, or incorrect definitions.</a:t>
            </a:r>
          </a:p>
          <a:p>
            <a:pPr algn="l">
              <a:defRPr sz="1800">
                <a:solidFill>
                  <a:srgbClr val="000000"/>
                </a:solidFill>
              </a:defRPr>
            </a:pPr>
            <a:r>
              <a:rPr sz="3200" dirty="0"/>
              <a:t>Students may unknowingly use false information in assignments.</a:t>
            </a:r>
          </a:p>
          <a:p>
            <a:pPr algn="l">
              <a:defRPr sz="1800">
                <a:solidFill>
                  <a:srgbClr val="000000"/>
                </a:solidFill>
              </a:defRPr>
            </a:pPr>
            <a:r>
              <a:rPr sz="3200" dirty="0"/>
              <a:t>Always verify AI-generated content using trusted sources and academic databases.</a:t>
            </a:r>
          </a:p>
        </p:txBody>
      </p:sp>
      <p:sp>
        <p:nvSpPr>
          <p:cNvPr id="2" name="Title 1"/>
          <p:cNvSpPr>
            <a:spLocks noGrp="1"/>
          </p:cNvSpPr>
          <p:nvPr>
            <p:ph type="ctrTitle"/>
          </p:nvPr>
        </p:nvSpPr>
        <p:spPr>
          <a:xfrm>
            <a:off x="969339" y="1458757"/>
            <a:ext cx="5256214" cy="4142232"/>
          </a:xfrm>
        </p:spPr>
        <p:txBody>
          <a:bodyPr/>
          <a:lstStyle/>
          <a:p>
            <a:r>
              <a:rPr dirty="0">
                <a:latin typeface="+mn-lt"/>
              </a:rPr>
              <a:t>What Are AI Hallucinations?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nk brain on a black background">
            <a:extLst>
              <a:ext uri="{FF2B5EF4-FFF2-40B4-BE49-F238E27FC236}">
                <a16:creationId xmlns:a16="http://schemas.microsoft.com/office/drawing/2014/main" id="{4DFA4197-3693-B8BD-AE97-8A41A7152636}"/>
              </a:ext>
            </a:extLst>
          </p:cNvPr>
          <p:cNvPicPr>
            <a:picLocks noChangeAspect="1"/>
          </p:cNvPicPr>
          <p:nvPr/>
        </p:nvPicPr>
        <p:blipFill>
          <a:blip r:embed="rId3"/>
          <a:stretch>
            <a:fillRect/>
          </a:stretch>
        </p:blipFill>
        <p:spPr>
          <a:xfrm>
            <a:off x="-227633" y="2703513"/>
            <a:ext cx="1761897" cy="1450974"/>
          </a:xfrm>
          <a:prstGeom prst="rect">
            <a:avLst/>
          </a:prstGeom>
        </p:spPr>
      </p:pic>
      <p:sp>
        <p:nvSpPr>
          <p:cNvPr id="3" name="Footer Placeholder 4">
            <a:extLst>
              <a:ext uri="{FF2B5EF4-FFF2-40B4-BE49-F238E27FC236}">
                <a16:creationId xmlns:a16="http://schemas.microsoft.com/office/drawing/2014/main" id="{955AAB11-CCD2-5E53-AD60-B9D737B163A5}"/>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4"/>
              </a:rPr>
              <a:t>CC BY 4.0</a:t>
            </a:r>
            <a:endParaRPr lang="en-US" sz="1600" dirty="0"/>
          </a:p>
        </p:txBody>
      </p:sp>
      <p:sp>
        <p:nvSpPr>
          <p:cNvPr id="7" name="TextBox 6">
            <a:extLst>
              <a:ext uri="{FF2B5EF4-FFF2-40B4-BE49-F238E27FC236}">
                <a16:creationId xmlns:a16="http://schemas.microsoft.com/office/drawing/2014/main" id="{F32ECA9A-E6F2-F218-8945-F82F1D00FC5B}"/>
              </a:ext>
            </a:extLst>
          </p:cNvPr>
          <p:cNvSpPr txBox="1"/>
          <p:nvPr/>
        </p:nvSpPr>
        <p:spPr>
          <a:xfrm>
            <a:off x="587373" y="6360081"/>
            <a:ext cx="6243638" cy="369332"/>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(Alison, n.d.). </a:t>
            </a:r>
            <a:endParaRPr lang="en-CA" dirty="0"/>
          </a:p>
        </p:txBody>
      </p:sp>
      <p:sp>
        <p:nvSpPr>
          <p:cNvPr id="4" name="Content Placeholder 3">
            <a:extLst>
              <a:ext uri="{FF2B5EF4-FFF2-40B4-BE49-F238E27FC236}">
                <a16:creationId xmlns:a16="http://schemas.microsoft.com/office/drawing/2014/main" id="{82D52F17-1CC2-E764-8DC2-4D2113F512FF}"/>
              </a:ext>
            </a:extLst>
          </p:cNvPr>
          <p:cNvSpPr>
            <a:spLocks noGrp="1"/>
          </p:cNvSpPr>
          <p:nvPr>
            <p:ph sz="half"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827825" y="206881"/>
            <a:ext cx="5187963" cy="5836731"/>
          </a:xfrm>
        </p:spPr>
        <p:txBody>
          <a:bodyPr>
            <a:noAutofit/>
          </a:bodyPr>
          <a:lstStyle/>
          <a:p>
            <a:pPr marL="0" indent="0">
              <a:lnSpc>
                <a:spcPct val="100000"/>
              </a:lnSpc>
              <a:spcBef>
                <a:spcPts val="2500"/>
              </a:spcBef>
              <a:buFont typeface="Arial" panose="020B0604020202020204" pitchFamily="34" charset="0"/>
              <a:buNone/>
            </a:pPr>
            <a:r>
              <a:rPr lang="en-US" sz="2000" b="1" dirty="0"/>
              <a:t>Sources of AI Bias</a:t>
            </a:r>
          </a:p>
          <a:p>
            <a:pPr marL="0" lvl="1" indent="0">
              <a:lnSpc>
                <a:spcPct val="100000"/>
              </a:lnSpc>
              <a:buFont typeface="Arial" panose="020B0604020202020204" pitchFamily="34" charset="0"/>
              <a:buNone/>
            </a:pPr>
            <a:r>
              <a:rPr dirty="0"/>
              <a:t>Bias arises from training data, algorithm design, and societal context influencing AI outputs.</a:t>
            </a:r>
            <a:endParaRPr lang="en-US" dirty="0"/>
          </a:p>
          <a:p>
            <a:pPr marL="0" indent="0">
              <a:lnSpc>
                <a:spcPct val="100000"/>
              </a:lnSpc>
              <a:spcBef>
                <a:spcPts val="2500"/>
              </a:spcBef>
              <a:buFont typeface="Arial" panose="020B0604020202020204" pitchFamily="34" charset="0"/>
              <a:buNone/>
            </a:pPr>
            <a:r>
              <a:rPr lang="en-US" sz="2000" b="1" dirty="0"/>
              <a:t>Evaluating Disparate Impact</a:t>
            </a:r>
          </a:p>
          <a:p>
            <a:pPr marL="0" lvl="1" indent="0">
              <a:lnSpc>
                <a:spcPct val="100000"/>
              </a:lnSpc>
              <a:buFont typeface="Arial" panose="020B0604020202020204" pitchFamily="34" charset="0"/>
              <a:buNone/>
            </a:pPr>
            <a:r>
              <a:rPr dirty="0"/>
              <a:t>Assess AI decisions for disproportionate effects on groups based on race, gender, or age.</a:t>
            </a:r>
            <a:endParaRPr lang="en-US" dirty="0"/>
          </a:p>
          <a:p>
            <a:pPr marL="0" indent="0">
              <a:lnSpc>
                <a:spcPct val="100000"/>
              </a:lnSpc>
              <a:spcBef>
                <a:spcPts val="2500"/>
              </a:spcBef>
              <a:buFont typeface="Arial" panose="020B0604020202020204" pitchFamily="34" charset="0"/>
              <a:buNone/>
            </a:pPr>
            <a:r>
              <a:rPr lang="en-US" sz="2000" b="1" dirty="0"/>
              <a:t>Cross-Referencing Outputs</a:t>
            </a:r>
          </a:p>
          <a:p>
            <a:pPr marL="0" lvl="1" indent="0">
              <a:lnSpc>
                <a:spcPct val="100000"/>
              </a:lnSpc>
              <a:buFont typeface="Arial" panose="020B0604020202020204" pitchFamily="34" charset="0"/>
              <a:buNone/>
            </a:pPr>
            <a:r>
              <a:rPr dirty="0"/>
              <a:t>Compare AI-generated content with real-world data and trusted sources for accuracy.</a:t>
            </a:r>
            <a:endParaRPr lang="en-US" dirty="0"/>
          </a:p>
          <a:p>
            <a:pPr marL="0" indent="0">
              <a:lnSpc>
                <a:spcPct val="100000"/>
              </a:lnSpc>
              <a:spcBef>
                <a:spcPts val="2500"/>
              </a:spcBef>
              <a:buFont typeface="Arial" panose="020B0604020202020204" pitchFamily="34" charset="0"/>
              <a:buNone/>
            </a:pPr>
            <a:r>
              <a:rPr lang="en-US" sz="2000" b="1" dirty="0"/>
              <a:t>Monitoring Representation</a:t>
            </a:r>
          </a:p>
          <a:p>
            <a:pPr marL="0" lvl="1" indent="0">
              <a:lnSpc>
                <a:spcPct val="100000"/>
              </a:lnSpc>
              <a:buFont typeface="Arial" panose="020B0604020202020204" pitchFamily="34" charset="0"/>
              <a:buNone/>
            </a:pPr>
            <a:r>
              <a:rPr dirty="0"/>
              <a:t>Check for lack of diversity in AI outputs to detect hidden biases in data or models.</a:t>
            </a:r>
            <a:endParaRPr lang="en-US" dirty="0"/>
          </a:p>
        </p:txBody>
      </p:sp>
      <p:sp>
        <p:nvSpPr>
          <p:cNvPr id="2" name="Title 1">
            <a:extLst>
              <a:ext uri="{FF2B5EF4-FFF2-40B4-BE49-F238E27FC236}">
                <a16:creationId xmlns:a16="http://schemas.microsoft.com/office/drawing/2014/main" id="{81B3FBFF-D8D9-D24C-08C3-18768BE9117E}"/>
              </a:ext>
            </a:extLst>
          </p:cNvPr>
          <p:cNvSpPr>
            <a:spLocks noGrp="1"/>
          </p:cNvSpPr>
          <p:nvPr>
            <p:ph type="ctrTitle"/>
          </p:nvPr>
        </p:nvSpPr>
        <p:spPr>
          <a:xfrm>
            <a:off x="1056509" y="2835782"/>
            <a:ext cx="4964929" cy="4142232"/>
          </a:xfrm>
        </p:spPr>
        <p:txBody>
          <a:bodyPr anchor="t">
            <a:normAutofit/>
          </a:bodyPr>
          <a:lstStyle/>
          <a:p>
            <a:r>
              <a:rPr lang="en-US" dirty="0">
                <a:latin typeface="+mn-lt"/>
              </a:rPr>
              <a:t>Recognizing Bias in AI Outputs</a:t>
            </a:r>
          </a:p>
        </p:txBody>
      </p:sp>
    </p:spTree>
    <p:extLst>
      <p:ext uri="{BB962C8B-B14F-4D97-AF65-F5344CB8AC3E}">
        <p14:creationId xmlns:p14="http://schemas.microsoft.com/office/powerpoint/2010/main" val="3692098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hands holding a piece of puzzle">
            <a:extLst>
              <a:ext uri="{FF2B5EF4-FFF2-40B4-BE49-F238E27FC236}">
                <a16:creationId xmlns:a16="http://schemas.microsoft.com/office/drawing/2014/main" id="{99A302B4-C4BE-4749-ECD2-41A28AF6C880}"/>
              </a:ext>
            </a:extLst>
          </p:cNvPr>
          <p:cNvPicPr>
            <a:picLocks noChangeAspect="1"/>
          </p:cNvPicPr>
          <p:nvPr/>
        </p:nvPicPr>
        <p:blipFill>
          <a:blip r:embed="rId3"/>
          <a:stretch>
            <a:fillRect/>
          </a:stretch>
        </p:blipFill>
        <p:spPr>
          <a:xfrm>
            <a:off x="90507" y="2167082"/>
            <a:ext cx="993734" cy="859611"/>
          </a:xfrm>
          <a:prstGeom prst="rect">
            <a:avLst/>
          </a:prstGeom>
        </p:spPr>
      </p:pic>
      <p:pic>
        <p:nvPicPr>
          <p:cNvPr id="4" name="Picture 3" descr="Screenshot of the end of Copilot output, reading “AI-generated content may be incorrrect”">
            <a:extLst>
              <a:ext uri="{FF2B5EF4-FFF2-40B4-BE49-F238E27FC236}">
                <a16:creationId xmlns:a16="http://schemas.microsoft.com/office/drawing/2014/main" id="{9D58CF8B-FF4F-9BDE-80FC-7520A5995C72}"/>
              </a:ext>
            </a:extLst>
          </p:cNvPr>
          <p:cNvPicPr>
            <a:picLocks noChangeAspect="1"/>
          </p:cNvPicPr>
          <p:nvPr/>
        </p:nvPicPr>
        <p:blipFill>
          <a:blip r:embed="rId4"/>
          <a:stretch>
            <a:fillRect/>
          </a:stretch>
        </p:blipFill>
        <p:spPr>
          <a:xfrm>
            <a:off x="6886574" y="4120515"/>
            <a:ext cx="5305426" cy="1457325"/>
          </a:xfrm>
          <a:prstGeom prst="rect">
            <a:avLst/>
          </a:prstGeom>
        </p:spPr>
      </p:pic>
      <p:pic>
        <p:nvPicPr>
          <p:cNvPr id="5" name="Picture 4">
            <a:extLst>
              <a:ext uri="{FF2B5EF4-FFF2-40B4-BE49-F238E27FC236}">
                <a16:creationId xmlns:a16="http://schemas.microsoft.com/office/drawing/2014/main" id="{F68BE5CE-2307-BAE3-FEF1-A634D5DCD42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372600" y="3429000"/>
            <a:ext cx="1143000" cy="1105211"/>
          </a:xfrm>
          <a:prstGeom prst="rect">
            <a:avLst/>
          </a:prstGeom>
        </p:spPr>
      </p:pic>
      <p:sp>
        <p:nvSpPr>
          <p:cNvPr id="7" name="Slide Number Placeholder 3">
            <a:extLst>
              <a:ext uri="{FF2B5EF4-FFF2-40B4-BE49-F238E27FC236}">
                <a16:creationId xmlns:a16="http://schemas.microsoft.com/office/drawing/2014/main" id="{7FF60E0D-45F7-FB17-803A-92A2C41A5717}"/>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39</a:t>
            </a:fld>
            <a:endParaRPr lang="en-CA" dirty="0"/>
          </a:p>
        </p:txBody>
      </p:sp>
      <p:sp>
        <p:nvSpPr>
          <p:cNvPr id="9" name="Footer Placeholder 4">
            <a:extLst>
              <a:ext uri="{FF2B5EF4-FFF2-40B4-BE49-F238E27FC236}">
                <a16:creationId xmlns:a16="http://schemas.microsoft.com/office/drawing/2014/main" id="{B3E39ED9-9D81-C1D6-D4E9-AC63D9103132}"/>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6"/>
              </a:rPr>
              <a:t>CC BY 4.0</a:t>
            </a:r>
            <a:endParaRPr lang="en-US" sz="1600" dirty="0"/>
          </a:p>
        </p:txBody>
      </p:sp>
      <p:sp>
        <p:nvSpPr>
          <p:cNvPr id="3" name="Content Placeholder 2">
            <a:extLst>
              <a:ext uri="{FF2B5EF4-FFF2-40B4-BE49-F238E27FC236}">
                <a16:creationId xmlns:a16="http://schemas.microsoft.com/office/drawing/2014/main" id="{07FADD6C-9291-3B25-C166-9323E444749C}"/>
              </a:ext>
            </a:extLst>
          </p:cNvPr>
          <p:cNvSpPr txBox="1">
            <a:spLocks/>
          </p:cNvSpPr>
          <p:nvPr/>
        </p:nvSpPr>
        <p:spPr>
          <a:xfrm>
            <a:off x="6689726" y="1019151"/>
            <a:ext cx="4914900" cy="4379912"/>
          </a:xfrm>
          <a:prstGeom prst="rect">
            <a:avLst/>
          </a:prstGeom>
        </p:spPr>
        <p:txBody>
          <a:bodyPr vert="horz" lIns="91440" tIns="45720" rIns="91440" bIns="45720" rtlCol="0" anchor="t">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alpha val="80000"/>
                  </a:schemeClr>
                </a:solidFill>
              </a:rPr>
              <a:t>Validate any references provided by Co-pilot by clicking on links and then provide a proper APA@ Conestoga citation</a:t>
            </a:r>
          </a:p>
        </p:txBody>
      </p:sp>
      <p:sp>
        <p:nvSpPr>
          <p:cNvPr id="2" name="Title 1">
            <a:extLst>
              <a:ext uri="{FF2B5EF4-FFF2-40B4-BE49-F238E27FC236}">
                <a16:creationId xmlns:a16="http://schemas.microsoft.com/office/drawing/2014/main" id="{80CBE989-9BA4-A48A-0316-14517E928593}"/>
              </a:ext>
            </a:extLst>
          </p:cNvPr>
          <p:cNvSpPr>
            <a:spLocks noGrp="1"/>
          </p:cNvSpPr>
          <p:nvPr>
            <p:ph type="ctrTitle"/>
          </p:nvPr>
        </p:nvSpPr>
        <p:spPr>
          <a:xfrm>
            <a:off x="1058861" y="1357884"/>
            <a:ext cx="5305426" cy="4142232"/>
          </a:xfrm>
        </p:spPr>
        <p:txBody>
          <a:bodyPr>
            <a:normAutofit fontScale="90000"/>
          </a:bodyPr>
          <a:lstStyle/>
          <a:p>
            <a:br>
              <a:rPr lang="en-US" dirty="0">
                <a:latin typeface="+mn-lt"/>
              </a:rPr>
            </a:br>
            <a:r>
              <a:rPr lang="en-US" dirty="0">
                <a:latin typeface="+mn-lt"/>
              </a:rPr>
              <a:t>Part 3 – Output</a:t>
            </a:r>
            <a:br>
              <a:rPr lang="en-US" dirty="0">
                <a:latin typeface="+mn-lt"/>
              </a:rPr>
            </a:br>
            <a:r>
              <a:rPr lang="en-US" dirty="0">
                <a:latin typeface="+mn-lt"/>
              </a:rPr>
              <a:t>Co-Pilot Prompts – validate your references &amp; sources</a:t>
            </a:r>
          </a:p>
        </p:txBody>
      </p:sp>
    </p:spTree>
    <p:extLst>
      <p:ext uri="{BB962C8B-B14F-4D97-AF65-F5344CB8AC3E}">
        <p14:creationId xmlns:p14="http://schemas.microsoft.com/office/powerpoint/2010/main" val="1511235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6" descr="Cartoon checklist and pencil">
            <a:extLst>
              <a:ext uri="{FF2B5EF4-FFF2-40B4-BE49-F238E27FC236}">
                <a16:creationId xmlns:a16="http://schemas.microsoft.com/office/drawing/2014/main" id="{9BC6CD62-B372-271D-D8B4-EE232E7B78D2}"/>
              </a:ext>
            </a:extLst>
          </p:cNvPr>
          <p:cNvPicPr>
            <a:picLocks noChangeAspect="1"/>
          </p:cNvPicPr>
          <p:nvPr/>
        </p:nvPicPr>
        <p:blipFill>
          <a:blip r:embed="rId3"/>
          <a:stretch>
            <a:fillRect/>
          </a:stretch>
        </p:blipFill>
        <p:spPr>
          <a:xfrm>
            <a:off x="5933054" y="505560"/>
            <a:ext cx="6127978" cy="5345230"/>
          </a:xfrm>
          <a:prstGeom prst="rect">
            <a:avLst/>
          </a:prstGeom>
        </p:spPr>
      </p:pic>
      <p:pic>
        <p:nvPicPr>
          <p:cNvPr id="3" name="Picture 2" descr="A magnifying glass with a question mark in the middle of a head">
            <a:extLst>
              <a:ext uri="{FF2B5EF4-FFF2-40B4-BE49-F238E27FC236}">
                <a16:creationId xmlns:a16="http://schemas.microsoft.com/office/drawing/2014/main" id="{8DCA090E-7CCD-A91C-DA03-021092E32F7E}"/>
              </a:ext>
            </a:extLst>
          </p:cNvPr>
          <p:cNvPicPr>
            <a:picLocks noChangeAspect="1"/>
          </p:cNvPicPr>
          <p:nvPr/>
        </p:nvPicPr>
        <p:blipFill>
          <a:blip r:embed="rId4"/>
          <a:stretch>
            <a:fillRect/>
          </a:stretch>
        </p:blipFill>
        <p:spPr>
          <a:xfrm>
            <a:off x="828333" y="505560"/>
            <a:ext cx="897522" cy="747935"/>
          </a:xfrm>
          <a:prstGeom prst="rect">
            <a:avLst/>
          </a:prstGeom>
        </p:spPr>
      </p:pic>
      <p:sp>
        <p:nvSpPr>
          <p:cNvPr id="8" name="Footer Placeholder 4">
            <a:extLst>
              <a:ext uri="{FF2B5EF4-FFF2-40B4-BE49-F238E27FC236}">
                <a16:creationId xmlns:a16="http://schemas.microsoft.com/office/drawing/2014/main" id="{D1F9652B-E2B2-963B-52EC-D797332063EC}"/>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Copyright © Michael Quartermain, </a:t>
            </a:r>
            <a:r>
              <a:rPr lang="en-US" sz="1600" dirty="0">
                <a:hlinkClick r:id="rId5"/>
              </a:rPr>
              <a:t>CC BY 4.0</a:t>
            </a:r>
            <a:endParaRPr lang="en-US" sz="1600" dirty="0"/>
          </a:p>
        </p:txBody>
      </p:sp>
      <p:sp>
        <p:nvSpPr>
          <p:cNvPr id="2" name="Title 1">
            <a:extLst>
              <a:ext uri="{FF2B5EF4-FFF2-40B4-BE49-F238E27FC236}">
                <a16:creationId xmlns:a16="http://schemas.microsoft.com/office/drawing/2014/main" id="{8E59A4D6-0F59-CBC3-D696-B6FD308830E0}"/>
              </a:ext>
            </a:extLst>
          </p:cNvPr>
          <p:cNvSpPr>
            <a:spLocks noGrp="1"/>
          </p:cNvSpPr>
          <p:nvPr>
            <p:ph type="title"/>
          </p:nvPr>
        </p:nvSpPr>
        <p:spPr>
          <a:xfrm>
            <a:off x="688363" y="1785939"/>
            <a:ext cx="3997937" cy="4315158"/>
          </a:xfrm>
        </p:spPr>
        <p:txBody>
          <a:bodyPr vert="horz" lIns="91440" tIns="45720" rIns="91440" bIns="45720" rtlCol="0" anchor="b">
            <a:noAutofit/>
          </a:bodyPr>
          <a:lstStyle/>
          <a:p>
            <a:pPr algn="ctr"/>
            <a:r>
              <a:rPr lang="en-US" b="1" kern="1200" dirty="0">
                <a:solidFill>
                  <a:schemeClr val="tx1"/>
                </a:solidFill>
                <a:latin typeface="+mj-lt"/>
                <a:ea typeface="+mj-ea"/>
                <a:cs typeface="+mj-cs"/>
              </a:rPr>
              <a:t>Have you used AI tools for assignments?</a:t>
            </a:r>
            <a:br>
              <a:rPr lang="en-US" b="1" kern="1200" dirty="0">
                <a:solidFill>
                  <a:schemeClr val="tx1"/>
                </a:solidFill>
                <a:latin typeface="+mj-lt"/>
                <a:ea typeface="+mj-ea"/>
                <a:cs typeface="+mj-cs"/>
              </a:rPr>
            </a:br>
            <a:br>
              <a:rPr lang="en-US" b="1" kern="1200" dirty="0">
                <a:solidFill>
                  <a:schemeClr val="tx1"/>
                </a:solidFill>
                <a:latin typeface="+mj-lt"/>
                <a:ea typeface="+mj-ea"/>
                <a:cs typeface="+mj-cs"/>
              </a:rPr>
            </a:br>
            <a:r>
              <a:rPr lang="en-US" b="1" kern="1200" dirty="0">
                <a:solidFill>
                  <a:schemeClr val="tx1"/>
                </a:solidFill>
                <a:latin typeface="+mj-lt"/>
                <a:ea typeface="+mj-ea"/>
                <a:cs typeface="+mj-cs"/>
              </a:rPr>
              <a:t>How have you used AI?</a:t>
            </a:r>
            <a:br>
              <a:rPr lang="en-US" kern="1200" dirty="0">
                <a:solidFill>
                  <a:schemeClr val="tx1"/>
                </a:solidFill>
                <a:latin typeface="+mj-lt"/>
                <a:ea typeface="+mj-ea"/>
                <a:cs typeface="+mj-cs"/>
              </a:rPr>
            </a:br>
            <a:endParaRPr lang="en-US" b="1" kern="1200" dirty="0">
              <a:solidFill>
                <a:schemeClr val="tx1"/>
              </a:solidFill>
              <a:latin typeface="+mj-lt"/>
              <a:ea typeface="+mj-ea"/>
              <a:cs typeface="+mj-cs"/>
            </a:endParaRPr>
          </a:p>
        </p:txBody>
      </p:sp>
      <p:sp>
        <p:nvSpPr>
          <p:cNvPr id="13" name="Title 1">
            <a:extLst>
              <a:ext uri="{FF2B5EF4-FFF2-40B4-BE49-F238E27FC236}">
                <a16:creationId xmlns:a16="http://schemas.microsoft.com/office/drawing/2014/main" id="{EFE5EB3A-5D4C-93F7-4CC3-411E1C254713}"/>
              </a:ext>
            </a:extLst>
          </p:cNvPr>
          <p:cNvSpPr txBox="1">
            <a:spLocks/>
          </p:cNvSpPr>
          <p:nvPr/>
        </p:nvSpPr>
        <p:spPr>
          <a:xfrm>
            <a:off x="501650" y="785814"/>
            <a:ext cx="3997937" cy="100012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POLL</a:t>
            </a:r>
            <a:br>
              <a:rPr lang="en-US" dirty="0"/>
            </a:br>
            <a:endParaRPr lang="en-US" b="1" dirty="0"/>
          </a:p>
        </p:txBody>
      </p:sp>
    </p:spTree>
    <p:extLst>
      <p:ext uri="{BB962C8B-B14F-4D97-AF65-F5344CB8AC3E}">
        <p14:creationId xmlns:p14="http://schemas.microsoft.com/office/powerpoint/2010/main" val="3452611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hands holding a piece of puzzle">
            <a:extLst>
              <a:ext uri="{FF2B5EF4-FFF2-40B4-BE49-F238E27FC236}">
                <a16:creationId xmlns:a16="http://schemas.microsoft.com/office/drawing/2014/main" id="{3BE0C9D3-2AAD-F3D2-1CA5-1253713B4680}"/>
              </a:ext>
            </a:extLst>
          </p:cNvPr>
          <p:cNvPicPr>
            <a:picLocks noChangeAspect="1"/>
          </p:cNvPicPr>
          <p:nvPr/>
        </p:nvPicPr>
        <p:blipFill>
          <a:blip r:embed="rId3"/>
          <a:stretch>
            <a:fillRect/>
          </a:stretch>
        </p:blipFill>
        <p:spPr>
          <a:xfrm>
            <a:off x="122277" y="2456269"/>
            <a:ext cx="993734" cy="859611"/>
          </a:xfrm>
          <a:prstGeom prst="rect">
            <a:avLst/>
          </a:prstGeom>
        </p:spPr>
      </p:pic>
      <p:sp>
        <p:nvSpPr>
          <p:cNvPr id="5" name="Slide Number Placeholder 3">
            <a:extLst>
              <a:ext uri="{FF2B5EF4-FFF2-40B4-BE49-F238E27FC236}">
                <a16:creationId xmlns:a16="http://schemas.microsoft.com/office/drawing/2014/main" id="{488CDD2A-0D7F-9397-F965-A40533B70FA6}"/>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40</a:t>
            </a:fld>
            <a:endParaRPr lang="en-CA" dirty="0"/>
          </a:p>
        </p:txBody>
      </p:sp>
      <p:sp>
        <p:nvSpPr>
          <p:cNvPr id="7" name="Footer Placeholder 4">
            <a:extLst>
              <a:ext uri="{FF2B5EF4-FFF2-40B4-BE49-F238E27FC236}">
                <a16:creationId xmlns:a16="http://schemas.microsoft.com/office/drawing/2014/main" id="{F20339A9-CFB2-DAD5-8C9B-F6FCC0DDC69C}"/>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4"/>
              </a:rPr>
              <a:t>CC BY 4.0</a:t>
            </a:r>
            <a:endParaRPr lang="en-US" sz="1600" dirty="0"/>
          </a:p>
        </p:txBody>
      </p:sp>
      <p:sp>
        <p:nvSpPr>
          <p:cNvPr id="3" name="Content Placeholder 2">
            <a:extLst>
              <a:ext uri="{FF2B5EF4-FFF2-40B4-BE49-F238E27FC236}">
                <a16:creationId xmlns:a16="http://schemas.microsoft.com/office/drawing/2014/main" id="{07FADD6C-9291-3B25-C166-9323E444749C}"/>
              </a:ext>
            </a:extLst>
          </p:cNvPr>
          <p:cNvSpPr txBox="1">
            <a:spLocks/>
          </p:cNvSpPr>
          <p:nvPr/>
        </p:nvSpPr>
        <p:spPr>
          <a:xfrm>
            <a:off x="6858000" y="498348"/>
            <a:ext cx="4914900" cy="5079492"/>
          </a:xfrm>
          <a:prstGeom prst="rect">
            <a:avLst/>
          </a:prstGeom>
        </p:spPr>
        <p:txBody>
          <a:bodyPr vert="horz" lIns="91440" tIns="45720" rIns="91440" bIns="45720" rtlCol="0" anchor="t">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alpha val="80000"/>
                  </a:schemeClr>
                </a:solidFill>
              </a:rPr>
              <a:t>Reflect on the output from Copilot:</a:t>
            </a:r>
          </a:p>
          <a:p>
            <a:r>
              <a:rPr lang="en-US" dirty="0">
                <a:solidFill>
                  <a:schemeClr val="tx1">
                    <a:alpha val="80000"/>
                  </a:schemeClr>
                </a:solidFill>
              </a:rPr>
              <a:t>What is your assessment of the output </a:t>
            </a:r>
          </a:p>
          <a:p>
            <a:r>
              <a:rPr lang="en-US" dirty="0">
                <a:solidFill>
                  <a:schemeClr val="tx1">
                    <a:alpha val="80000"/>
                  </a:schemeClr>
                </a:solidFill>
              </a:rPr>
              <a:t>Compare the output to your text – same, different – correct, incorrect</a:t>
            </a:r>
          </a:p>
          <a:p>
            <a:r>
              <a:rPr lang="en-US" dirty="0">
                <a:solidFill>
                  <a:schemeClr val="tx1">
                    <a:alpha val="80000"/>
                  </a:schemeClr>
                </a:solidFill>
              </a:rPr>
              <a:t>What did you learn from this exercise?</a:t>
            </a:r>
          </a:p>
          <a:p>
            <a:endParaRPr lang="en-US" dirty="0">
              <a:solidFill>
                <a:schemeClr val="tx1">
                  <a:alpha val="80000"/>
                </a:schemeClr>
              </a:solidFill>
            </a:endParaRPr>
          </a:p>
        </p:txBody>
      </p:sp>
      <p:sp>
        <p:nvSpPr>
          <p:cNvPr id="2" name="Title 1">
            <a:extLst>
              <a:ext uri="{FF2B5EF4-FFF2-40B4-BE49-F238E27FC236}">
                <a16:creationId xmlns:a16="http://schemas.microsoft.com/office/drawing/2014/main" id="{80CBE989-9BA4-A48A-0316-14517E928593}"/>
              </a:ext>
            </a:extLst>
          </p:cNvPr>
          <p:cNvSpPr>
            <a:spLocks noGrp="1"/>
          </p:cNvSpPr>
          <p:nvPr>
            <p:ph type="ctrTitle"/>
          </p:nvPr>
        </p:nvSpPr>
        <p:spPr>
          <a:xfrm>
            <a:off x="1116011" y="1357884"/>
            <a:ext cx="5305426" cy="4142232"/>
          </a:xfrm>
        </p:spPr>
        <p:txBody>
          <a:bodyPr>
            <a:normAutofit fontScale="90000"/>
          </a:bodyPr>
          <a:lstStyle/>
          <a:p>
            <a:br>
              <a:rPr lang="en-US" dirty="0">
                <a:latin typeface="+mn-lt"/>
              </a:rPr>
            </a:br>
            <a:r>
              <a:rPr lang="en-US" dirty="0">
                <a:latin typeface="+mn-lt"/>
              </a:rPr>
              <a:t>Part 3 – Reflection -</a:t>
            </a:r>
            <a:br>
              <a:rPr lang="en-US" dirty="0">
                <a:latin typeface="+mn-lt"/>
              </a:rPr>
            </a:br>
            <a:r>
              <a:rPr lang="en-US" dirty="0">
                <a:latin typeface="+mn-lt"/>
              </a:rPr>
              <a:t>reflect on your experience and key learnings</a:t>
            </a:r>
          </a:p>
        </p:txBody>
      </p:sp>
    </p:spTree>
    <p:extLst>
      <p:ext uri="{BB962C8B-B14F-4D97-AF65-F5344CB8AC3E}">
        <p14:creationId xmlns:p14="http://schemas.microsoft.com/office/powerpoint/2010/main" val="7872696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hands holding a piece of puzzle">
            <a:extLst>
              <a:ext uri="{FF2B5EF4-FFF2-40B4-BE49-F238E27FC236}">
                <a16:creationId xmlns:a16="http://schemas.microsoft.com/office/drawing/2014/main" id="{D5EDBCDD-A2D9-0AA5-CAE5-5DE9C581B8AD}"/>
              </a:ext>
            </a:extLst>
          </p:cNvPr>
          <p:cNvPicPr>
            <a:picLocks noChangeAspect="1"/>
          </p:cNvPicPr>
          <p:nvPr/>
        </p:nvPicPr>
        <p:blipFill>
          <a:blip r:embed="rId3"/>
          <a:stretch>
            <a:fillRect/>
          </a:stretch>
        </p:blipFill>
        <p:spPr>
          <a:xfrm>
            <a:off x="107990" y="2452368"/>
            <a:ext cx="993734" cy="859611"/>
          </a:xfrm>
          <a:prstGeom prst="rect">
            <a:avLst/>
          </a:prstGeom>
        </p:spPr>
      </p:pic>
      <p:sp>
        <p:nvSpPr>
          <p:cNvPr id="5" name="Slide Number Placeholder 3">
            <a:extLst>
              <a:ext uri="{FF2B5EF4-FFF2-40B4-BE49-F238E27FC236}">
                <a16:creationId xmlns:a16="http://schemas.microsoft.com/office/drawing/2014/main" id="{E0398AA4-D83C-58F0-9C0D-C2542BF194FC}"/>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41</a:t>
            </a:fld>
            <a:endParaRPr lang="en-CA" dirty="0"/>
          </a:p>
        </p:txBody>
      </p:sp>
      <p:sp>
        <p:nvSpPr>
          <p:cNvPr id="7" name="Footer Placeholder 4">
            <a:extLst>
              <a:ext uri="{FF2B5EF4-FFF2-40B4-BE49-F238E27FC236}">
                <a16:creationId xmlns:a16="http://schemas.microsoft.com/office/drawing/2014/main" id="{598BCB66-91AB-6561-3B3E-0190C2447DE8}"/>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4"/>
              </a:rPr>
              <a:t>CC BY 4.0</a:t>
            </a:r>
            <a:endParaRPr lang="en-US" sz="1600" dirty="0"/>
          </a:p>
        </p:txBody>
      </p:sp>
      <p:sp>
        <p:nvSpPr>
          <p:cNvPr id="3" name="Content Placeholder 2">
            <a:extLst>
              <a:ext uri="{FF2B5EF4-FFF2-40B4-BE49-F238E27FC236}">
                <a16:creationId xmlns:a16="http://schemas.microsoft.com/office/drawing/2014/main" id="{0B7A2E99-A290-10B1-D779-FDF53404BFC2}"/>
              </a:ext>
            </a:extLst>
          </p:cNvPr>
          <p:cNvSpPr txBox="1">
            <a:spLocks/>
          </p:cNvSpPr>
          <p:nvPr/>
        </p:nvSpPr>
        <p:spPr>
          <a:xfrm>
            <a:off x="6886574" y="435482"/>
            <a:ext cx="5072063" cy="5822443"/>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alpha val="80000"/>
                  </a:schemeClr>
                </a:solidFill>
              </a:rPr>
              <a:t>Your final submission will include:</a:t>
            </a:r>
          </a:p>
          <a:p>
            <a:r>
              <a:rPr lang="en-US" dirty="0">
                <a:solidFill>
                  <a:schemeClr val="tx1">
                    <a:alpha val="80000"/>
                  </a:schemeClr>
                </a:solidFill>
              </a:rPr>
              <a:t>Interests – three (3) concepts or theories you selected </a:t>
            </a:r>
          </a:p>
          <a:p>
            <a:r>
              <a:rPr lang="en-US" dirty="0">
                <a:solidFill>
                  <a:schemeClr val="tx1">
                    <a:alpha val="80000"/>
                  </a:schemeClr>
                </a:solidFill>
              </a:rPr>
              <a:t>Question – selected to use in your AI prompt</a:t>
            </a:r>
          </a:p>
          <a:p>
            <a:r>
              <a:rPr lang="en-US" dirty="0">
                <a:solidFill>
                  <a:schemeClr val="tx1">
                    <a:alpha val="80000"/>
                  </a:schemeClr>
                </a:solidFill>
              </a:rPr>
              <a:t>Your prompt (s) plus output</a:t>
            </a:r>
          </a:p>
          <a:p>
            <a:r>
              <a:rPr lang="en-US" dirty="0">
                <a:solidFill>
                  <a:schemeClr val="tx1">
                    <a:alpha val="80000"/>
                  </a:schemeClr>
                </a:solidFill>
              </a:rPr>
              <a:t>Validation of References by converting to APA@Conestoga format</a:t>
            </a:r>
          </a:p>
          <a:p>
            <a:r>
              <a:rPr lang="en-US" dirty="0">
                <a:solidFill>
                  <a:schemeClr val="tx1">
                    <a:alpha val="80000"/>
                  </a:schemeClr>
                </a:solidFill>
              </a:rPr>
              <a:t>Your reflection</a:t>
            </a:r>
          </a:p>
          <a:p>
            <a:endParaRPr lang="en-US" dirty="0">
              <a:solidFill>
                <a:schemeClr val="tx1">
                  <a:alpha val="80000"/>
                </a:schemeClr>
              </a:solidFill>
            </a:endParaRPr>
          </a:p>
          <a:p>
            <a:endParaRPr lang="en-US" dirty="0">
              <a:solidFill>
                <a:schemeClr val="tx1">
                  <a:alpha val="80000"/>
                </a:schemeClr>
              </a:solidFill>
            </a:endParaRPr>
          </a:p>
          <a:p>
            <a:pPr marL="0" indent="0">
              <a:buNone/>
            </a:pPr>
            <a:endParaRPr lang="en-US" dirty="0">
              <a:solidFill>
                <a:schemeClr val="tx1">
                  <a:alpha val="80000"/>
                </a:schemeClr>
              </a:solidFill>
            </a:endParaRPr>
          </a:p>
          <a:p>
            <a:endParaRPr lang="en-US" dirty="0">
              <a:solidFill>
                <a:schemeClr val="tx1">
                  <a:alpha val="80000"/>
                </a:schemeClr>
              </a:solidFill>
            </a:endParaRPr>
          </a:p>
        </p:txBody>
      </p:sp>
      <p:sp>
        <p:nvSpPr>
          <p:cNvPr id="2" name="Title 1">
            <a:extLst>
              <a:ext uri="{FF2B5EF4-FFF2-40B4-BE49-F238E27FC236}">
                <a16:creationId xmlns:a16="http://schemas.microsoft.com/office/drawing/2014/main" id="{80CBE989-9BA4-A48A-0316-14517E928593}"/>
              </a:ext>
            </a:extLst>
          </p:cNvPr>
          <p:cNvSpPr>
            <a:spLocks noGrp="1"/>
          </p:cNvSpPr>
          <p:nvPr>
            <p:ph type="ctrTitle"/>
          </p:nvPr>
        </p:nvSpPr>
        <p:spPr>
          <a:xfrm>
            <a:off x="1101724" y="1357884"/>
            <a:ext cx="5305426" cy="4142232"/>
          </a:xfrm>
        </p:spPr>
        <p:txBody>
          <a:bodyPr>
            <a:normAutofit/>
          </a:bodyPr>
          <a:lstStyle/>
          <a:p>
            <a:r>
              <a:rPr lang="en-US" dirty="0">
                <a:latin typeface="+mn-lt"/>
              </a:rPr>
              <a:t>Submit your Word.docx to the activity dropbox</a:t>
            </a:r>
          </a:p>
        </p:txBody>
      </p:sp>
    </p:spTree>
    <p:extLst>
      <p:ext uri="{BB962C8B-B14F-4D97-AF65-F5344CB8AC3E}">
        <p14:creationId xmlns:p14="http://schemas.microsoft.com/office/powerpoint/2010/main" val="2120861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FD2E03-FC00-563D-B1A7-2F1713A0EFFE}"/>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42</a:t>
            </a:fld>
            <a:endParaRPr lang="en-CA" dirty="0"/>
          </a:p>
        </p:txBody>
      </p:sp>
      <p:sp>
        <p:nvSpPr>
          <p:cNvPr id="5" name="Footer Placeholder 4">
            <a:extLst>
              <a:ext uri="{FF2B5EF4-FFF2-40B4-BE49-F238E27FC236}">
                <a16:creationId xmlns:a16="http://schemas.microsoft.com/office/drawing/2014/main" id="{61EFC837-4225-C31F-58E5-F3FDF3BB752F}"/>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3"/>
              </a:rPr>
              <a:t>CC BY 4.0</a:t>
            </a:r>
            <a:endParaRPr lang="en-US" sz="1600" dirty="0"/>
          </a:p>
        </p:txBody>
      </p:sp>
      <p:sp>
        <p:nvSpPr>
          <p:cNvPr id="3" name="Content Placeholder 3">
            <a:extLst>
              <a:ext uri="{FF2B5EF4-FFF2-40B4-BE49-F238E27FC236}">
                <a16:creationId xmlns:a16="http://schemas.microsoft.com/office/drawing/2014/main" id="{26DA09A4-EF2D-CACA-1727-76F13BFE1772}"/>
              </a:ext>
            </a:extLst>
          </p:cNvPr>
          <p:cNvSpPr>
            <a:spLocks noGrp="1"/>
          </p:cNvSpPr>
          <p:nvPr>
            <p:ph sz="half" idx="1"/>
          </p:nvPr>
        </p:nvSpPr>
        <p:spPr>
          <a:xfrm>
            <a:off x="587375" y="2909022"/>
            <a:ext cx="5828054" cy="1892808"/>
          </a:xfrm>
        </p:spPr>
        <p:txBody>
          <a:bodyPr>
            <a:normAutofit fontScale="92500" lnSpcReduction="20000"/>
          </a:bodyPr>
          <a:lstStyle/>
          <a:p>
            <a:pPr marL="0" indent="0">
              <a:buNone/>
            </a:pPr>
            <a:r>
              <a:rPr lang="en-CA" sz="2400" dirty="0">
                <a:solidFill>
                  <a:srgbClr val="000000"/>
                </a:solidFill>
                <a:latin typeface="+mn-lt"/>
              </a:rPr>
              <a:t>The Library and Learning Services team have created a website where you can learn more about Copilot and how to use it safely, with integrity, and transparency. </a:t>
            </a:r>
            <a:endParaRPr lang="en-US" dirty="0">
              <a:latin typeface="+mn-lt"/>
            </a:endParaRPr>
          </a:p>
        </p:txBody>
      </p:sp>
      <p:sp>
        <p:nvSpPr>
          <p:cNvPr id="2" name="Title 1">
            <a:extLst>
              <a:ext uri="{FF2B5EF4-FFF2-40B4-BE49-F238E27FC236}">
                <a16:creationId xmlns:a16="http://schemas.microsoft.com/office/drawing/2014/main" id="{CE450B3B-FEF8-9E68-9ED0-9BDCBC4290A4}"/>
              </a:ext>
            </a:extLst>
          </p:cNvPr>
          <p:cNvSpPr>
            <a:spLocks noGrp="1"/>
          </p:cNvSpPr>
          <p:nvPr>
            <p:ph type="ctrTitle"/>
          </p:nvPr>
        </p:nvSpPr>
        <p:spPr>
          <a:xfrm>
            <a:off x="587375" y="1016214"/>
            <a:ext cx="5828054" cy="1892808"/>
          </a:xfrm>
        </p:spPr>
        <p:txBody>
          <a:bodyPr/>
          <a:lstStyle/>
          <a:p>
            <a:r>
              <a:rPr lang="en-US" dirty="0">
                <a:latin typeface="+mn-lt"/>
                <a:hlinkClick r:id="rId4"/>
              </a:rPr>
              <a:t>Gen AI Toolkit</a:t>
            </a:r>
            <a:endParaRPr lang="en-US" dirty="0">
              <a:latin typeface="+mn-lt"/>
            </a:endParaRPr>
          </a:p>
        </p:txBody>
      </p:sp>
    </p:spTree>
    <p:extLst>
      <p:ext uri="{BB962C8B-B14F-4D97-AF65-F5344CB8AC3E}">
        <p14:creationId xmlns:p14="http://schemas.microsoft.com/office/powerpoint/2010/main" val="19066773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B80A09A0-052F-003B-74FA-08C884734680}"/>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43</a:t>
            </a:fld>
            <a:endParaRPr lang="en-CA" dirty="0"/>
          </a:p>
        </p:txBody>
      </p:sp>
      <p:sp>
        <p:nvSpPr>
          <p:cNvPr id="5" name="Footer Placeholder 4">
            <a:extLst>
              <a:ext uri="{FF2B5EF4-FFF2-40B4-BE49-F238E27FC236}">
                <a16:creationId xmlns:a16="http://schemas.microsoft.com/office/drawing/2014/main" id="{3DEF0AB4-DBAA-04C3-072D-29E043F5CCD0}"/>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3"/>
              </a:rPr>
              <a:t>CC BY 4.0</a:t>
            </a:r>
            <a:endParaRPr lang="en-US" sz="1600" dirty="0"/>
          </a:p>
        </p:txBody>
      </p:sp>
      <p:sp>
        <p:nvSpPr>
          <p:cNvPr id="6" name="TextBox 5">
            <a:extLst>
              <a:ext uri="{FF2B5EF4-FFF2-40B4-BE49-F238E27FC236}">
                <a16:creationId xmlns:a16="http://schemas.microsoft.com/office/drawing/2014/main" id="{0777D38B-6E2E-7828-CB56-D626D57A0F37}"/>
              </a:ext>
            </a:extLst>
          </p:cNvPr>
          <p:cNvSpPr txBox="1"/>
          <p:nvPr/>
        </p:nvSpPr>
        <p:spPr>
          <a:xfrm>
            <a:off x="6804423" y="3288804"/>
            <a:ext cx="4582715" cy="2677656"/>
          </a:xfrm>
          <a:prstGeom prst="rect">
            <a:avLst/>
          </a:prstGeom>
          <a:noFill/>
        </p:spPr>
        <p:txBody>
          <a:bodyPr wrap="square">
            <a:spAutoFit/>
          </a:bodyPr>
          <a:lstStyle/>
          <a:p>
            <a:r>
              <a:rPr lang="en-US" sz="2400" b="1" dirty="0"/>
              <a:t>Get Started with Microsoft Copilot - Learning Path on LinkedIn Learning and earn a certificate of completion.</a:t>
            </a:r>
          </a:p>
          <a:p>
            <a:endParaRPr lang="en-US" sz="2400" b="1" dirty="0"/>
          </a:p>
          <a:p>
            <a:r>
              <a:rPr lang="en-US" sz="2400" b="1" i="0" dirty="0">
                <a:effectLst/>
                <a:latin typeface="-apple-system"/>
                <a:hlinkClick r:id="rId4"/>
              </a:rPr>
              <a:t>Get Started with Microsoft Copilot</a:t>
            </a:r>
            <a:endParaRPr lang="en-US" sz="2400" b="1" i="0" dirty="0">
              <a:effectLst/>
              <a:latin typeface="-apple-system"/>
            </a:endParaRPr>
          </a:p>
          <a:p>
            <a:endParaRPr lang="en-CA" sz="2400" b="1" dirty="0"/>
          </a:p>
        </p:txBody>
      </p:sp>
      <p:sp>
        <p:nvSpPr>
          <p:cNvPr id="4" name="TextBox 3">
            <a:extLst>
              <a:ext uri="{FF2B5EF4-FFF2-40B4-BE49-F238E27FC236}">
                <a16:creationId xmlns:a16="http://schemas.microsoft.com/office/drawing/2014/main" id="{7C2FB327-AAE9-69FC-E977-F082BD6F4CFF}"/>
              </a:ext>
            </a:extLst>
          </p:cNvPr>
          <p:cNvSpPr txBox="1"/>
          <p:nvPr/>
        </p:nvSpPr>
        <p:spPr>
          <a:xfrm>
            <a:off x="6804423" y="1251228"/>
            <a:ext cx="5039915" cy="2215991"/>
          </a:xfrm>
          <a:prstGeom prst="rect">
            <a:avLst/>
          </a:prstGeom>
          <a:noFill/>
        </p:spPr>
        <p:txBody>
          <a:bodyPr wrap="square">
            <a:spAutoFit/>
          </a:bodyPr>
          <a:lstStyle/>
          <a:p>
            <a:r>
              <a:rPr lang="en-US" sz="2400" b="1" dirty="0"/>
              <a:t>Gen AI for Students</a:t>
            </a:r>
          </a:p>
          <a:p>
            <a:r>
              <a:rPr lang="en-US" sz="2400" b="1" dirty="0"/>
              <a:t>Library &amp; Learning Services_Gen AI for Students’ Home</a:t>
            </a:r>
            <a:endParaRPr lang="en-CA" sz="2400" b="1" dirty="0"/>
          </a:p>
          <a:p>
            <a:endParaRPr lang="en-CA" dirty="0"/>
          </a:p>
          <a:p>
            <a:r>
              <a:rPr lang="en-CA" sz="2400" dirty="0">
                <a:hlinkClick r:id="rId5"/>
              </a:rPr>
              <a:t>https://lib.conestogac.on.ca/genai</a:t>
            </a:r>
            <a:endParaRPr lang="en-CA" sz="2400" dirty="0"/>
          </a:p>
          <a:p>
            <a:endParaRPr lang="en-CA" sz="2400" dirty="0"/>
          </a:p>
        </p:txBody>
      </p:sp>
      <p:sp>
        <p:nvSpPr>
          <p:cNvPr id="2" name="Title 1">
            <a:extLst>
              <a:ext uri="{FF2B5EF4-FFF2-40B4-BE49-F238E27FC236}">
                <a16:creationId xmlns:a16="http://schemas.microsoft.com/office/drawing/2014/main" id="{80CBE989-9BA4-A48A-0316-14517E928593}"/>
              </a:ext>
            </a:extLst>
          </p:cNvPr>
          <p:cNvSpPr>
            <a:spLocks noGrp="1"/>
          </p:cNvSpPr>
          <p:nvPr>
            <p:ph type="ctrTitle"/>
          </p:nvPr>
        </p:nvSpPr>
        <p:spPr>
          <a:xfrm>
            <a:off x="1498997" y="1464540"/>
            <a:ext cx="5305426" cy="4142232"/>
          </a:xfrm>
        </p:spPr>
        <p:txBody>
          <a:bodyPr>
            <a:normAutofit/>
          </a:bodyPr>
          <a:lstStyle/>
          <a:p>
            <a:br>
              <a:rPr lang="en-US" dirty="0">
                <a:latin typeface="+mn-lt"/>
              </a:rPr>
            </a:br>
            <a:r>
              <a:rPr lang="en-US" dirty="0">
                <a:latin typeface="+mn-lt"/>
              </a:rPr>
              <a:t>Want to learn more or earn a certificate</a:t>
            </a:r>
          </a:p>
        </p:txBody>
      </p:sp>
    </p:spTree>
    <p:extLst>
      <p:ext uri="{BB962C8B-B14F-4D97-AF65-F5344CB8AC3E}">
        <p14:creationId xmlns:p14="http://schemas.microsoft.com/office/powerpoint/2010/main" val="1233506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7715E-49E3-E44E-0DD8-4CBCE40EDA87}"/>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910EFA52-CA95-27D2-DF2F-2E3A839821D4}"/>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44</a:t>
            </a:fld>
            <a:endParaRPr lang="en-CA" dirty="0"/>
          </a:p>
        </p:txBody>
      </p:sp>
      <p:sp>
        <p:nvSpPr>
          <p:cNvPr id="4" name="Footer Placeholder 4">
            <a:extLst>
              <a:ext uri="{FF2B5EF4-FFF2-40B4-BE49-F238E27FC236}">
                <a16:creationId xmlns:a16="http://schemas.microsoft.com/office/drawing/2014/main" id="{C8EE995B-A850-0A24-8D65-107023D5DB10}"/>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3"/>
              </a:rPr>
              <a:t>CC BY 4.0</a:t>
            </a:r>
            <a:endParaRPr lang="en-US" sz="1600" dirty="0"/>
          </a:p>
        </p:txBody>
      </p:sp>
      <p:sp>
        <p:nvSpPr>
          <p:cNvPr id="5" name="TextBox 4">
            <a:extLst>
              <a:ext uri="{FF2B5EF4-FFF2-40B4-BE49-F238E27FC236}">
                <a16:creationId xmlns:a16="http://schemas.microsoft.com/office/drawing/2014/main" id="{F7C9DE23-31CD-0B8B-166D-41E2DC2B8F2F}"/>
              </a:ext>
            </a:extLst>
          </p:cNvPr>
          <p:cNvSpPr txBox="1"/>
          <p:nvPr/>
        </p:nvSpPr>
        <p:spPr>
          <a:xfrm>
            <a:off x="6711554" y="1130231"/>
            <a:ext cx="5480446" cy="3785652"/>
          </a:xfrm>
          <a:prstGeom prst="rect">
            <a:avLst/>
          </a:prstGeom>
          <a:noFill/>
        </p:spPr>
        <p:txBody>
          <a:bodyPr wrap="square">
            <a:spAutoFit/>
          </a:bodyPr>
          <a:lstStyle/>
          <a:p>
            <a:r>
              <a:rPr lang="en-US" sz="2000" b="0" i="0" dirty="0">
                <a:solidFill>
                  <a:srgbClr val="202122"/>
                </a:solidFill>
                <a:effectLst/>
                <a:latin typeface="Arial" panose="020B0604020202020204" pitchFamily="34" charset="0"/>
                <a:cs typeface="Arial" panose="020B0604020202020204" pitchFamily="34" charset="0"/>
                <a:hlinkClick r:id="rId4"/>
              </a:rPr>
              <a:t>eCampusOntario AI in Education Consortium</a:t>
            </a:r>
            <a:r>
              <a:rPr lang="en-US" sz="2000" b="0" i="0" dirty="0">
                <a:solidFill>
                  <a:srgbClr val="202122"/>
                </a:solidFill>
                <a:effectLst/>
                <a:latin typeface="Arial" panose="020B0604020202020204" pitchFamily="34" charset="0"/>
                <a:cs typeface="Arial" panose="020B0604020202020204" pitchFamily="34" charset="0"/>
              </a:rPr>
              <a:t>, </a:t>
            </a:r>
          </a:p>
          <a:p>
            <a:endParaRPr lang="en-US" sz="2000" dirty="0">
              <a:solidFill>
                <a:srgbClr val="202122"/>
              </a:solidFill>
              <a:latin typeface="Arial" panose="020B0604020202020204" pitchFamily="34" charset="0"/>
              <a:cs typeface="Arial" panose="020B0604020202020204" pitchFamily="34" charset="0"/>
            </a:endParaRPr>
          </a:p>
          <a:p>
            <a:r>
              <a:rPr lang="en-US" sz="2000" b="0" i="0" dirty="0">
                <a:solidFill>
                  <a:srgbClr val="202122"/>
                </a:solidFill>
                <a:effectLst/>
                <a:latin typeface="Arial" panose="020B0604020202020204" pitchFamily="34" charset="0"/>
                <a:cs typeface="Arial" panose="020B0604020202020204" pitchFamily="34" charset="0"/>
                <a:hlinkClick r:id="rId5"/>
              </a:rPr>
              <a:t>Canadian Digital Learning Research Association survey on Digital Learning &amp; AI</a:t>
            </a:r>
            <a:endParaRPr lang="en-US" sz="2000" b="0" i="0" dirty="0">
              <a:solidFill>
                <a:srgbClr val="202122"/>
              </a:solidFill>
              <a:effectLst/>
              <a:latin typeface="Arial" panose="020B0604020202020204" pitchFamily="34" charset="0"/>
              <a:cs typeface="Arial" panose="020B0604020202020204" pitchFamily="34" charset="0"/>
            </a:endParaRPr>
          </a:p>
          <a:p>
            <a:endParaRPr lang="en-US" sz="2000" dirty="0">
              <a:solidFill>
                <a:srgbClr val="202122"/>
              </a:solidFill>
              <a:latin typeface="Arial" panose="020B0604020202020204" pitchFamily="34" charset="0"/>
              <a:cs typeface="Arial" panose="020B0604020202020204" pitchFamily="34" charset="0"/>
            </a:endParaRPr>
          </a:p>
          <a:p>
            <a:r>
              <a:rPr lang="en-US" sz="2000" b="0" i="0" dirty="0">
                <a:solidFill>
                  <a:srgbClr val="202122"/>
                </a:solidFill>
                <a:effectLst/>
                <a:latin typeface="Arial" panose="020B0604020202020204" pitchFamily="34" charset="0"/>
                <a:cs typeface="Arial" panose="020B0604020202020204" pitchFamily="34" charset="0"/>
                <a:hlinkClick r:id="rId6"/>
              </a:rPr>
              <a:t>CIFAR Pan-Canadian AI Strategy</a:t>
            </a:r>
            <a:r>
              <a:rPr lang="en-US" sz="2000" b="0" i="0" dirty="0">
                <a:solidFill>
                  <a:srgbClr val="202122"/>
                </a:solidFill>
                <a:effectLst/>
                <a:latin typeface="Arial" panose="020B0604020202020204" pitchFamily="34" charset="0"/>
                <a:cs typeface="Arial" panose="020B0604020202020204" pitchFamily="34" charset="0"/>
              </a:rPr>
              <a:t>,</a:t>
            </a:r>
          </a:p>
          <a:p>
            <a:endParaRPr lang="en-US" sz="2000" dirty="0">
              <a:solidFill>
                <a:srgbClr val="202122"/>
              </a:solidFill>
              <a:latin typeface="Arial" panose="020B0604020202020204" pitchFamily="34" charset="0"/>
              <a:cs typeface="Arial" panose="020B0604020202020204" pitchFamily="34" charset="0"/>
            </a:endParaRPr>
          </a:p>
          <a:p>
            <a:r>
              <a:rPr lang="en-US" sz="2000" dirty="0">
                <a:solidFill>
                  <a:srgbClr val="202122"/>
                </a:solidFill>
                <a:latin typeface="Arial" panose="020B0604020202020204" pitchFamily="34" charset="0"/>
                <a:cs typeface="Arial" panose="020B0604020202020204" pitchFamily="34" charset="0"/>
                <a:hlinkClick r:id="rId7"/>
              </a:rPr>
              <a:t>I</a:t>
            </a:r>
            <a:r>
              <a:rPr lang="en-US" sz="2000" b="0" i="0" dirty="0">
                <a:solidFill>
                  <a:srgbClr val="202122"/>
                </a:solidFill>
                <a:effectLst/>
                <a:latin typeface="Arial" panose="020B0604020202020204" pitchFamily="34" charset="0"/>
                <a:cs typeface="Arial" panose="020B0604020202020204" pitchFamily="34" charset="0"/>
                <a:hlinkClick r:id="rId7"/>
              </a:rPr>
              <a:t>nstitutional task forces at University </a:t>
            </a:r>
            <a:r>
              <a:rPr lang="en-US" sz="2000" dirty="0">
                <a:solidFill>
                  <a:srgbClr val="202122"/>
                </a:solidFill>
                <a:latin typeface="Arial" panose="020B0604020202020204" pitchFamily="34" charset="0"/>
                <a:cs typeface="Arial" panose="020B0604020202020204" pitchFamily="34" charset="0"/>
                <a:hlinkClick r:id="rId7"/>
              </a:rPr>
              <a:t>of British Columbia (</a:t>
            </a:r>
            <a:r>
              <a:rPr lang="en-US" sz="2000" b="0" i="0" dirty="0">
                <a:solidFill>
                  <a:srgbClr val="202122"/>
                </a:solidFill>
                <a:effectLst/>
                <a:latin typeface="Arial" panose="020B0604020202020204" pitchFamily="34" charset="0"/>
                <a:cs typeface="Arial" panose="020B0604020202020204" pitchFamily="34" charset="0"/>
                <a:hlinkClick r:id="rId7"/>
              </a:rPr>
              <a:t>UBC) </a:t>
            </a:r>
            <a:endParaRPr lang="en-US" sz="2000" b="0" i="0" dirty="0">
              <a:solidFill>
                <a:srgbClr val="202122"/>
              </a:solidFill>
              <a:effectLst/>
              <a:latin typeface="Arial" panose="020B0604020202020204" pitchFamily="34" charset="0"/>
              <a:cs typeface="Arial" panose="020B0604020202020204" pitchFamily="34" charset="0"/>
            </a:endParaRPr>
          </a:p>
          <a:p>
            <a:endParaRPr lang="en-US" sz="2000" dirty="0">
              <a:solidFill>
                <a:srgbClr val="202122"/>
              </a:solidFill>
              <a:latin typeface="Arial" panose="020B0604020202020204" pitchFamily="34" charset="0"/>
              <a:cs typeface="Arial" panose="020B0604020202020204" pitchFamily="34" charset="0"/>
            </a:endParaRPr>
          </a:p>
          <a:p>
            <a:r>
              <a:rPr lang="en-US" sz="2000" b="0" i="0" dirty="0">
                <a:solidFill>
                  <a:srgbClr val="202122"/>
                </a:solidFill>
                <a:effectLst/>
                <a:latin typeface="Arial" panose="020B0604020202020204" pitchFamily="34" charset="0"/>
                <a:cs typeface="Arial" panose="020B0604020202020204" pitchFamily="34" charset="0"/>
                <a:hlinkClick r:id="rId8"/>
              </a:rPr>
              <a:t>Institutional task force at Toronto Metropolitan University (TMU).</a:t>
            </a:r>
            <a:endParaRPr lang="en-CA" sz="20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BD3B1AE0-B811-12A6-9FAA-2BD5358A7D1C}"/>
              </a:ext>
            </a:extLst>
          </p:cNvPr>
          <p:cNvSpPr>
            <a:spLocks noGrp="1"/>
          </p:cNvSpPr>
          <p:nvPr>
            <p:ph type="ctrTitle"/>
          </p:nvPr>
        </p:nvSpPr>
        <p:spPr>
          <a:xfrm>
            <a:off x="1674911" y="1357884"/>
            <a:ext cx="4911627" cy="4142232"/>
          </a:xfrm>
        </p:spPr>
        <p:txBody>
          <a:bodyPr>
            <a:normAutofit/>
          </a:bodyPr>
          <a:lstStyle/>
          <a:p>
            <a:br>
              <a:rPr lang="en-US" dirty="0">
                <a:latin typeface="+mn-lt"/>
              </a:rPr>
            </a:br>
            <a:r>
              <a:rPr lang="en-US" dirty="0">
                <a:latin typeface="+mn-lt"/>
              </a:rPr>
              <a:t>Want to learn even more!</a:t>
            </a:r>
          </a:p>
        </p:txBody>
      </p:sp>
    </p:spTree>
    <p:extLst>
      <p:ext uri="{BB962C8B-B14F-4D97-AF65-F5344CB8AC3E}">
        <p14:creationId xmlns:p14="http://schemas.microsoft.com/office/powerpoint/2010/main" val="7698389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C4EC46-EC6F-A0A9-36BF-531F5C82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 y="-5"/>
            <a:ext cx="5197641" cy="6857997"/>
          </a:xfrm>
          <a:prstGeom prst="rect">
            <a:avLst/>
          </a:prstGeom>
          <a:gradFill>
            <a:gsLst>
              <a:gs pos="0">
                <a:srgbClr val="215F9A"/>
              </a:gs>
              <a:gs pos="97899">
                <a:schemeClr val="accent3">
                  <a:lumMod val="60000"/>
                  <a:lumOff val="40000"/>
                </a:schemeClr>
              </a:gs>
              <a:gs pos="74000">
                <a:schemeClr val="accent3"/>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13763C0-6092-3B3C-822A-21E174E3A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0"/>
            <a:ext cx="4608950" cy="6872675"/>
          </a:xfrm>
          <a:prstGeom prst="rect">
            <a:avLst/>
          </a:prstGeom>
          <a:gradFill flip="none" rotWithShape="1">
            <a:gsLst>
              <a:gs pos="0">
                <a:srgbClr val="163E64">
                  <a:alpha val="59000"/>
                </a:srgbClr>
              </a:gs>
              <a:gs pos="69000">
                <a:srgbClr val="215F9A">
                  <a:alpha val="0"/>
                </a:srgb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5" name="Picture 4" descr="Graph on document with pen">
            <a:extLst>
              <a:ext uri="{FF2B5EF4-FFF2-40B4-BE49-F238E27FC236}">
                <a16:creationId xmlns:a16="http://schemas.microsoft.com/office/drawing/2014/main" id="{AB0AAEF0-B2B8-484F-C836-13BED1A37421}"/>
              </a:ext>
            </a:extLst>
          </p:cNvPr>
          <p:cNvPicPr>
            <a:picLocks noChangeAspect="1"/>
          </p:cNvPicPr>
          <p:nvPr/>
        </p:nvPicPr>
        <p:blipFill rotWithShape="1">
          <a:blip r:embed="rId3">
            <a:alphaModFix amt="80000"/>
          </a:blip>
          <a:srcRect l="31566" r="17844" b="-2"/>
          <a:stretch/>
        </p:blipFill>
        <p:spPr>
          <a:xfrm>
            <a:off x="-12" y="-76144"/>
            <a:ext cx="5197615" cy="6857998"/>
          </a:xfrm>
          <a:prstGeom prst="rect">
            <a:avLst/>
          </a:prstGeom>
        </p:spPr>
      </p:pic>
      <p:sp>
        <p:nvSpPr>
          <p:cNvPr id="13" name="Rectangle 12">
            <a:extLst>
              <a:ext uri="{FF2B5EF4-FFF2-40B4-BE49-F238E27FC236}">
                <a16:creationId xmlns:a16="http://schemas.microsoft.com/office/drawing/2014/main" id="{D4ECF21D-729A-005C-E880-CA278A4F4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6570"/>
            <a:ext cx="5197642" cy="4486105"/>
          </a:xfrm>
          <a:prstGeom prst="rect">
            <a:avLst/>
          </a:prstGeom>
          <a:gradFill flip="none" rotWithShape="1">
            <a:gsLst>
              <a:gs pos="11000">
                <a:schemeClr val="accent2"/>
              </a:gs>
              <a:gs pos="71000">
                <a:schemeClr val="accent2">
                  <a:alpha val="0"/>
                </a:schemeClr>
              </a:gs>
            </a:gsLst>
            <a:lin ang="15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BEDAEA2-865D-E67C-A774-2FD2DD4A2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13227"/>
            <a:ext cx="5197642" cy="4259448"/>
          </a:xfrm>
          <a:prstGeom prst="rect">
            <a:avLst/>
          </a:prstGeom>
          <a:gradFill flip="none" rotWithShape="1">
            <a:gsLst>
              <a:gs pos="2101">
                <a:schemeClr val="accent5">
                  <a:lumMod val="75000"/>
                </a:schemeClr>
              </a:gs>
              <a:gs pos="31000">
                <a:schemeClr val="accent5">
                  <a:alpha val="66000"/>
                </a:schemeClr>
              </a:gs>
              <a:gs pos="71000">
                <a:schemeClr val="accent2">
                  <a:alpha val="0"/>
                </a:schemeClr>
              </a:gs>
            </a:gsLst>
            <a:lin ang="17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Footer Placeholder 4">
            <a:extLst>
              <a:ext uri="{FF2B5EF4-FFF2-40B4-BE49-F238E27FC236}">
                <a16:creationId xmlns:a16="http://schemas.microsoft.com/office/drawing/2014/main" id="{A47387B8-3452-09CD-7505-CDDC4F4FA149}"/>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4"/>
              </a:rPr>
              <a:t>CC BY 4.0</a:t>
            </a:r>
            <a:endParaRPr lang="en-US" sz="1600" dirty="0"/>
          </a:p>
        </p:txBody>
      </p:sp>
      <p:sp>
        <p:nvSpPr>
          <p:cNvPr id="12" name="TextBox 11">
            <a:extLst>
              <a:ext uri="{FF2B5EF4-FFF2-40B4-BE49-F238E27FC236}">
                <a16:creationId xmlns:a16="http://schemas.microsoft.com/office/drawing/2014/main" id="{49AED274-9AA4-07E4-5372-5594167FA798}"/>
              </a:ext>
            </a:extLst>
          </p:cNvPr>
          <p:cNvSpPr txBox="1"/>
          <p:nvPr/>
        </p:nvSpPr>
        <p:spPr>
          <a:xfrm>
            <a:off x="5526320" y="5775777"/>
            <a:ext cx="6093618" cy="830997"/>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Zewe, A. (2023). Explained: generative AI. </a:t>
            </a:r>
            <a:r>
              <a:rPr lang="en-US" sz="1600" i="1" dirty="0">
                <a:latin typeface="Arial" panose="020B0604020202020204" pitchFamily="34" charset="0"/>
                <a:cs typeface="Arial" panose="020B0604020202020204" pitchFamily="34" charset="0"/>
              </a:rPr>
              <a:t>MIT News. </a:t>
            </a:r>
            <a:r>
              <a:rPr lang="en-US" sz="1600" i="1" dirty="0">
                <a:latin typeface="Arial" panose="020B0604020202020204" pitchFamily="34" charset="0"/>
                <a:cs typeface="Arial" panose="020B0604020202020204" pitchFamily="34" charset="0"/>
                <a:hlinkClick r:id="rId5"/>
              </a:rPr>
              <a:t>https://news.mit.edu/2023/explained-generative-ai-1109</a:t>
            </a:r>
            <a:r>
              <a:rPr lang="en-US" sz="1600" dirty="0">
                <a:latin typeface="Arial" panose="020B0604020202020204" pitchFamily="34" charset="0"/>
                <a:cs typeface="Arial" panose="020B0604020202020204" pitchFamily="34" charset="0"/>
              </a:rPr>
              <a:t>.</a:t>
            </a:r>
          </a:p>
          <a:p>
            <a:endParaRPr lang="en-CA" sz="16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B78A00D9-B9DE-627A-DD97-0B6CFB4CDE91}"/>
              </a:ext>
            </a:extLst>
          </p:cNvPr>
          <p:cNvSpPr txBox="1"/>
          <p:nvPr/>
        </p:nvSpPr>
        <p:spPr>
          <a:xfrm>
            <a:off x="5502306" y="4837059"/>
            <a:ext cx="6093618" cy="830997"/>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Microsoft. (2023</a:t>
            </a:r>
            <a:r>
              <a:rPr lang="en-US" sz="1600" b="1"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Introducing Microsoft 365 Copilot | Your Copilot for Work</a:t>
            </a:r>
            <a:r>
              <a:rPr lang="en-US" sz="1600" dirty="0">
                <a:latin typeface="Arial" panose="020B0604020202020204" pitchFamily="34" charset="0"/>
                <a:cs typeface="Arial" panose="020B0604020202020204" pitchFamily="34" charset="0"/>
              </a:rPr>
              <a:t> [Video]. </a:t>
            </a:r>
            <a:r>
              <a:rPr lang="en-US" sz="1600" i="1" dirty="0">
                <a:latin typeface="Arial" panose="020B0604020202020204" pitchFamily="34" charset="0"/>
                <a:cs typeface="Arial" panose="020B0604020202020204" pitchFamily="34" charset="0"/>
              </a:rPr>
              <a:t>YouTube</a:t>
            </a:r>
            <a:r>
              <a:rPr lang="en-US"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hlinkClick r:id="rId6"/>
              </a:rPr>
              <a:t>https://www.youtube.com/watch?v=S7xTBa93TX8</a:t>
            </a:r>
            <a:endParaRPr lang="en-US" sz="16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F62E35F-D069-BDAB-46E4-3136546992E2}"/>
              </a:ext>
            </a:extLst>
          </p:cNvPr>
          <p:cNvSpPr txBox="1"/>
          <p:nvPr/>
        </p:nvSpPr>
        <p:spPr>
          <a:xfrm>
            <a:off x="5502306" y="3721304"/>
            <a:ext cx="6093618" cy="1354217"/>
          </a:xfrm>
          <a:prstGeom prst="rect">
            <a:avLst/>
          </a:prstGeom>
          <a:noFill/>
        </p:spPr>
        <p:txBody>
          <a:bodyPr wrap="square">
            <a:spAutoFit/>
          </a:bodyPr>
          <a:lstStyle/>
          <a:p>
            <a:pPr algn="l"/>
            <a:r>
              <a:rPr lang="en-US" sz="1600" i="0" dirty="0">
                <a:solidFill>
                  <a:srgbClr val="000000"/>
                </a:solidFill>
                <a:effectLst/>
                <a:latin typeface="Arial" panose="020B0604020202020204" pitchFamily="34" charset="0"/>
                <a:cs typeface="Arial" panose="020B0604020202020204" pitchFamily="34" charset="0"/>
              </a:rPr>
              <a:t>Kramer, P. (2022) 10 Creative Ways to Better Engage Your Students: </a:t>
            </a:r>
            <a:r>
              <a:rPr lang="en-US" sz="1600" b="0" i="0" dirty="0">
                <a:solidFill>
                  <a:srgbClr val="000000"/>
                </a:solidFill>
                <a:effectLst/>
                <a:latin typeface="Arial" panose="020B0604020202020204" pitchFamily="34" charset="0"/>
                <a:cs typeface="Arial" panose="020B0604020202020204" pitchFamily="34" charset="0"/>
              </a:rPr>
              <a:t>Remember, Telling Is Not Teaching</a:t>
            </a:r>
          </a:p>
          <a:p>
            <a:r>
              <a:rPr lang="en-CA" sz="1600" dirty="0">
                <a:latin typeface="Arial" panose="020B0604020202020204" pitchFamily="34" charset="0"/>
                <a:cs typeface="Arial" panose="020B0604020202020204" pitchFamily="34" charset="0"/>
                <a:hlinkClick r:id="rId7"/>
              </a:rPr>
              <a:t>https://hbsp.harvard.edu/inspiring-minds/10-creative-ways-to-better-engage-your-students</a:t>
            </a:r>
            <a:endParaRPr lang="en-CA" sz="1600" dirty="0">
              <a:latin typeface="Arial" panose="020B0604020202020204" pitchFamily="34" charset="0"/>
              <a:cs typeface="Arial" panose="020B0604020202020204" pitchFamily="34" charset="0"/>
            </a:endParaRPr>
          </a:p>
          <a:p>
            <a:endParaRPr lang="en-CA" dirty="0"/>
          </a:p>
        </p:txBody>
      </p:sp>
      <p:sp>
        <p:nvSpPr>
          <p:cNvPr id="10" name="TextBox 9">
            <a:extLst>
              <a:ext uri="{FF2B5EF4-FFF2-40B4-BE49-F238E27FC236}">
                <a16:creationId xmlns:a16="http://schemas.microsoft.com/office/drawing/2014/main" id="{D549A4D6-01BF-B2C6-0EE5-A2B03B689D7D}"/>
              </a:ext>
            </a:extLst>
          </p:cNvPr>
          <p:cNvSpPr txBox="1"/>
          <p:nvPr/>
        </p:nvSpPr>
        <p:spPr>
          <a:xfrm>
            <a:off x="5522219" y="2816309"/>
            <a:ext cx="6207918" cy="830997"/>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DDI Development. (2024). </a:t>
            </a:r>
            <a:r>
              <a:rPr lang="en-US" sz="1600" i="1" dirty="0">
                <a:latin typeface="Arial" panose="020B0604020202020204" pitchFamily="34" charset="0"/>
                <a:cs typeface="Arial" panose="020B0604020202020204" pitchFamily="34" charset="0"/>
              </a:rPr>
              <a:t>Types of AI that can drive your business growth</a:t>
            </a:r>
            <a:r>
              <a:rPr lang="en-US" sz="1600" dirty="0">
                <a:latin typeface="Arial" panose="020B0604020202020204" pitchFamily="34" charset="0"/>
                <a:cs typeface="Arial" panose="020B0604020202020204" pitchFamily="34" charset="0"/>
              </a:rPr>
              <a:t>. DDI Development. </a:t>
            </a:r>
            <a:r>
              <a:rPr lang="en-US" sz="1600" dirty="0">
                <a:latin typeface="Arial" panose="020B0604020202020204" pitchFamily="34" charset="0"/>
                <a:cs typeface="Arial" panose="020B0604020202020204" pitchFamily="34" charset="0"/>
                <a:hlinkClick r:id="rId8"/>
              </a:rPr>
              <a:t>https://ddi-dev.com/blog/it-news/types-of-ai-that-can-drive-your-business-growth/</a:t>
            </a:r>
            <a:endParaRPr lang="en-US"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E0F68CB-3EBA-521A-2D4A-473DD90F0E2F}"/>
              </a:ext>
            </a:extLst>
          </p:cNvPr>
          <p:cNvSpPr txBox="1"/>
          <p:nvPr/>
        </p:nvSpPr>
        <p:spPr>
          <a:xfrm>
            <a:off x="5526320" y="2221469"/>
            <a:ext cx="6093618" cy="86177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Common Sense Education. (2023). What is AI? [Online video]. </a:t>
            </a:r>
            <a:r>
              <a:rPr lang="en-US" sz="1600" i="1" dirty="0">
                <a:latin typeface="Arial" panose="020B0604020202020204" pitchFamily="34" charset="0"/>
                <a:cs typeface="Arial" panose="020B0604020202020204" pitchFamily="34" charset="0"/>
              </a:rPr>
              <a:t>YouTube</a:t>
            </a:r>
            <a:r>
              <a:rPr lang="en-US"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hlinkClick r:id="rId9"/>
              </a:rPr>
              <a:t>https://youtu.be/b0KaGBOU4Ys</a:t>
            </a:r>
            <a:endParaRPr lang="en-US" sz="1600" dirty="0">
              <a:latin typeface="Arial" panose="020B0604020202020204" pitchFamily="34" charset="0"/>
              <a:cs typeface="Arial" panose="020B0604020202020204" pitchFamily="34" charset="0"/>
            </a:endParaRPr>
          </a:p>
          <a:p>
            <a:endParaRPr lang="en-CA" dirty="0"/>
          </a:p>
        </p:txBody>
      </p:sp>
      <p:sp>
        <p:nvSpPr>
          <p:cNvPr id="16" name="TextBox 15">
            <a:extLst>
              <a:ext uri="{FF2B5EF4-FFF2-40B4-BE49-F238E27FC236}">
                <a16:creationId xmlns:a16="http://schemas.microsoft.com/office/drawing/2014/main" id="{3A9F2145-BAA0-6385-4A76-5A2A34F0F732}"/>
              </a:ext>
            </a:extLst>
          </p:cNvPr>
          <p:cNvSpPr txBox="1"/>
          <p:nvPr/>
        </p:nvSpPr>
        <p:spPr>
          <a:xfrm>
            <a:off x="5454984" y="1263912"/>
            <a:ext cx="6432318" cy="830997"/>
          </a:xfrm>
          <a:prstGeom prst="rect">
            <a:avLst/>
          </a:prstGeom>
          <a:noFill/>
        </p:spPr>
        <p:txBody>
          <a:bodyPr wrap="square">
            <a:spAutoFit/>
          </a:bodyPr>
          <a:lstStyle/>
          <a:p>
            <a:pPr>
              <a:spcAft>
                <a:spcPts val="600"/>
              </a:spcAft>
              <a:buNone/>
            </a:pPr>
            <a:r>
              <a:rPr lang="en-CA" sz="1600" spc="15"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Crabtree, M. (2024). What is prompt engineering? A detailed guide for 2024.</a:t>
            </a:r>
            <a:r>
              <a:rPr lang="en-CA" sz="1600" i="1" spc="15"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Datacamp</a:t>
            </a:r>
            <a:r>
              <a:rPr lang="en-CA" sz="1600" spc="15"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CA" sz="1600" u="sng" spc="15"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hlinkClick r:id="rId10"/>
              </a:rPr>
              <a:t>https://www.datacamp.com/blog/what-is-prompt-engineering-the-future-of-ai-communication</a:t>
            </a:r>
            <a:endParaRPr lang="en-CA" sz="16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14" name="TextBox 13">
            <a:extLst>
              <a:ext uri="{FF2B5EF4-FFF2-40B4-BE49-F238E27FC236}">
                <a16:creationId xmlns:a16="http://schemas.microsoft.com/office/drawing/2014/main" id="{D3CFA7E3-A501-1812-5104-ED2223A14503}"/>
              </a:ext>
            </a:extLst>
          </p:cNvPr>
          <p:cNvSpPr txBox="1"/>
          <p:nvPr/>
        </p:nvSpPr>
        <p:spPr>
          <a:xfrm>
            <a:off x="5476314" y="625276"/>
            <a:ext cx="6193630" cy="584775"/>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Alison. (n.d.). Artificial intelligence in higher education. </a:t>
            </a:r>
            <a:r>
              <a:rPr lang="en-US" sz="1600" i="1" dirty="0">
                <a:latin typeface="Arial" panose="020B0604020202020204" pitchFamily="34" charset="0"/>
                <a:cs typeface="Arial" panose="020B0604020202020204" pitchFamily="34" charset="0"/>
              </a:rPr>
              <a:t>Alison</a:t>
            </a:r>
            <a:r>
              <a:rPr lang="en-US" sz="1600" dirty="0">
                <a:latin typeface="Arial" panose="020B0604020202020204" pitchFamily="34" charset="0"/>
                <a:cs typeface="Arial" panose="020B0604020202020204" pitchFamily="34" charset="0"/>
              </a:rPr>
              <a:t>. https://alison.com/</a:t>
            </a:r>
            <a:endParaRPr lang="en-CA" sz="1600" dirty="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F29BB3AE-41B9-34DC-507E-F731CE40F82D}"/>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45</a:t>
            </a:fld>
            <a:endParaRPr lang="en-CA" dirty="0"/>
          </a:p>
        </p:txBody>
      </p:sp>
      <p:sp>
        <p:nvSpPr>
          <p:cNvPr id="2" name="Title 1">
            <a:extLst>
              <a:ext uri="{FF2B5EF4-FFF2-40B4-BE49-F238E27FC236}">
                <a16:creationId xmlns:a16="http://schemas.microsoft.com/office/drawing/2014/main" id="{3B83C3D7-771F-16B9-4D91-2FCECA8B4579}"/>
              </a:ext>
            </a:extLst>
          </p:cNvPr>
          <p:cNvSpPr>
            <a:spLocks noGrp="1"/>
          </p:cNvSpPr>
          <p:nvPr>
            <p:ph type="title"/>
          </p:nvPr>
        </p:nvSpPr>
        <p:spPr>
          <a:xfrm>
            <a:off x="304698" y="4760335"/>
            <a:ext cx="3999542" cy="1193195"/>
          </a:xfrm>
        </p:spPr>
        <p:txBody>
          <a:bodyPr anchor="b">
            <a:normAutofit/>
          </a:bodyPr>
          <a:lstStyle/>
          <a:p>
            <a:r>
              <a:rPr lang="en-US" sz="4000" dirty="0">
                <a:solidFill>
                  <a:srgbClr val="FFFFFF"/>
                </a:solidFill>
              </a:rPr>
              <a:t>References</a:t>
            </a:r>
          </a:p>
        </p:txBody>
      </p:sp>
    </p:spTree>
    <p:extLst>
      <p:ext uri="{BB962C8B-B14F-4D97-AF65-F5344CB8AC3E}">
        <p14:creationId xmlns:p14="http://schemas.microsoft.com/office/powerpoint/2010/main" val="4706531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C4EC46-EC6F-A0A9-36BF-531F5C82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 y="-5"/>
            <a:ext cx="5197641" cy="6857997"/>
          </a:xfrm>
          <a:prstGeom prst="rect">
            <a:avLst/>
          </a:prstGeom>
          <a:gradFill>
            <a:gsLst>
              <a:gs pos="0">
                <a:srgbClr val="215F9A"/>
              </a:gs>
              <a:gs pos="97899">
                <a:schemeClr val="accent3">
                  <a:lumMod val="60000"/>
                  <a:lumOff val="40000"/>
                </a:schemeClr>
              </a:gs>
              <a:gs pos="74000">
                <a:schemeClr val="accent3"/>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13763C0-6092-3B3C-822A-21E174E3A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0"/>
            <a:ext cx="4608950" cy="6872675"/>
          </a:xfrm>
          <a:prstGeom prst="rect">
            <a:avLst/>
          </a:prstGeom>
          <a:gradFill flip="none" rotWithShape="1">
            <a:gsLst>
              <a:gs pos="0">
                <a:srgbClr val="163E64">
                  <a:alpha val="59000"/>
                </a:srgbClr>
              </a:gs>
              <a:gs pos="69000">
                <a:srgbClr val="215F9A">
                  <a:alpha val="0"/>
                </a:srgb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5" name="Picture 4" descr="Graph on document with pen">
            <a:extLst>
              <a:ext uri="{FF2B5EF4-FFF2-40B4-BE49-F238E27FC236}">
                <a16:creationId xmlns:a16="http://schemas.microsoft.com/office/drawing/2014/main" id="{AB0AAEF0-B2B8-484F-C836-13BED1A37421}"/>
              </a:ext>
            </a:extLst>
          </p:cNvPr>
          <p:cNvPicPr>
            <a:picLocks noChangeAspect="1"/>
          </p:cNvPicPr>
          <p:nvPr/>
        </p:nvPicPr>
        <p:blipFill rotWithShape="1">
          <a:blip r:embed="rId3">
            <a:alphaModFix amt="80000"/>
          </a:blip>
          <a:srcRect l="31566" r="17844" b="-2"/>
          <a:stretch/>
        </p:blipFill>
        <p:spPr>
          <a:xfrm>
            <a:off x="-12" y="-76144"/>
            <a:ext cx="5197615" cy="6857998"/>
          </a:xfrm>
          <a:prstGeom prst="rect">
            <a:avLst/>
          </a:prstGeom>
        </p:spPr>
      </p:pic>
      <p:sp>
        <p:nvSpPr>
          <p:cNvPr id="13" name="Rectangle 12">
            <a:extLst>
              <a:ext uri="{FF2B5EF4-FFF2-40B4-BE49-F238E27FC236}">
                <a16:creationId xmlns:a16="http://schemas.microsoft.com/office/drawing/2014/main" id="{D4ECF21D-729A-005C-E880-CA278A4F4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6570"/>
            <a:ext cx="5197642" cy="4486105"/>
          </a:xfrm>
          <a:prstGeom prst="rect">
            <a:avLst/>
          </a:prstGeom>
          <a:gradFill flip="none" rotWithShape="1">
            <a:gsLst>
              <a:gs pos="11000">
                <a:schemeClr val="accent2"/>
              </a:gs>
              <a:gs pos="71000">
                <a:schemeClr val="accent2">
                  <a:alpha val="0"/>
                </a:schemeClr>
              </a:gs>
            </a:gsLst>
            <a:lin ang="15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BEDAEA2-865D-E67C-A774-2FD2DD4A2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13227"/>
            <a:ext cx="5197642" cy="4259448"/>
          </a:xfrm>
          <a:prstGeom prst="rect">
            <a:avLst/>
          </a:prstGeom>
          <a:gradFill flip="none" rotWithShape="1">
            <a:gsLst>
              <a:gs pos="2101">
                <a:schemeClr val="accent5">
                  <a:lumMod val="75000"/>
                </a:schemeClr>
              </a:gs>
              <a:gs pos="31000">
                <a:schemeClr val="accent5">
                  <a:alpha val="66000"/>
                </a:schemeClr>
              </a:gs>
              <a:gs pos="71000">
                <a:schemeClr val="accent2">
                  <a:alpha val="0"/>
                </a:schemeClr>
              </a:gs>
            </a:gsLst>
            <a:lin ang="17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Slide Number Placeholder 3">
            <a:extLst>
              <a:ext uri="{FF2B5EF4-FFF2-40B4-BE49-F238E27FC236}">
                <a16:creationId xmlns:a16="http://schemas.microsoft.com/office/drawing/2014/main" id="{F29BB3AE-41B9-34DC-507E-F731CE40F82D}"/>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46</a:t>
            </a:fld>
            <a:endParaRPr lang="en-CA" dirty="0"/>
          </a:p>
        </p:txBody>
      </p:sp>
      <p:sp>
        <p:nvSpPr>
          <p:cNvPr id="4" name="Footer Placeholder 4">
            <a:extLst>
              <a:ext uri="{FF2B5EF4-FFF2-40B4-BE49-F238E27FC236}">
                <a16:creationId xmlns:a16="http://schemas.microsoft.com/office/drawing/2014/main" id="{DE622F7F-0947-A5F0-2931-F56388B1A6EF}"/>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4"/>
              </a:rPr>
              <a:t>CC BY 4.0</a:t>
            </a:r>
            <a:endParaRPr lang="en-US" sz="1600" dirty="0"/>
          </a:p>
        </p:txBody>
      </p:sp>
      <p:sp>
        <p:nvSpPr>
          <p:cNvPr id="10" name="TextBox 9">
            <a:extLst>
              <a:ext uri="{FF2B5EF4-FFF2-40B4-BE49-F238E27FC236}">
                <a16:creationId xmlns:a16="http://schemas.microsoft.com/office/drawing/2014/main" id="{D549A4D6-01BF-B2C6-0EE5-A2B03B689D7D}"/>
              </a:ext>
            </a:extLst>
          </p:cNvPr>
          <p:cNvSpPr txBox="1"/>
          <p:nvPr/>
        </p:nvSpPr>
        <p:spPr>
          <a:xfrm>
            <a:off x="5611019" y="1090697"/>
            <a:ext cx="6207918" cy="5509200"/>
          </a:xfrm>
          <a:prstGeom prst="rect">
            <a:avLst/>
          </a:prstGeom>
          <a:noFill/>
        </p:spPr>
        <p:txBody>
          <a:bodyPr wrap="square">
            <a:spAutoFit/>
          </a:bodyPr>
          <a:lstStyle/>
          <a:p>
            <a:pPr fontAlgn="t"/>
            <a:r>
              <a:rPr lang="en-CA" sz="1600" b="0" i="0" dirty="0">
                <a:effectLst/>
                <a:latin typeface="Segoe UI" panose="020B0502040204020203" pitchFamily="34" charset="0"/>
              </a:rPr>
              <a:t>This presentation was created by Michael Quartermain and is made available by Conestoga Open Learning under a </a:t>
            </a:r>
            <a:r>
              <a:rPr lang="en-CA" sz="1600" b="1" i="0" dirty="0">
                <a:effectLst/>
                <a:latin typeface="Segoe UI" panose="020B0502040204020203" pitchFamily="34" charset="0"/>
              </a:rPr>
              <a:t>Creative Commons Attribution (CC BY) license</a:t>
            </a:r>
            <a:r>
              <a:rPr lang="en-CA" sz="1600" b="0" i="0" dirty="0">
                <a:effectLst/>
                <a:latin typeface="Segoe UI" panose="020B0502040204020203" pitchFamily="34" charset="0"/>
              </a:rPr>
              <a:t>.</a:t>
            </a:r>
          </a:p>
          <a:p>
            <a:pPr fontAlgn="t"/>
            <a:endParaRPr lang="en-CA" sz="1600" dirty="0">
              <a:latin typeface="Segoe UI" panose="020B0502040204020203" pitchFamily="34" charset="0"/>
            </a:endParaRPr>
          </a:p>
          <a:p>
            <a:pPr fontAlgn="t"/>
            <a:endParaRPr lang="en-CA" sz="1600" b="0" i="0" dirty="0">
              <a:effectLst/>
              <a:latin typeface="Segoe UI" panose="020B0502040204020203" pitchFamily="34" charset="0"/>
            </a:endParaRPr>
          </a:p>
          <a:p>
            <a:pPr fontAlgn="t"/>
            <a:r>
              <a:rPr lang="en-CA" sz="1600" b="0" i="0" dirty="0">
                <a:effectLst/>
                <a:latin typeface="Segoe UI" panose="020B0502040204020203" pitchFamily="34" charset="0"/>
              </a:rPr>
              <a:t> </a:t>
            </a:r>
          </a:p>
          <a:p>
            <a:pPr fontAlgn="t"/>
            <a:endParaRPr lang="en-CA" sz="1600" b="1" i="0" dirty="0">
              <a:effectLst/>
              <a:latin typeface="Segoe UI" panose="020B0502040204020203" pitchFamily="34" charset="0"/>
            </a:endParaRPr>
          </a:p>
          <a:p>
            <a:pPr fontAlgn="t"/>
            <a:r>
              <a:rPr lang="en-CA" sz="1600" i="0" dirty="0">
                <a:effectLst/>
                <a:latin typeface="Segoe UI" panose="020B0502040204020203" pitchFamily="34" charset="0"/>
              </a:rPr>
              <a:t>Unless otherwise noted, all photos, icons, and illustrations included in this presentation are sourced from the </a:t>
            </a:r>
            <a:r>
              <a:rPr lang="en-CA" sz="1600" b="1" i="0" dirty="0">
                <a:effectLst/>
                <a:latin typeface="Segoe UI" panose="020B0502040204020203" pitchFamily="34" charset="0"/>
              </a:rPr>
              <a:t>Microsoft PowerPoint Stock Images library</a:t>
            </a:r>
            <a:r>
              <a:rPr lang="en-CA" sz="1600" i="0" dirty="0">
                <a:effectLst/>
                <a:latin typeface="Segoe UI" panose="020B0502040204020203" pitchFamily="34" charset="0"/>
              </a:rPr>
              <a:t>. These elements are subject to Microsoft’s licensing terms and are </a:t>
            </a:r>
            <a:r>
              <a:rPr lang="en-CA" sz="1600" b="1" i="0" dirty="0">
                <a:effectLst/>
                <a:latin typeface="Segoe UI" panose="020B0502040204020203" pitchFamily="34" charset="0"/>
              </a:rPr>
              <a:t>not covered by the CC BY license</a:t>
            </a:r>
            <a:r>
              <a:rPr lang="en-CA" sz="1600" i="0" dirty="0">
                <a:effectLst/>
                <a:latin typeface="Segoe UI" panose="020B0502040204020203" pitchFamily="34" charset="0"/>
              </a:rPr>
              <a:t>. They may not be reused, redistributed, or modified </a:t>
            </a:r>
            <a:r>
              <a:rPr lang="en-CA" sz="1600" dirty="0">
                <a:effectLst/>
                <a:latin typeface="Segoe UI" panose="020B0502040204020203" pitchFamily="34" charset="0"/>
              </a:rPr>
              <a:t>outside of PowerPoint slides </a:t>
            </a:r>
            <a:r>
              <a:rPr lang="en-CA" sz="1600" i="0" dirty="0">
                <a:effectLst/>
                <a:latin typeface="Segoe UI" panose="020B0502040204020203" pitchFamily="34" charset="0"/>
              </a:rPr>
              <a:t>or other Microsoft products without permission from Microsoft.</a:t>
            </a:r>
          </a:p>
          <a:p>
            <a:pPr fontAlgn="t"/>
            <a:endParaRPr lang="en-CA" sz="1600" dirty="0">
              <a:latin typeface="Segoe UI" panose="020B0502040204020203" pitchFamily="34" charset="0"/>
            </a:endParaRPr>
          </a:p>
          <a:p>
            <a:pPr fontAlgn="t"/>
            <a:r>
              <a:rPr lang="en-CA" sz="1600" b="0" i="0" dirty="0">
                <a:effectLst/>
                <a:latin typeface="Segoe UI" panose="020B0502040204020203" pitchFamily="34" charset="0"/>
              </a:rPr>
              <a:t>The </a:t>
            </a:r>
            <a:r>
              <a:rPr lang="en-CA" sz="1600" b="1" i="0" dirty="0">
                <a:effectLst/>
                <a:latin typeface="Segoe UI" panose="020B0502040204020203" pitchFamily="34" charset="0"/>
              </a:rPr>
              <a:t>Conestoga College logo is © </a:t>
            </a:r>
            <a:r>
              <a:rPr lang="en-CA" sz="1600" b="1" dirty="0">
                <a:latin typeface="Segoe UI" panose="020B0502040204020203" pitchFamily="34" charset="0"/>
              </a:rPr>
              <a:t>A</a:t>
            </a:r>
            <a:r>
              <a:rPr lang="en-CA" sz="1600" b="1" i="0" dirty="0">
                <a:effectLst/>
                <a:latin typeface="Segoe UI" panose="020B0502040204020203" pitchFamily="34" charset="0"/>
              </a:rPr>
              <a:t>ll </a:t>
            </a:r>
            <a:r>
              <a:rPr lang="en-CA" sz="1600" b="1" dirty="0">
                <a:latin typeface="Segoe UI" panose="020B0502040204020203" pitchFamily="34" charset="0"/>
              </a:rPr>
              <a:t>R</a:t>
            </a:r>
            <a:r>
              <a:rPr lang="en-CA" sz="1600" b="1" i="0" dirty="0">
                <a:effectLst/>
                <a:latin typeface="Segoe UI" panose="020B0502040204020203" pitchFamily="34" charset="0"/>
              </a:rPr>
              <a:t>ights </a:t>
            </a:r>
            <a:r>
              <a:rPr lang="en-CA" sz="1600" b="1" dirty="0">
                <a:latin typeface="Segoe UI" panose="020B0502040204020203" pitchFamily="34" charset="0"/>
              </a:rPr>
              <a:t>R</a:t>
            </a:r>
            <a:r>
              <a:rPr lang="en-CA" sz="1600" b="1" i="0" dirty="0">
                <a:effectLst/>
                <a:latin typeface="Segoe UI" panose="020B0502040204020203" pitchFamily="34" charset="0"/>
              </a:rPr>
              <a:t>eserved</a:t>
            </a:r>
            <a:r>
              <a:rPr lang="en-CA" sz="1600" b="0" i="0" dirty="0">
                <a:effectLst/>
                <a:latin typeface="Segoe UI" panose="020B0502040204020203" pitchFamily="34" charset="0"/>
              </a:rPr>
              <a:t> and may not be used outside of this presentation without permission from the college.</a:t>
            </a:r>
          </a:p>
          <a:p>
            <a:pPr fontAlgn="t"/>
            <a:endParaRPr lang="en-CA" sz="1600" dirty="0">
              <a:latin typeface="Segoe UI" panose="020B0502040204020203" pitchFamily="34" charset="0"/>
            </a:endParaRPr>
          </a:p>
          <a:p>
            <a:pPr fontAlgn="t"/>
            <a:endParaRPr lang="en-CA" sz="1600" b="0" i="0" dirty="0">
              <a:effectLst/>
              <a:latin typeface="Segoe UI" panose="020B0502040204020203" pitchFamily="34" charset="0"/>
            </a:endParaRPr>
          </a:p>
          <a:p>
            <a:pPr fontAlgn="t"/>
            <a:endParaRPr lang="en-CA" sz="1600" dirty="0">
              <a:latin typeface="Segoe UI" panose="020B0502040204020203" pitchFamily="34" charset="0"/>
            </a:endParaRPr>
          </a:p>
          <a:p>
            <a:pPr fontAlgn="t"/>
            <a:endParaRPr lang="en-CA" sz="1600" b="0" i="0" dirty="0">
              <a:effectLst/>
              <a:latin typeface="Segoe UI" panose="020B0502040204020203" pitchFamily="34" charset="0"/>
            </a:endParaRPr>
          </a:p>
        </p:txBody>
      </p:sp>
      <p:pic>
        <p:nvPicPr>
          <p:cNvPr id="17" name="Picture 2" descr="CC BY Logo">
            <a:extLst>
              <a:ext uri="{FF2B5EF4-FFF2-40B4-BE49-F238E27FC236}">
                <a16:creationId xmlns:a16="http://schemas.microsoft.com/office/drawing/2014/main" id="{8FB882D0-65FB-D9C6-4D0D-369076141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3898" y="2032802"/>
            <a:ext cx="1724602" cy="6033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B83C3D7-771F-16B9-4D91-2FCECA8B4579}"/>
              </a:ext>
            </a:extLst>
          </p:cNvPr>
          <p:cNvSpPr>
            <a:spLocks noGrp="1"/>
          </p:cNvSpPr>
          <p:nvPr>
            <p:ph type="title"/>
          </p:nvPr>
        </p:nvSpPr>
        <p:spPr>
          <a:xfrm>
            <a:off x="304698" y="4760335"/>
            <a:ext cx="3999542" cy="1193195"/>
          </a:xfrm>
        </p:spPr>
        <p:txBody>
          <a:bodyPr anchor="b">
            <a:normAutofit/>
          </a:bodyPr>
          <a:lstStyle/>
          <a:p>
            <a:r>
              <a:rPr lang="en-US" sz="4000" dirty="0">
                <a:solidFill>
                  <a:srgbClr val="FFFFFF"/>
                </a:solidFill>
              </a:rPr>
              <a:t>Credits &amp; Attributions</a:t>
            </a:r>
          </a:p>
        </p:txBody>
      </p:sp>
    </p:spTree>
    <p:extLst>
      <p:ext uri="{BB962C8B-B14F-4D97-AF65-F5344CB8AC3E}">
        <p14:creationId xmlns:p14="http://schemas.microsoft.com/office/powerpoint/2010/main" val="725043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B99978C6-7F34-5D79-ED8F-2319E8E850B1}"/>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5</a:t>
            </a:fld>
            <a:endParaRPr lang="en-CA" dirty="0"/>
          </a:p>
        </p:txBody>
      </p:sp>
      <p:pic>
        <p:nvPicPr>
          <p:cNvPr id="8" name="Picture 7" descr="Blurred financial stock market data and graph">
            <a:extLst>
              <a:ext uri="{FF2B5EF4-FFF2-40B4-BE49-F238E27FC236}">
                <a16:creationId xmlns:a16="http://schemas.microsoft.com/office/drawing/2014/main" id="{86958F2C-1936-DBDD-FD9E-502A7ED36743}"/>
              </a:ext>
            </a:extLst>
          </p:cNvPr>
          <p:cNvPicPr>
            <a:picLocks noChangeAspect="1"/>
          </p:cNvPicPr>
          <p:nvPr/>
        </p:nvPicPr>
        <p:blipFill>
          <a:blip r:embed="rId3"/>
          <a:stretch>
            <a:fillRect/>
          </a:stretch>
        </p:blipFill>
        <p:spPr>
          <a:xfrm>
            <a:off x="6900105" y="875285"/>
            <a:ext cx="4748969" cy="4825428"/>
          </a:xfrm>
          <a:prstGeom prst="rect">
            <a:avLst/>
          </a:prstGeom>
        </p:spPr>
      </p:pic>
      <p:pic>
        <p:nvPicPr>
          <p:cNvPr id="9" name="Picture 8" descr="A blue paper cutout of a head with puzzle pieces in it">
            <a:extLst>
              <a:ext uri="{FF2B5EF4-FFF2-40B4-BE49-F238E27FC236}">
                <a16:creationId xmlns:a16="http://schemas.microsoft.com/office/drawing/2014/main" id="{46491F1A-2A0B-BDFF-9231-042ACF2A7054}"/>
              </a:ext>
            </a:extLst>
          </p:cNvPr>
          <p:cNvPicPr>
            <a:picLocks noChangeAspect="1"/>
          </p:cNvPicPr>
          <p:nvPr/>
        </p:nvPicPr>
        <p:blipFill>
          <a:blip r:embed="rId4"/>
          <a:stretch>
            <a:fillRect/>
          </a:stretch>
        </p:blipFill>
        <p:spPr>
          <a:xfrm>
            <a:off x="542926" y="2921418"/>
            <a:ext cx="1371600" cy="1015164"/>
          </a:xfrm>
          <a:prstGeom prst="rect">
            <a:avLst/>
          </a:prstGeom>
        </p:spPr>
      </p:pic>
      <p:sp>
        <p:nvSpPr>
          <p:cNvPr id="4" name="Footer Placeholder 4">
            <a:extLst>
              <a:ext uri="{FF2B5EF4-FFF2-40B4-BE49-F238E27FC236}">
                <a16:creationId xmlns:a16="http://schemas.microsoft.com/office/drawing/2014/main" id="{72A1D47A-F576-6AAA-6753-3AF14F01F019}"/>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Copyright © Michael Quartermain, </a:t>
            </a:r>
            <a:r>
              <a:rPr lang="en-US" sz="1600" dirty="0">
                <a:hlinkClick r:id="rId5"/>
              </a:rPr>
              <a:t>CC BY 4.0</a:t>
            </a:r>
            <a:endParaRPr lang="en-US" sz="1600" dirty="0"/>
          </a:p>
        </p:txBody>
      </p:sp>
      <p:sp>
        <p:nvSpPr>
          <p:cNvPr id="2" name="Title 1">
            <a:extLst>
              <a:ext uri="{FF2B5EF4-FFF2-40B4-BE49-F238E27FC236}">
                <a16:creationId xmlns:a16="http://schemas.microsoft.com/office/drawing/2014/main" id="{80CBE989-9BA4-A48A-0316-14517E928593}"/>
              </a:ext>
            </a:extLst>
          </p:cNvPr>
          <p:cNvSpPr>
            <a:spLocks noGrp="1"/>
          </p:cNvSpPr>
          <p:nvPr>
            <p:ph type="ctrTitle"/>
          </p:nvPr>
        </p:nvSpPr>
        <p:spPr>
          <a:xfrm>
            <a:off x="2037515" y="1357882"/>
            <a:ext cx="5305426" cy="4142232"/>
          </a:xfrm>
        </p:spPr>
        <p:txBody>
          <a:bodyPr>
            <a:normAutofit/>
          </a:bodyPr>
          <a:lstStyle/>
          <a:p>
            <a:r>
              <a:rPr lang="en-US" dirty="0">
                <a:latin typeface="+mn-lt"/>
              </a:rPr>
              <a:t>What is AI?</a:t>
            </a:r>
          </a:p>
        </p:txBody>
      </p:sp>
    </p:spTree>
    <p:extLst>
      <p:ext uri="{BB962C8B-B14F-4D97-AF65-F5344CB8AC3E}">
        <p14:creationId xmlns:p14="http://schemas.microsoft.com/office/powerpoint/2010/main" val="255293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7F5C1-9EC5-B566-96B3-484FF9B8B5AE}"/>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DBD233BE-C9A0-9465-7029-397EE1D439DF}"/>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6</a:t>
            </a:fld>
            <a:endParaRPr lang="en-CA" dirty="0"/>
          </a:p>
        </p:txBody>
      </p:sp>
      <p:sp>
        <p:nvSpPr>
          <p:cNvPr id="2" name="Footer Placeholder 4">
            <a:extLst>
              <a:ext uri="{FF2B5EF4-FFF2-40B4-BE49-F238E27FC236}">
                <a16:creationId xmlns:a16="http://schemas.microsoft.com/office/drawing/2014/main" id="{81BFDE4D-188B-B6D2-CAD5-D3B0A15419E4}"/>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3"/>
              </a:rPr>
              <a:t>CC BY 4.0</a:t>
            </a:r>
            <a:endParaRPr lang="en-US" sz="1600" dirty="0"/>
          </a:p>
        </p:txBody>
      </p:sp>
      <p:sp>
        <p:nvSpPr>
          <p:cNvPr id="5" name="TextBox 4">
            <a:extLst>
              <a:ext uri="{FF2B5EF4-FFF2-40B4-BE49-F238E27FC236}">
                <a16:creationId xmlns:a16="http://schemas.microsoft.com/office/drawing/2014/main" id="{FE9003C0-B039-FCD9-BAC1-3C92EBD0F4B0}"/>
              </a:ext>
            </a:extLst>
          </p:cNvPr>
          <p:cNvSpPr txBox="1"/>
          <p:nvPr/>
        </p:nvSpPr>
        <p:spPr>
          <a:xfrm>
            <a:off x="619011" y="6381750"/>
            <a:ext cx="6143624" cy="646331"/>
          </a:xfrm>
          <a:prstGeom prst="rect">
            <a:avLst/>
          </a:prstGeom>
          <a:noFill/>
        </p:spPr>
        <p:txBody>
          <a:bodyPr wrap="square">
            <a:spAutoFit/>
          </a:bodyPr>
          <a:lstStyle/>
          <a:p>
            <a:r>
              <a:rPr lang="en-US" dirty="0"/>
              <a:t>(DDI Development, 2024; Zewe, 2023).</a:t>
            </a:r>
            <a:endParaRPr lang="en-CA" dirty="0"/>
          </a:p>
          <a:p>
            <a:r>
              <a:rPr lang="en-US" dirty="0"/>
              <a:t> </a:t>
            </a:r>
            <a:endParaRPr lang="en-CA" dirty="0"/>
          </a:p>
        </p:txBody>
      </p:sp>
      <p:pic>
        <p:nvPicPr>
          <p:cNvPr id="9" name="Picture 8" descr="A diagram of different types of AI. See Notes section.">
            <a:hlinkClick r:id="rId4"/>
            <a:extLst>
              <a:ext uri="{FF2B5EF4-FFF2-40B4-BE49-F238E27FC236}">
                <a16:creationId xmlns:a16="http://schemas.microsoft.com/office/drawing/2014/main" id="{E70D8861-D2C2-A783-B524-A15ECECFB3DA}"/>
              </a:ext>
            </a:extLst>
          </p:cNvPr>
          <p:cNvPicPr>
            <a:picLocks noChangeAspect="1"/>
          </p:cNvPicPr>
          <p:nvPr/>
        </p:nvPicPr>
        <p:blipFill>
          <a:blip r:embed="rId5"/>
          <a:stretch>
            <a:fillRect/>
          </a:stretch>
        </p:blipFill>
        <p:spPr>
          <a:xfrm>
            <a:off x="1472406" y="1102473"/>
            <a:ext cx="9247187" cy="4999363"/>
          </a:xfrm>
          <a:prstGeom prst="rect">
            <a:avLst/>
          </a:prstGeom>
        </p:spPr>
      </p:pic>
      <p:sp>
        <p:nvSpPr>
          <p:cNvPr id="6" name="TextBox 5">
            <a:extLst>
              <a:ext uri="{FF2B5EF4-FFF2-40B4-BE49-F238E27FC236}">
                <a16:creationId xmlns:a16="http://schemas.microsoft.com/office/drawing/2014/main" id="{042C6450-4696-8CBB-1AEC-924CF8245CD4}"/>
              </a:ext>
            </a:extLst>
          </p:cNvPr>
          <p:cNvSpPr txBox="1"/>
          <p:nvPr/>
        </p:nvSpPr>
        <p:spPr>
          <a:xfrm>
            <a:off x="5804297" y="4990926"/>
            <a:ext cx="1038341" cy="830997"/>
          </a:xfrm>
          <a:prstGeom prst="rect">
            <a:avLst/>
          </a:prstGeom>
          <a:solidFill>
            <a:schemeClr val="bg1"/>
          </a:solidFill>
        </p:spPr>
        <p:txBody>
          <a:bodyPr wrap="square" rtlCol="0">
            <a:spAutoFit/>
          </a:bodyPr>
          <a:lstStyle/>
          <a:p>
            <a:r>
              <a:rPr lang="en-US" sz="2400" b="1" dirty="0"/>
              <a:t>Our Focus</a:t>
            </a:r>
            <a:endParaRPr lang="en-CA" sz="2400" b="1" dirty="0"/>
          </a:p>
        </p:txBody>
      </p:sp>
      <p:sp>
        <p:nvSpPr>
          <p:cNvPr id="7" name="Arrow: Right 6">
            <a:extLst>
              <a:ext uri="{FF2B5EF4-FFF2-40B4-BE49-F238E27FC236}">
                <a16:creationId xmlns:a16="http://schemas.microsoft.com/office/drawing/2014/main" id="{E6718E2E-D727-816A-3150-1F071D804677}"/>
              </a:ext>
              <a:ext uri="{C183D7F6-B498-43B3-948B-1728B52AA6E4}">
                <adec:decorative xmlns:adec="http://schemas.microsoft.com/office/drawing/2017/decorative" val="1"/>
              </a:ext>
            </a:extLst>
          </p:cNvPr>
          <p:cNvSpPr/>
          <p:nvPr/>
        </p:nvSpPr>
        <p:spPr>
          <a:xfrm rot="14127530">
            <a:off x="5423892" y="4692499"/>
            <a:ext cx="685800" cy="242050"/>
          </a:xfrm>
          <a:prstGeom prst="rightArrow">
            <a:avLst>
              <a:gd name="adj1" fmla="val 100000"/>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Flowchart: Connector 12" descr="Our Focus">
            <a:extLst>
              <a:ext uri="{FF2B5EF4-FFF2-40B4-BE49-F238E27FC236}">
                <a16:creationId xmlns:a16="http://schemas.microsoft.com/office/drawing/2014/main" id="{949F32BD-A7B7-E15A-6749-C1CF4785BD7F}"/>
              </a:ext>
            </a:extLst>
          </p:cNvPr>
          <p:cNvSpPr/>
          <p:nvPr/>
        </p:nvSpPr>
        <p:spPr>
          <a:xfrm>
            <a:off x="5729287" y="4918424"/>
            <a:ext cx="1007190" cy="997265"/>
          </a:xfrm>
          <a:prstGeom prst="flowChartConnector">
            <a:avLst/>
          </a:prstGeom>
          <a:noFill/>
          <a:ln w="38100" cmpd="dbl">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a:extLst>
              <a:ext uri="{FF2B5EF4-FFF2-40B4-BE49-F238E27FC236}">
                <a16:creationId xmlns:a16="http://schemas.microsoft.com/office/drawing/2014/main" id="{8456F1A3-7208-82F5-DB3A-7679149814E5}"/>
              </a:ext>
            </a:extLst>
          </p:cNvPr>
          <p:cNvSpPr txBox="1"/>
          <p:nvPr/>
        </p:nvSpPr>
        <p:spPr>
          <a:xfrm>
            <a:off x="3024188" y="2089695"/>
            <a:ext cx="6143624" cy="369332"/>
          </a:xfrm>
          <a:prstGeom prst="rect">
            <a:avLst/>
          </a:prstGeom>
          <a:noFill/>
        </p:spPr>
        <p:txBody>
          <a:bodyPr wrap="square">
            <a:spAutoFit/>
          </a:bodyPr>
          <a:lstStyle/>
          <a:p>
            <a:r>
              <a:rPr lang="en-US" b="1" i="1" dirty="0"/>
              <a:t>Click on the image to go to the source for more information</a:t>
            </a:r>
            <a:r>
              <a:rPr lang="en-US" dirty="0"/>
              <a:t>.</a:t>
            </a:r>
            <a:endParaRPr lang="en-CA" dirty="0"/>
          </a:p>
        </p:txBody>
      </p:sp>
      <p:pic>
        <p:nvPicPr>
          <p:cNvPr id="16" name="Graphic 15" descr="Cursor with solid fill">
            <a:extLst>
              <a:ext uri="{FF2B5EF4-FFF2-40B4-BE49-F238E27FC236}">
                <a16:creationId xmlns:a16="http://schemas.microsoft.com/office/drawing/2014/main" id="{8BA2F2AE-72E5-2183-7DDF-5A190E06BEA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6818208">
            <a:off x="2285751" y="1953719"/>
            <a:ext cx="836693" cy="836693"/>
          </a:xfrm>
          <a:prstGeom prst="rect">
            <a:avLst/>
          </a:prstGeom>
        </p:spPr>
      </p:pic>
      <p:sp>
        <p:nvSpPr>
          <p:cNvPr id="12" name="Title 11">
            <a:extLst>
              <a:ext uri="{FF2B5EF4-FFF2-40B4-BE49-F238E27FC236}">
                <a16:creationId xmlns:a16="http://schemas.microsoft.com/office/drawing/2014/main" id="{B0920BB7-C84D-FB94-8D00-975EED04015F}"/>
              </a:ext>
            </a:extLst>
          </p:cNvPr>
          <p:cNvSpPr txBox="1">
            <a:spLocks noGrp="1"/>
          </p:cNvSpPr>
          <p:nvPr>
            <p:ph type="title" idx="4294967295"/>
          </p:nvPr>
        </p:nvSpPr>
        <p:spPr>
          <a:xfrm>
            <a:off x="1975247" y="398667"/>
            <a:ext cx="8526066" cy="6950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ts val="4650"/>
              </a:lnSpc>
              <a:spcBef>
                <a:spcPts val="0"/>
              </a:spcBef>
              <a:spcAft>
                <a:spcPts val="3225"/>
              </a:spcAft>
              <a:buClrTx/>
              <a:buSzTx/>
              <a:buFontTx/>
              <a:buNone/>
              <a:tabLst/>
              <a:defRPr/>
            </a:pPr>
            <a:r>
              <a:rPr kumimoji="0" lang="en-CA" sz="4400" b="1" i="0" u="none" strike="noStrike" kern="1200" cap="none" spc="0" normalizeH="0" baseline="0" noProof="0" dirty="0">
                <a:ln>
                  <a:noFill/>
                </a:ln>
                <a:solidFill>
                  <a:schemeClr val="tx1"/>
                </a:solidFill>
                <a:effectLst/>
                <a:uLnTx/>
                <a:uFillTx/>
                <a:latin typeface="+mn-lt"/>
                <a:ea typeface="+mn-ea"/>
                <a:cs typeface="+mn-cs"/>
              </a:rPr>
              <a:t>Types of Artificial Intelligence</a:t>
            </a:r>
          </a:p>
        </p:txBody>
      </p:sp>
    </p:spTree>
    <p:extLst>
      <p:ext uri="{BB962C8B-B14F-4D97-AF65-F5344CB8AC3E}">
        <p14:creationId xmlns:p14="http://schemas.microsoft.com/office/powerpoint/2010/main" val="4070334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ED0EE45D-7FC9-84D4-D79C-FC049D705610}"/>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7</a:t>
            </a:fld>
            <a:endParaRPr lang="en-CA" dirty="0"/>
          </a:p>
        </p:txBody>
      </p:sp>
      <p:sp>
        <p:nvSpPr>
          <p:cNvPr id="2" name="Footer Placeholder 4">
            <a:extLst>
              <a:ext uri="{FF2B5EF4-FFF2-40B4-BE49-F238E27FC236}">
                <a16:creationId xmlns:a16="http://schemas.microsoft.com/office/drawing/2014/main" id="{0867F325-31E4-C366-F7A6-0339DED9A242}"/>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4"/>
              </a:rPr>
              <a:t>CC BY 4.0</a:t>
            </a:r>
            <a:endParaRPr lang="en-US" sz="1600" dirty="0"/>
          </a:p>
        </p:txBody>
      </p:sp>
      <p:sp>
        <p:nvSpPr>
          <p:cNvPr id="6" name="TextBox 5">
            <a:extLst>
              <a:ext uri="{FF2B5EF4-FFF2-40B4-BE49-F238E27FC236}">
                <a16:creationId xmlns:a16="http://schemas.microsoft.com/office/drawing/2014/main" id="{96BEF24F-1212-BF5A-CFB5-28DD1E0A334C}"/>
              </a:ext>
            </a:extLst>
          </p:cNvPr>
          <p:cNvSpPr txBox="1"/>
          <p:nvPr/>
        </p:nvSpPr>
        <p:spPr>
          <a:xfrm>
            <a:off x="410818" y="6231128"/>
            <a:ext cx="6277365" cy="86177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en-US" sz="1600" b="1" dirty="0">
                <a:solidFill>
                  <a:schemeClr val="tx1"/>
                </a:solidFill>
                <a:cs typeface="Arial" panose="020B0604020202020204" pitchFamily="34" charset="0"/>
              </a:rPr>
              <a:t>Source: </a:t>
            </a:r>
            <a:r>
              <a:rPr lang="en-US" sz="1600" dirty="0">
                <a:solidFill>
                  <a:schemeClr val="tx1"/>
                </a:solidFill>
                <a:cs typeface="Arial" panose="020B0604020202020204" pitchFamily="34" charset="0"/>
              </a:rPr>
              <a:t>Common Sense Education. (2023, September 22). </a:t>
            </a:r>
            <a:r>
              <a:rPr lang="en-US" sz="1600" i="1" dirty="0">
                <a:solidFill>
                  <a:schemeClr val="tx1"/>
                </a:solidFill>
                <a:cs typeface="Arial" panose="020B0604020202020204" pitchFamily="34" charset="0"/>
                <a:hlinkClick r:id="rId5"/>
              </a:rPr>
              <a:t>What is AI?</a:t>
            </a:r>
            <a:r>
              <a:rPr lang="en-CA" sz="1600" dirty="0">
                <a:solidFill>
                  <a:schemeClr val="tx1"/>
                </a:solidFill>
                <a:effectLst/>
                <a:cs typeface="Arial" panose="020B0604020202020204" pitchFamily="34" charset="0"/>
              </a:rPr>
              <a:t> [Video]. YouTube. </a:t>
            </a:r>
            <a:endParaRPr lang="en-CA" sz="1600" i="1" dirty="0">
              <a:solidFill>
                <a:schemeClr val="tx1"/>
              </a:solidFill>
              <a:effectLst/>
              <a:cs typeface="Arial" panose="020B0604020202020204" pitchFamily="34" charset="0"/>
            </a:endParaRPr>
          </a:p>
          <a:p>
            <a:endParaRPr lang="en-CA" dirty="0"/>
          </a:p>
        </p:txBody>
      </p:sp>
      <p:pic>
        <p:nvPicPr>
          <p:cNvPr id="3" name="Online Media 2" title="What is AI?">
            <a:hlinkClick r:id="" action="ppaction://media"/>
            <a:extLst>
              <a:ext uri="{FF2B5EF4-FFF2-40B4-BE49-F238E27FC236}">
                <a16:creationId xmlns:a16="http://schemas.microsoft.com/office/drawing/2014/main" id="{FAA475E9-BDC9-9E49-8338-64B8C693F825}"/>
              </a:ext>
            </a:extLst>
          </p:cNvPr>
          <p:cNvPicPr>
            <a:picLocks noRot="1" noChangeAspect="1"/>
          </p:cNvPicPr>
          <p:nvPr>
            <a:videoFile r:link="rId1"/>
          </p:nvPr>
        </p:nvPicPr>
        <p:blipFill>
          <a:blip r:embed="rId6"/>
          <a:stretch>
            <a:fillRect/>
          </a:stretch>
        </p:blipFill>
        <p:spPr>
          <a:xfrm>
            <a:off x="3549500" y="765916"/>
            <a:ext cx="8401969" cy="5326167"/>
          </a:xfrm>
          <a:prstGeom prst="rect">
            <a:avLst/>
          </a:prstGeom>
        </p:spPr>
      </p:pic>
      <p:sp>
        <p:nvSpPr>
          <p:cNvPr id="10" name="Title 9">
            <a:extLst>
              <a:ext uri="{FF2B5EF4-FFF2-40B4-BE49-F238E27FC236}">
                <a16:creationId xmlns:a16="http://schemas.microsoft.com/office/drawing/2014/main" id="{ECF62B2A-F4E2-AECC-0441-42423578B48C}"/>
              </a:ext>
            </a:extLst>
          </p:cNvPr>
          <p:cNvSpPr>
            <a:spLocks noGrp="1"/>
          </p:cNvSpPr>
          <p:nvPr>
            <p:ph type="ctrTitle"/>
          </p:nvPr>
        </p:nvSpPr>
        <p:spPr>
          <a:xfrm>
            <a:off x="240530" y="-172925"/>
            <a:ext cx="3551589" cy="4142232"/>
          </a:xfrm>
        </p:spPr>
        <p:txBody>
          <a:bodyPr>
            <a:normAutofit/>
          </a:bodyPr>
          <a:lstStyle/>
          <a:p>
            <a:r>
              <a:rPr lang="en-US" sz="4800" dirty="0">
                <a:latin typeface="+mn-lt"/>
              </a:rPr>
              <a:t>AI</a:t>
            </a:r>
            <a:r>
              <a:rPr lang="en-US" sz="4800" baseline="0" dirty="0">
                <a:latin typeface="+mn-lt"/>
              </a:rPr>
              <a:t> Explained</a:t>
            </a:r>
            <a:endParaRPr lang="en-US" sz="4800" dirty="0">
              <a:latin typeface="+mn-lt"/>
            </a:endParaRPr>
          </a:p>
        </p:txBody>
      </p:sp>
    </p:spTree>
    <p:extLst>
      <p:ext uri="{BB962C8B-B14F-4D97-AF65-F5344CB8AC3E}">
        <p14:creationId xmlns:p14="http://schemas.microsoft.com/office/powerpoint/2010/main" val="118865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EB3C7908-1BE9-992E-1CB2-30D00673D0CD}"/>
              </a:ext>
            </a:extLst>
          </p:cNvPr>
          <p:cNvSpPr txBox="1">
            <a:spLocks/>
          </p:cNvSpPr>
          <p:nvPr/>
        </p:nvSpPr>
        <p:spPr>
          <a:xfrm>
            <a:off x="11818937" y="6360414"/>
            <a:ext cx="541318"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6385C2-B550-47CE-83AF-D4FCB0B30217}" type="slidenum">
              <a:rPr lang="en-CA" smtClean="0"/>
              <a:pPr/>
              <a:t>8</a:t>
            </a:fld>
            <a:endParaRPr lang="en-CA" dirty="0"/>
          </a:p>
        </p:txBody>
      </p:sp>
      <p:pic>
        <p:nvPicPr>
          <p:cNvPr id="3" name="Picture 2" descr="Microsoft's colored logo">
            <a:extLst>
              <a:ext uri="{FF2B5EF4-FFF2-40B4-BE49-F238E27FC236}">
                <a16:creationId xmlns:a16="http://schemas.microsoft.com/office/drawing/2014/main" id="{D2F4741A-77FD-7CD0-41A7-5DFB19A2CE0E}"/>
              </a:ext>
            </a:extLst>
          </p:cNvPr>
          <p:cNvPicPr>
            <a:picLocks noChangeAspect="1"/>
          </p:cNvPicPr>
          <p:nvPr/>
        </p:nvPicPr>
        <p:blipFill>
          <a:blip r:embed="rId3"/>
          <a:stretch>
            <a:fillRect/>
          </a:stretch>
        </p:blipFill>
        <p:spPr>
          <a:xfrm>
            <a:off x="3414712" y="3671287"/>
            <a:ext cx="1514475" cy="856287"/>
          </a:xfrm>
          <a:prstGeom prst="rect">
            <a:avLst/>
          </a:prstGeom>
        </p:spPr>
      </p:pic>
      <p:pic>
        <p:nvPicPr>
          <p:cNvPr id="5" name="Picture 4">
            <a:extLst>
              <a:ext uri="{FF2B5EF4-FFF2-40B4-BE49-F238E27FC236}">
                <a16:creationId xmlns:a16="http://schemas.microsoft.com/office/drawing/2014/main" id="{39CB5AD5-E130-47A1-FB32-01217A68E25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3712" y="2626528"/>
            <a:ext cx="1761897" cy="1450974"/>
          </a:xfrm>
          <a:prstGeom prst="rect">
            <a:avLst/>
          </a:prstGeom>
        </p:spPr>
      </p:pic>
      <p:sp>
        <p:nvSpPr>
          <p:cNvPr id="8" name="Footer Placeholder 4">
            <a:extLst>
              <a:ext uri="{FF2B5EF4-FFF2-40B4-BE49-F238E27FC236}">
                <a16:creationId xmlns:a16="http://schemas.microsoft.com/office/drawing/2014/main" id="{FDDC4C31-7B08-74F7-5F36-B5269E76DDD6}"/>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Copyright © Michael Quartermain, </a:t>
            </a:r>
            <a:r>
              <a:rPr lang="en-US" sz="1600" dirty="0">
                <a:hlinkClick r:id="rId5"/>
              </a:rPr>
              <a:t>CC BY 4.0</a:t>
            </a:r>
            <a:endParaRPr lang="en-US" sz="1600" dirty="0"/>
          </a:p>
        </p:txBody>
      </p:sp>
      <p:sp>
        <p:nvSpPr>
          <p:cNvPr id="7" name="TextBox 6">
            <a:extLst>
              <a:ext uri="{FF2B5EF4-FFF2-40B4-BE49-F238E27FC236}">
                <a16:creationId xmlns:a16="http://schemas.microsoft.com/office/drawing/2014/main" id="{038748F6-DEF4-1125-3A00-F168C11FC9AE}"/>
              </a:ext>
            </a:extLst>
          </p:cNvPr>
          <p:cNvSpPr txBox="1"/>
          <p:nvPr/>
        </p:nvSpPr>
        <p:spPr>
          <a:xfrm>
            <a:off x="757237" y="6416159"/>
            <a:ext cx="6093618" cy="369332"/>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(Microsoft, 2023</a:t>
            </a:r>
            <a:r>
              <a:rPr lang="en-US" sz="1800" b="1"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t>
            </a:r>
            <a:endParaRPr lang="en-CA" dirty="0"/>
          </a:p>
        </p:txBody>
      </p:sp>
      <p:sp>
        <p:nvSpPr>
          <p:cNvPr id="4" name="Title 1">
            <a:extLst>
              <a:ext uri="{FF2B5EF4-FFF2-40B4-BE49-F238E27FC236}">
                <a16:creationId xmlns:a16="http://schemas.microsoft.com/office/drawing/2014/main" id="{57773A35-E497-F4E2-966A-D7AE2C4E429E}"/>
              </a:ext>
            </a:extLst>
          </p:cNvPr>
          <p:cNvSpPr txBox="1">
            <a:spLocks/>
          </p:cNvSpPr>
          <p:nvPr/>
        </p:nvSpPr>
        <p:spPr>
          <a:xfrm>
            <a:off x="6726236" y="992694"/>
            <a:ext cx="5465764" cy="4313683"/>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5400" b="1" i="0" kern="1200">
                <a:solidFill>
                  <a:schemeClr val="accent1"/>
                </a:solidFill>
                <a:latin typeface="Times New Roman" panose="02020603050405020304" pitchFamily="18" charset="0"/>
                <a:ea typeface="+mj-ea"/>
                <a:cs typeface="Times New Roman" panose="02020603050405020304" pitchFamily="18" charset="0"/>
              </a:defRPr>
            </a:lvl1pPr>
          </a:lstStyle>
          <a:p>
            <a:r>
              <a:rPr lang="en-US" sz="3600" b="0" dirty="0">
                <a:latin typeface="+mn-lt"/>
              </a:rPr>
              <a:t>Copilot is an advanced AI assistant designed to help you with a wide range of tasks, from answering questions to providing support with your studies. It’s like having a knowledgeable friend who can assist you anytime!</a:t>
            </a:r>
          </a:p>
        </p:txBody>
      </p:sp>
      <p:sp>
        <p:nvSpPr>
          <p:cNvPr id="2" name="Title 1">
            <a:extLst>
              <a:ext uri="{FF2B5EF4-FFF2-40B4-BE49-F238E27FC236}">
                <a16:creationId xmlns:a16="http://schemas.microsoft.com/office/drawing/2014/main" id="{80CBE989-9BA4-A48A-0316-14517E928593}"/>
              </a:ext>
            </a:extLst>
          </p:cNvPr>
          <p:cNvSpPr>
            <a:spLocks noGrp="1"/>
          </p:cNvSpPr>
          <p:nvPr>
            <p:ph type="ctrTitle"/>
          </p:nvPr>
        </p:nvSpPr>
        <p:spPr>
          <a:xfrm>
            <a:off x="1130299" y="1492758"/>
            <a:ext cx="5305426" cy="4142232"/>
          </a:xfrm>
        </p:spPr>
        <p:txBody>
          <a:bodyPr>
            <a:normAutofit/>
          </a:bodyPr>
          <a:lstStyle/>
          <a:p>
            <a:r>
              <a:rPr lang="en-US" dirty="0">
                <a:latin typeface="+mn-lt"/>
              </a:rPr>
              <a:t>What is Microsoft Co-Pilot</a:t>
            </a:r>
          </a:p>
        </p:txBody>
      </p:sp>
    </p:spTree>
    <p:extLst>
      <p:ext uri="{BB962C8B-B14F-4D97-AF65-F5344CB8AC3E}">
        <p14:creationId xmlns:p14="http://schemas.microsoft.com/office/powerpoint/2010/main" val="2688418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E7E53324-62E8-E717-07A6-8649E85742D1}"/>
              </a:ext>
            </a:extLst>
          </p:cNvPr>
          <p:cNvSpPr txBox="1">
            <a:spLocks noGrp="1"/>
          </p:cNvSpPr>
          <p:nvPr>
            <p:ph type="title" idx="4294967295"/>
          </p:nvPr>
        </p:nvSpPr>
        <p:spPr>
          <a:xfrm>
            <a:off x="11818937" y="6360414"/>
            <a:ext cx="541318"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chemeClr val="tx1"/>
                </a:solidFill>
                <a:effectLst/>
                <a:uLnTx/>
                <a:uFillTx/>
                <a:latin typeface="+mn-lt"/>
                <a:ea typeface="+mn-ea"/>
                <a:cs typeface="+mn-cs"/>
              </a:rPr>
              <a:t>Microsoft 365</a:t>
            </a:r>
          </a:p>
        </p:txBody>
      </p:sp>
      <p:sp>
        <p:nvSpPr>
          <p:cNvPr id="3" name="Footer Placeholder 4">
            <a:extLst>
              <a:ext uri="{FF2B5EF4-FFF2-40B4-BE49-F238E27FC236}">
                <a16:creationId xmlns:a16="http://schemas.microsoft.com/office/drawing/2014/main" id="{FEB5C5C1-7F1D-FA3D-5E5F-B55B4CB60D83}"/>
              </a:ext>
            </a:extLst>
          </p:cNvPr>
          <p:cNvSpPr txBox="1">
            <a:spLocks/>
          </p:cNvSpPr>
          <p:nvPr/>
        </p:nvSpPr>
        <p:spPr>
          <a:xfrm>
            <a:off x="384313" y="6439311"/>
            <a:ext cx="11396870" cy="3968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t>Copyright © Michael Quartermain, </a:t>
            </a:r>
            <a:r>
              <a:rPr lang="en-US" sz="1600" dirty="0">
                <a:hlinkClick r:id="rId4"/>
              </a:rPr>
              <a:t>CC BY 4.0</a:t>
            </a:r>
            <a:endParaRPr lang="en-US" sz="1600" dirty="0"/>
          </a:p>
        </p:txBody>
      </p:sp>
      <p:sp>
        <p:nvSpPr>
          <p:cNvPr id="4" name="TextBox 3">
            <a:extLst>
              <a:ext uri="{FF2B5EF4-FFF2-40B4-BE49-F238E27FC236}">
                <a16:creationId xmlns:a16="http://schemas.microsoft.com/office/drawing/2014/main" id="{A070354A-7B8C-96D9-8A64-F48080FF7B20}"/>
              </a:ext>
            </a:extLst>
          </p:cNvPr>
          <p:cNvSpPr txBox="1"/>
          <p:nvPr/>
        </p:nvSpPr>
        <p:spPr>
          <a:xfrm>
            <a:off x="410818" y="6231128"/>
            <a:ext cx="7107582" cy="86177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en-US" sz="1600" b="1" dirty="0">
                <a:solidFill>
                  <a:schemeClr val="tx1"/>
                </a:solidFill>
                <a:cs typeface="Arial" panose="020B0604020202020204" pitchFamily="34" charset="0"/>
              </a:rPr>
              <a:t>Source: </a:t>
            </a:r>
            <a:r>
              <a:rPr lang="en-US" sz="1600" dirty="0">
                <a:solidFill>
                  <a:schemeClr val="tx1"/>
                </a:solidFill>
                <a:cs typeface="Arial" panose="020B0604020202020204" pitchFamily="34" charset="0"/>
              </a:rPr>
              <a:t>Microsoft 365. (2023, March 16). </a:t>
            </a:r>
            <a:r>
              <a:rPr lang="en-US" sz="1600" i="1" dirty="0">
                <a:solidFill>
                  <a:schemeClr val="tx1"/>
                </a:solidFill>
                <a:cs typeface="Arial" panose="020B0604020202020204" pitchFamily="34" charset="0"/>
                <a:hlinkClick r:id="rId5">
                  <a:extLst>
                    <a:ext uri="{A12FA001-AC4F-418D-AE19-62706E023703}">
                      <ahyp:hlinkClr xmlns:ahyp="http://schemas.microsoft.com/office/drawing/2018/hyperlinkcolor" val="tx"/>
                    </a:ext>
                  </a:extLst>
                </a:hlinkClick>
              </a:rPr>
              <a:t>Introducing Microsoft 365 Copilot | Your copilot for work</a:t>
            </a:r>
            <a:r>
              <a:rPr lang="en-CA" sz="1600" dirty="0">
                <a:solidFill>
                  <a:schemeClr val="tx1"/>
                </a:solidFill>
                <a:effectLst/>
                <a:cs typeface="Arial" panose="020B0604020202020204" pitchFamily="34" charset="0"/>
              </a:rPr>
              <a:t> [Video]. YouTube. </a:t>
            </a:r>
            <a:endParaRPr lang="en-CA" sz="1600" i="1" dirty="0">
              <a:solidFill>
                <a:schemeClr val="tx1"/>
              </a:solidFill>
              <a:effectLst/>
              <a:cs typeface="Arial" panose="020B0604020202020204" pitchFamily="34" charset="0"/>
            </a:endParaRPr>
          </a:p>
          <a:p>
            <a:endParaRPr lang="en-CA" dirty="0"/>
          </a:p>
        </p:txBody>
      </p:sp>
      <p:pic>
        <p:nvPicPr>
          <p:cNvPr id="2" name="Online Media 1" title="Introducing Microsoft 365 Copilot | Your Copilot for Work">
            <a:hlinkClick r:id="" action="ppaction://media"/>
            <a:extLst>
              <a:ext uri="{FF2B5EF4-FFF2-40B4-BE49-F238E27FC236}">
                <a16:creationId xmlns:a16="http://schemas.microsoft.com/office/drawing/2014/main" id="{0F907B24-B5C7-D43A-3BED-45D954766B85}"/>
              </a:ext>
            </a:extLst>
          </p:cNvPr>
          <p:cNvPicPr>
            <a:picLocks noRot="1" noChangeAspect="1"/>
          </p:cNvPicPr>
          <p:nvPr>
            <a:videoFile r:link="rId1"/>
          </p:nvPr>
        </p:nvPicPr>
        <p:blipFill>
          <a:blip r:embed="rId6"/>
          <a:stretch>
            <a:fillRect/>
          </a:stretch>
        </p:blipFill>
        <p:spPr>
          <a:xfrm>
            <a:off x="2853079" y="385011"/>
            <a:ext cx="8876959" cy="5801477"/>
          </a:xfrm>
          <a:prstGeom prst="rect">
            <a:avLst/>
          </a:prstGeom>
        </p:spPr>
      </p:pic>
      <p:sp>
        <p:nvSpPr>
          <p:cNvPr id="6" name="Title 9">
            <a:extLst>
              <a:ext uri="{FF2B5EF4-FFF2-40B4-BE49-F238E27FC236}">
                <a16:creationId xmlns:a16="http://schemas.microsoft.com/office/drawing/2014/main" id="{51872E02-914C-5D4A-9863-E19E46035C81}"/>
              </a:ext>
            </a:extLst>
          </p:cNvPr>
          <p:cNvSpPr>
            <a:spLocks noGrp="1"/>
          </p:cNvSpPr>
          <p:nvPr>
            <p:ph type="ctrTitle"/>
          </p:nvPr>
        </p:nvSpPr>
        <p:spPr>
          <a:xfrm>
            <a:off x="192404" y="21815"/>
            <a:ext cx="3551589" cy="4142232"/>
          </a:xfrm>
        </p:spPr>
        <p:txBody>
          <a:bodyPr>
            <a:normAutofit/>
          </a:bodyPr>
          <a:lstStyle/>
          <a:p>
            <a:r>
              <a:rPr lang="en-US" sz="4800" dirty="0">
                <a:latin typeface="+mn-lt"/>
              </a:rPr>
              <a:t>Microsoft 365</a:t>
            </a:r>
          </a:p>
        </p:txBody>
      </p:sp>
    </p:spTree>
    <p:extLst>
      <p:ext uri="{BB962C8B-B14F-4D97-AF65-F5344CB8AC3E}">
        <p14:creationId xmlns:p14="http://schemas.microsoft.com/office/powerpoint/2010/main" val="268293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Conestoga College Colours">
      <a:dk1>
        <a:srgbClr val="000000"/>
      </a:dk1>
      <a:lt1>
        <a:srgbClr val="FFFFFF"/>
      </a:lt1>
      <a:dk2>
        <a:srgbClr val="44546A"/>
      </a:dk2>
      <a:lt2>
        <a:srgbClr val="E7E6E6"/>
      </a:lt2>
      <a:accent1>
        <a:srgbClr val="000000"/>
      </a:accent1>
      <a:accent2>
        <a:srgbClr val="C09D66"/>
      </a:accent2>
      <a:accent3>
        <a:srgbClr val="876D4B"/>
      </a:accent3>
      <a:accent4>
        <a:srgbClr val="9C9581"/>
      </a:accent4>
      <a:accent5>
        <a:srgbClr val="C2B49A"/>
      </a:accent5>
      <a:accent6>
        <a:srgbClr val="708A99"/>
      </a:accent6>
      <a:hlink>
        <a:srgbClr val="0089BF"/>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f3598e3-1886-42c0-909c-83f3956f0939" xsi:nil="true"/>
    <lcf76f155ced4ddcb4097134ff3c332f xmlns="a798c4b7-960f-435e-acf2-5224a76a86fa">
      <Terms xmlns="http://schemas.microsoft.com/office/infopath/2007/PartnerControls"/>
    </lcf76f155ced4ddcb4097134ff3c332f>
    <ProgramCode xmlns="a798c4b7-960f-435e-acf2-5224a76a86fa" xsi:nil="true"/>
    <School xmlns="a798c4b7-960f-435e-acf2-5224a76a86f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CA702602762C4A9D7738466ADF97AB" ma:contentTypeVersion="15" ma:contentTypeDescription="Create a new document." ma:contentTypeScope="" ma:versionID="cb178d0fdc3e7da1e8ed10220df16b44">
  <xsd:schema xmlns:xsd="http://www.w3.org/2001/XMLSchema" xmlns:xs="http://www.w3.org/2001/XMLSchema" xmlns:p="http://schemas.microsoft.com/office/2006/metadata/properties" xmlns:ns2="a798c4b7-960f-435e-acf2-5224a76a86fa" xmlns:ns3="7f3598e3-1886-42c0-909c-83f3956f0939" targetNamespace="http://schemas.microsoft.com/office/2006/metadata/properties" ma:root="true" ma:fieldsID="af85e175fd5ba0eafee9cb409cde8b5a" ns2:_="" ns3:_="">
    <xsd:import namespace="a798c4b7-960f-435e-acf2-5224a76a86fa"/>
    <xsd:import namespace="7f3598e3-1886-42c0-909c-83f3956f093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ProgramCode" minOccurs="0"/>
                <xsd:element ref="ns2:Schoo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98c4b7-960f-435e-acf2-5224a76a86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ef14a81-40c6-4318-85f6-ee55e424c7b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ProgramCode" ma:index="21" nillable="true" ma:displayName="Program Code" ma:format="Dropdown" ma:internalName="ProgramCode">
      <xsd:simpleType>
        <xsd:restriction base="dms:Text">
          <xsd:maxLength value="255"/>
        </xsd:restriction>
      </xsd:simpleType>
    </xsd:element>
    <xsd:element name="School" ma:index="22" nillable="true" ma:displayName="School" ma:format="Dropdown" ma:internalName="School">
      <xsd:simpleType>
        <xsd:restriction base="dms:Choice">
          <xsd:enumeration value="Academic Upgrading"/>
          <xsd:enumeration value="Applied Computer Science and IT"/>
          <xsd:enumeration value="Business"/>
          <xsd:enumeration value="Community Services"/>
          <xsd:enumeration value="Creative Industries"/>
          <xsd:enumeration value="Engineering and Technology"/>
          <xsd:enumeration value="Health Science"/>
          <xsd:enumeration value="Interdisciplinary Studies"/>
          <xsd:enumeration value="Trades and Apprenticeship"/>
          <xsd:enumeration value="Workforce, Con Ed, Online"/>
          <xsd:enumeration value="Library"/>
        </xsd:restriction>
      </xsd:simpleType>
    </xsd:element>
  </xsd:schema>
  <xsd:schema xmlns:xsd="http://www.w3.org/2001/XMLSchema" xmlns:xs="http://www.w3.org/2001/XMLSchema" xmlns:dms="http://schemas.microsoft.com/office/2006/documentManagement/types" xmlns:pc="http://schemas.microsoft.com/office/infopath/2007/PartnerControls" targetNamespace="7f3598e3-1886-42c0-909c-83f3956f093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8a3c9ca-6425-4473-9c17-bee10f82936c}" ma:internalName="TaxCatchAll" ma:showField="CatchAllData" ma:web="7f3598e3-1886-42c0-909c-83f3956f093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B07211-C779-49BD-8C97-B104B3E04B7A}">
  <ds:schemaRefs>
    <ds:schemaRef ds:uri="http://schemas.microsoft.com/sharepoint/v3/contenttype/forms"/>
  </ds:schemaRefs>
</ds:datastoreItem>
</file>

<file path=customXml/itemProps2.xml><?xml version="1.0" encoding="utf-8"?>
<ds:datastoreItem xmlns:ds="http://schemas.openxmlformats.org/officeDocument/2006/customXml" ds:itemID="{279AFBEB-6021-4A65-9BD6-E9402AFBFB76}">
  <ds:schemaRef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purl.org/dc/terms/"/>
    <ds:schemaRef ds:uri="http://www.w3.org/XML/1998/namespace"/>
    <ds:schemaRef ds:uri="http://purl.org/dc/dcmitype/"/>
    <ds:schemaRef ds:uri="http://schemas.microsoft.com/office/infopath/2007/PartnerControls"/>
    <ds:schemaRef ds:uri="a5f24a22-de52-4ab0-a888-ef4473e231cd"/>
    <ds:schemaRef ds:uri="7f3598e3-1886-42c0-909c-83f3956f0939"/>
    <ds:schemaRef ds:uri="a798c4b7-960f-435e-acf2-5224a76a86fa"/>
  </ds:schemaRefs>
</ds:datastoreItem>
</file>

<file path=customXml/itemProps3.xml><?xml version="1.0" encoding="utf-8"?>
<ds:datastoreItem xmlns:ds="http://schemas.openxmlformats.org/officeDocument/2006/customXml" ds:itemID="{D2CC5F99-D081-4812-9C14-68DA410C06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98c4b7-960f-435e-acf2-5224a76a86fa"/>
    <ds:schemaRef ds:uri="7f3598e3-1886-42c0-909c-83f3956f09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9008</TotalTime>
  <Words>4621</Words>
  <Application>Microsoft Office PowerPoint</Application>
  <PresentationFormat>Widescreen</PresentationFormat>
  <Paragraphs>427</Paragraphs>
  <Slides>46</Slides>
  <Notes>46</Notes>
  <HiddenSlides>0</HiddenSlides>
  <MMClips>2</MMClips>
  <ScaleCrop>false</ScaleCrop>
  <HeadingPairs>
    <vt:vector size="4" baseType="variant">
      <vt:variant>
        <vt:lpstr>Theme</vt:lpstr>
      </vt:variant>
      <vt:variant>
        <vt:i4>4</vt:i4>
      </vt:variant>
      <vt:variant>
        <vt:lpstr>Slide Titles</vt:lpstr>
      </vt:variant>
      <vt:variant>
        <vt:i4>46</vt:i4>
      </vt:variant>
    </vt:vector>
  </HeadingPairs>
  <TitlesOfParts>
    <vt:vector size="50" baseType="lpstr">
      <vt:lpstr>Office Theme</vt:lpstr>
      <vt:lpstr>Custom Design</vt:lpstr>
      <vt:lpstr>1_Office Theme</vt:lpstr>
      <vt:lpstr>3_Office Theme</vt:lpstr>
      <vt:lpstr>IQ_AI Activity </vt:lpstr>
      <vt:lpstr>This activity is for you to identify concepts of interest and learn to research them using Microsoft Co-Pilot</vt:lpstr>
      <vt:lpstr>Watch for these icons</vt:lpstr>
      <vt:lpstr>Have you used AI tools for assignments?  How have you used AI? </vt:lpstr>
      <vt:lpstr>What is AI?</vt:lpstr>
      <vt:lpstr>Types of Artificial Intelligence</vt:lpstr>
      <vt:lpstr>AI Explained</vt:lpstr>
      <vt:lpstr>What is Microsoft Co-Pilot</vt:lpstr>
      <vt:lpstr>Microsoft 365</vt:lpstr>
      <vt:lpstr>Students and employees have access to Microsoft Copilot as part of Conestoga’s institutional Microsoft Office license.</vt:lpstr>
      <vt:lpstr>Always confirm with your instructor if and when you are permitted to use Copilot in this course.</vt:lpstr>
      <vt:lpstr>Use Edge to access Copilot</vt:lpstr>
      <vt:lpstr>AI Guiding Principles</vt:lpstr>
      <vt:lpstr>There are three parts to the activity:  Part 1 – IQ  Part 2 – Co-Pilot Part 3 – Critical Output Reflection</vt:lpstr>
      <vt:lpstr>This IQ activity is to build your skills and knowledge in using Microsoft Co-Pilot</vt:lpstr>
      <vt:lpstr> Part 1 – IQ  </vt:lpstr>
      <vt:lpstr>Part 1 – IQ Interests </vt:lpstr>
      <vt:lpstr>Part 1 – IQ Interests </vt:lpstr>
      <vt:lpstr> Part 1 – IQ Question </vt:lpstr>
      <vt:lpstr> Part 1 – IQ Question </vt:lpstr>
      <vt:lpstr>   Part 2 –Researching your question using Co-Pilot – Prompt Engineering</vt:lpstr>
      <vt:lpstr> Prompt Engineering</vt:lpstr>
      <vt:lpstr> Prompt Engineering</vt:lpstr>
      <vt:lpstr> Prompt Engineering</vt:lpstr>
      <vt:lpstr> Prompt Engineering</vt:lpstr>
      <vt:lpstr> Part 2 – Co-Pilot – Develop a Prompt</vt:lpstr>
      <vt:lpstr> Part 2 – Co-Pilot Prompt Examples</vt:lpstr>
      <vt:lpstr> Part 2 – Co-Pilot Prompt Development 1) – pair &amp; share</vt:lpstr>
      <vt:lpstr> Output Co-Pilot Prompts – record your prompts &amp; answers</vt:lpstr>
      <vt:lpstr> Part 2 – Co-Pilot Prompts</vt:lpstr>
      <vt:lpstr> Part 2 – Co-Pilot Prompt 2) Compare – copy and use this prompt and compare the output to your first prompt</vt:lpstr>
      <vt:lpstr> Output Co-Pilot Prompts – record your prompts &amp; answers</vt:lpstr>
      <vt:lpstr>Sample output using this prompt  Concept/Theory: Porter's Five Forces Model  Overview: Porter's Five Forces Model is a framework for analyzing the competitive forces within an industry. It helps businesses understand the intensity of competition and the profitability potential of an industry. The five forces include the threat of new entrants, the bargaining power of suppliers, the bargaining power of buyers, the threat of substitute products or services, and the intensity of competitive rivalry. Additional Information: The model emphasizes the importance of understanding the external environment and how these forces impact strategic decision-making. It integrates with other strategic management frameworks such as SWOT analysis and PESTEL analysis. Alternate Views: Critics argue that Porter's Five Forces Model may oversimplify the complexities of modern industries, especially in rapidly changing markets. Additionally, it may not fully account for the impact of digital transformation and globalization. Current Business Examples: In the tech industry, companies like Apple and Google use Porter's Five Forces to assess competitive pressures and inform their strategic initiatives. For instance, Apple analyzes the bargaining power of suppliers to negotiate better terms and maintain its competitive edge.  References: - Rothaermel, F. T. (2021). Strategic Management (6th ed.). McGraw-Hill Education. - Porter, M. E. (1979). How Competitive Forces Shape Strategy. Harvard Business Review. - Case Study: Apple's Strategic Management Practices. (2023). Business Strategy Journal.  Source: Conversation with Copilot, 9/30/2024 (1) undefined. https://bing.com/search?q=. (2) undefined. https://hbsp.harvard.edu/inspiring-minds/10-creative-.  (Microsoft, 2024)</vt:lpstr>
      <vt:lpstr> Part 2 – Co-Pilot Prompts – compare and refine your prompt question</vt:lpstr>
      <vt:lpstr> Part 2 – make sure you have recorded your prompts and responses – you should have two!</vt:lpstr>
      <vt:lpstr>Part 3 – Output Validation, Reflection and Critical Analysis </vt:lpstr>
      <vt:lpstr>What Are AI Hallucinations?</vt:lpstr>
      <vt:lpstr>Recognizing Bias in AI Outputs</vt:lpstr>
      <vt:lpstr> Part 3 – Output Co-Pilot Prompts – validate your references &amp; sources</vt:lpstr>
      <vt:lpstr> Part 3 – Reflection - reflect on your experience and key learnings</vt:lpstr>
      <vt:lpstr>Submit your Word.docx to the activity dropbox</vt:lpstr>
      <vt:lpstr>Gen AI Toolkit</vt:lpstr>
      <vt:lpstr> Want to learn more or earn a certificate</vt:lpstr>
      <vt:lpstr> Want to learn even more!</vt:lpstr>
      <vt:lpstr>References</vt:lpstr>
      <vt:lpstr>Credits &amp; Attributions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Tiago Jorge</dc:creator>
  <cp:lastModifiedBy>Kimberlee Carter</cp:lastModifiedBy>
  <cp:revision>78</cp:revision>
  <cp:lastPrinted>2025-12-11T15:17:26Z</cp:lastPrinted>
  <dcterms:created xsi:type="dcterms:W3CDTF">2023-12-01T18:26:27Z</dcterms:created>
  <dcterms:modified xsi:type="dcterms:W3CDTF">2026-04-07T15:31:02Z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0x01010089CA702602762C4A9D7738466ADF97AB</vt:lpwstr>
  </property>
  <property fmtid="{D5CDD505-2E9C-101B-9397-08002B2CF9AE}" pid="3" name="MediaServiceImageTags">
    <vt:lpwstr/>
  </property>
</Properties>
</file>