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99" r:id="rId5"/>
    <p:sldId id="300" r:id="rId6"/>
    <p:sldId id="277" r:id="rId7"/>
    <p:sldId id="278" r:id="rId8"/>
    <p:sldId id="27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Page and Learning Objectives" id="{ED7C4758-ABE7-3D40-8C9D-02919E915DA4}">
          <p14:sldIdLst>
            <p14:sldId id="256"/>
            <p14:sldId id="257"/>
          </p14:sldIdLst>
        </p14:section>
        <p14:section name="Introduction to Oncology" id="{FF0DDDDA-9BCD-F949-B9DA-650F9A99B0CA}">
          <p14:sldIdLst>
            <p14:sldId id="258"/>
            <p14:sldId id="299"/>
            <p14:sldId id="300"/>
            <p14:sldId id="277"/>
          </p14:sldIdLst>
        </p14:section>
        <p14:section name="Summary" id="{6382B8C6-3C9F-E54C-98F8-4BA889F4D146}">
          <p14:sldIdLst>
            <p14:sldId id="278"/>
          </p14:sldIdLst>
        </p14:section>
        <p14:section name="References" id="{BED641D6-DCAA-3044-B428-89B65ED853CE}">
          <p14:sldIdLst>
            <p14:sldId id="27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3"/>
    <p:restoredTop sz="85767"/>
  </p:normalViewPr>
  <p:slideViewPr>
    <p:cSldViewPr snapToGrid="0">
      <p:cViewPr varScale="1">
        <p:scale>
          <a:sx n="116" d="100"/>
          <a:sy n="116" d="100"/>
        </p:scale>
        <p:origin x="8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8389E-F1AF-D746-AFCD-3818C2036D6B}" type="datetimeFigureOut">
              <a:rPr lang="en-US" smtClean="0"/>
              <a:t>8/3/23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11A42D-5568-484F-8768-608C38847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94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CEBE1-0DEF-0EC7-AFFD-6E6CDEF920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257F77-99A4-3703-4A36-CF2C49ACF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46D99-5BE1-7815-A035-597E87221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3C1F68-F1FC-FB8C-8F03-C119FFC98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CA311A-9340-7502-580F-EB7D9D5FE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46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252DC-6FED-AF6C-4925-0EE1B13B0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F1F64E-0D49-6C52-15F0-2419801BB5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89967A-7925-5052-B60D-13A3DE412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FC9985-7ED0-7E4E-C894-E9FE2DAB8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D60D4A-A6B6-CAE5-1D8F-FB68D54BA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758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C0ADA3-BCCD-D6AC-D9A9-88EFC25C8F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A055B5-3E80-9CA5-0D65-3F0055B74A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2ECAC-5B87-20B3-9657-3E52EB368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0F2D5-5984-E04D-8AC7-75209C9DB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628C7B-CC88-E7D1-C56F-43DE38AE9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035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0E42D-6F0C-2253-880A-B5DAE8AFE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26AD76-ADA9-E703-AE0B-256C7F035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255F8-7F3E-0459-2288-DE61CADB0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9395B-52B3-7184-3125-0FACACA33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E940B-28B6-F2F1-CC8E-D327ED22B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65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F591-553C-C745-4CBA-ED1E11BE3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6DD9F-5686-4CC5-855D-967348F36E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9FFDF-E45C-8790-23EA-E548B4FF1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42F681-DC92-D466-8133-AB9A17067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DB6A9-2B08-7574-CDA5-93FC1B70D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50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BBD84-1CB8-2B70-304E-BC991B986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89C59-0131-C21D-66E6-EE84BC1D26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3F0C4D-D1BC-A0B3-3C5C-1CF1EC3980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E749E5-9D93-D8AA-6A08-6719E9920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377988-614F-2B81-02AF-62A83E105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6EE399-A66F-60DA-D6C4-F2365949D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290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2CC5E-DE97-253C-C7E6-167BA6F2C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E7DD1-886B-6C9A-CC13-E38EF13676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094A28-7979-831D-3464-FAD8DC5F46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D4487F-4339-C11A-E789-86D2836EAA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669F31-F7A9-D823-4B17-96EFC14A1B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20C0AC-0EA6-2FD9-E114-CA09D5F35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CF276D-6B94-FFDF-04E9-CD3AC9553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102F7C-1B03-FAEF-0E4A-BC2D1E8B1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799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617FF-2FAA-EA33-C1A2-99F06DCAB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2CC7AF-56DC-D289-6A04-87216D7D9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4F1D5F-7E30-D57A-8F4D-075335CBC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CACC0C-D406-04AE-AAC2-D2DFA1D27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400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61780D-DC41-D7F4-7215-F43679DD9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3D6046-A875-1C31-9A85-7E627E0B5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6A42A-B04F-892C-85BF-461AED9D6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198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E15C2-2BDF-EDAB-6FCF-FC2209FBC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CF5050-1871-56CD-80A9-7CD26FF05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759518-257B-1FC9-B91A-4A9C028799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343C64-1604-7A0B-731C-B19D3725A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FB74A5-3FB0-2551-DA85-AEB7D8C22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0BF36C-0868-1FEE-A457-466D621AD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726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D50D2-F09B-50CA-841F-BF2E2F327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547640-9C5A-338D-DCD7-EEBE95C665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115111-108A-9DDB-A59F-3EDC3BFA8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5EA445-FCAC-C33C-9441-8EB008040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95FA9-DEBE-945E-CCF5-C30D3CFC8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2E407A-00EB-F2DF-478B-0D323C1F9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200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95AE12-ED1B-FF5E-0124-67E37158E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02ED2C-9CDE-88C8-752F-4A0D085F1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AEA4F7-5A08-0BF8-B5D4-F6B7996323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C4CAC-E9B4-4C4B-BBD0-CEDE9E47040F}" type="datetimeFigureOut">
              <a:rPr lang="en-US" smtClean="0"/>
              <a:t>8/3/23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345331-F13B-5893-3942-10B4744E0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B9672A-EA84-A89A-4BDA-1404C2C8F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140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ecampusontario.pressbooks.pub/medicalterminology2/chapter/18-1-chapter-title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stax.org/books/anatomy-and-physiology/pages/1-introductio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30FE2-D6F1-16BB-0A14-8712729819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Oncology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C38D42-732E-B54D-8263-1E44F4491A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Instructor</a:t>
            </a:r>
          </a:p>
        </p:txBody>
      </p:sp>
    </p:spTree>
    <p:extLst>
      <p:ext uri="{BB962C8B-B14F-4D97-AF65-F5344CB8AC3E}">
        <p14:creationId xmlns:p14="http://schemas.microsoft.com/office/powerpoint/2010/main" val="2097819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2EF23-A9FE-6DC0-3BB4-E12EFE2A2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C11226-8A51-C85F-7D1E-CC68554D0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939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9391F-5DAD-5F07-E8D1-2CE930209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Oncology Medical Terms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80527-DC2A-390F-1EFC-6B8110F988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Word Parts H5P Activity</a:t>
            </a:r>
            <a:endParaRPr lang="en-US" dirty="0"/>
          </a:p>
          <a:p>
            <a:r>
              <a:rPr lang="en-US" dirty="0">
                <a:hlinkClick r:id="rId2"/>
              </a:rPr>
              <a:t>Oncology terms H5P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180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9E341-4FE4-B566-87A9-696667D75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Oncology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B227FF-EE7B-5A6F-340D-2275639383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Study of </a:t>
            </a:r>
            <a:r>
              <a:rPr lang="en-US" dirty="0" err="1"/>
              <a:t>tumours</a:t>
            </a:r>
            <a:endParaRPr lang="en-US" dirty="0"/>
          </a:p>
          <a:p>
            <a:r>
              <a:rPr lang="en-US" dirty="0"/>
              <a:t>Oncologists</a:t>
            </a:r>
          </a:p>
          <a:p>
            <a:r>
              <a:rPr lang="en-US" dirty="0"/>
              <a:t>Malignant</a:t>
            </a:r>
          </a:p>
          <a:p>
            <a:r>
              <a:rPr lang="en-US" dirty="0"/>
              <a:t>Benign</a:t>
            </a:r>
          </a:p>
          <a:p>
            <a:r>
              <a:rPr lang="en-US" dirty="0"/>
              <a:t>Suffix -</a:t>
            </a:r>
            <a:r>
              <a:rPr lang="en-US" dirty="0" err="1"/>
              <a:t>oma</a:t>
            </a:r>
            <a:r>
              <a:rPr lang="en-US" dirty="0"/>
              <a:t> means </a:t>
            </a:r>
            <a:r>
              <a:rPr lang="en-US" dirty="0" err="1"/>
              <a:t>tumour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186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0D9D5-330A-EA27-41E8-24F078214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Carcinogen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349CBC-882B-39EE-4C42-C02715DB88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Cancer-generating/producing substance</a:t>
            </a:r>
          </a:p>
          <a:p>
            <a:r>
              <a:rPr lang="en-US" dirty="0"/>
              <a:t>Bacteria, viruses, diet, hormones</a:t>
            </a:r>
          </a:p>
          <a:p>
            <a:r>
              <a:rPr lang="en-US" dirty="0"/>
              <a:t>Smoking, radiation, alcohol, environment</a:t>
            </a:r>
          </a:p>
          <a:p>
            <a:r>
              <a:rPr lang="en-US" dirty="0"/>
              <a:t>Chemical, genetics</a:t>
            </a:r>
          </a:p>
        </p:txBody>
      </p:sp>
    </p:spTree>
    <p:extLst>
      <p:ext uri="{BB962C8B-B14F-4D97-AF65-F5344CB8AC3E}">
        <p14:creationId xmlns:p14="http://schemas.microsoft.com/office/powerpoint/2010/main" val="2679161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7F818-A0BA-FFF5-E1A2-6F2DB86B7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Check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2E1295-2EA6-986A-1498-39704BC181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216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F5BC9-EAFA-B0C7-8008-493408B51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DDF3C1-A768-F365-824D-4498DD8741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554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5CAC1-E918-1426-767F-776F0DC7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D5B68-8A20-4E35-E06D-D39B1A9EC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-457200">
              <a:buNone/>
            </a:pPr>
            <a:r>
              <a:rPr lang="en-US" dirty="0"/>
              <a:t>Carter, K., &amp; Rutherford, M. (2020). Building a medical terminology foundation 2e. </a:t>
            </a:r>
            <a:r>
              <a:rPr lang="en-US" dirty="0" err="1"/>
              <a:t>eCampus</a:t>
            </a:r>
            <a:r>
              <a:rPr lang="en-US" dirty="0"/>
              <a:t> Ontario. </a:t>
            </a:r>
          </a:p>
          <a:p>
            <a:pPr marL="0" indent="-457200">
              <a:buNone/>
            </a:pPr>
            <a:endParaRPr lang="en-US" dirty="0"/>
          </a:p>
          <a:p>
            <a:pPr marL="0" indent="-457200">
              <a:buNone/>
            </a:pPr>
            <a:r>
              <a:rPr lang="en-US" dirty="0"/>
              <a:t>OpenStax College. (2013). Anatomy and physiology. OpenStax. </a:t>
            </a:r>
            <a:r>
              <a:rPr lang="en-US" dirty="0">
                <a:hlinkClick r:id="rId2"/>
              </a:rPr>
              <a:t>https://openstax.org/books/anatomy-and-physiology/pages/1-introduction</a:t>
            </a:r>
            <a:endParaRPr lang="en-US" dirty="0"/>
          </a:p>
          <a:p>
            <a:pPr marL="0" indent="-45720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560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102</Words>
  <Application>Microsoft Macintosh PowerPoint</Application>
  <PresentationFormat>Widescreen</PresentationFormat>
  <Paragraphs>23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Oncology</vt:lpstr>
      <vt:lpstr>Learning Objectives</vt:lpstr>
      <vt:lpstr>Oncology Medical Terms</vt:lpstr>
      <vt:lpstr>Introduction to Oncology</vt:lpstr>
      <vt:lpstr>Carcinogen</vt:lpstr>
      <vt:lpstr>Concept Check</vt:lpstr>
      <vt:lpstr>Summary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the Respiratory System</dc:title>
  <dc:creator>Ken Maquiling</dc:creator>
  <cp:lastModifiedBy>Ken Maquiling</cp:lastModifiedBy>
  <cp:revision>29</cp:revision>
  <dcterms:created xsi:type="dcterms:W3CDTF">2023-07-03T17:49:30Z</dcterms:created>
  <dcterms:modified xsi:type="dcterms:W3CDTF">2023-08-03T16:05:36Z</dcterms:modified>
</cp:coreProperties>
</file>