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5" r:id="rId1"/>
    <p:sldMasterId id="2147483686" r:id="rId2"/>
    <p:sldMasterId id="2147483687" r:id="rId3"/>
  </p:sldMasterIdLst>
  <p:notesMasterIdLst>
    <p:notesMasterId r:id="rId5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Lst>
  <p:sldSz cx="9144000" cy="5143500" type="screen16x9"/>
  <p:notesSz cx="6858000" cy="9144000"/>
  <p:embeddedFontLst>
    <p:embeddedFont>
      <p:font typeface="Asap" pitchFamily="2" charset="77"/>
      <p:regular r:id="rId54"/>
      <p:bold r:id="rId55"/>
      <p:italic r:id="rId56"/>
      <p:boldItalic r:id="rId57"/>
    </p:embeddedFont>
    <p:embeddedFont>
      <p:font typeface="Bebas Neue" panose="020B0606020202050201" pitchFamily="34" charset="77"/>
      <p:regular r:id="rId58"/>
    </p:embeddedFont>
    <p:embeddedFont>
      <p:font typeface="DM Sans" pitchFamily="2" charset="77"/>
      <p:regular r:id="rId59"/>
      <p:bold r:id="rId60"/>
      <p:italic r:id="rId61"/>
      <p:boldItalic r:id="rId62"/>
    </p:embeddedFont>
    <p:embeddedFont>
      <p:font typeface="Lexend" pitchFamily="2" charset="77"/>
      <p:regular r:id="rId63"/>
      <p:bold r:id="rId64"/>
    </p:embeddedFont>
    <p:embeddedFont>
      <p:font typeface="Montserrat" pitchFamily="2" charset="77"/>
      <p:regular r:id="rId65"/>
      <p:bold r:id="rId66"/>
      <p:italic r:id="rId67"/>
      <p:boldItalic r:id="rId68"/>
    </p:embeddedFont>
    <p:embeddedFont>
      <p:font typeface="Mulish" pitchFamily="2" charset="77"/>
      <p:regular r:id="rId69"/>
      <p:bold r:id="rId70"/>
      <p:italic r:id="rId71"/>
      <p:boldItalic r:id="rId72"/>
    </p:embeddedFont>
    <p:embeddedFont>
      <p:font typeface="Nunito Light" pitchFamily="2" charset="77"/>
      <p:regular r:id="rId73"/>
      <p:italic r:id="rId74"/>
    </p:embeddedFont>
    <p:embeddedFont>
      <p:font typeface="Proxima Nova" panose="02000506030000020004" pitchFamily="2" charset="0"/>
      <p:regular r:id="rId75"/>
      <p:bold r:id="rId76"/>
      <p:italic r:id="rId77"/>
      <p:boldItalic r:id="rId78"/>
    </p:embeddedFont>
    <p:embeddedFont>
      <p:font typeface="PT Sans" panose="020B0503020203020204" pitchFamily="34" charset="77"/>
      <p:regular r:id="rId79"/>
      <p:bold r:id="rId80"/>
      <p:italic r:id="rId81"/>
      <p:boldItalic r:id="rId82"/>
    </p:embeddedFont>
    <p:embeddedFont>
      <p:font typeface="Quicksand" pitchFamily="2" charset="77"/>
      <p:regular r:id="rId83"/>
      <p:bold r:id="rId84"/>
    </p:embeddedFont>
    <p:embeddedFont>
      <p:font typeface="Roboto" panose="02000000000000000000" pitchFamily="2" charset="0"/>
      <p:regular r:id="rId85"/>
      <p:bold r:id="rId86"/>
      <p:italic r:id="rId87"/>
      <p:boldItalic r:id="rId88"/>
    </p:embeddedFont>
    <p:embeddedFont>
      <p:font typeface="Source Sans Pro" panose="020B0503030403020204" pitchFamily="34" charset="0"/>
      <p:regular r:id="rId89"/>
      <p:bold r:id="rId90"/>
      <p:italic r:id="rId91"/>
      <p:boldItalic r:id="rId9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6E064B-C977-41CF-BC61-C2665EEB6B72}">
  <a:tblStyle styleId="{3B6E064B-C977-41CF-BC61-C2665EEB6B72}"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CF4"/>
          </a:solidFill>
        </a:fill>
      </a:tcStyle>
    </a:wholeTbl>
    <a:band1H>
      <a:tcTxStyle/>
      <a:tcStyle>
        <a:tcBdr/>
        <a:fill>
          <a:solidFill>
            <a:srgbClr val="CFD7E7"/>
          </a:solidFill>
        </a:fill>
      </a:tcStyle>
    </a:band1H>
    <a:band2H>
      <a:tcTxStyle/>
      <a:tcStyle>
        <a:tcBdr/>
      </a:tcStyle>
    </a:band2H>
    <a:band1V>
      <a:tcTxStyle/>
      <a:tcStyle>
        <a:tcBdr/>
        <a:fill>
          <a:solidFill>
            <a:srgbClr val="CFD7E7"/>
          </a:solidFill>
        </a:fill>
      </a:tcStyle>
    </a:band1V>
    <a:band2V>
      <a:tcTxStyle/>
      <a:tcStyle>
        <a:tcBdr/>
      </a:tcStyle>
    </a:band2V>
    <a:lastCol>
      <a:tcTxStyle b="on" i="off">
        <a:font>
          <a:latin typeface="Calibri"/>
          <a:ea typeface="Calibri"/>
          <a:cs typeface="Calibri"/>
        </a:font>
        <a:srgbClr val="FFFFFF"/>
      </a:tcTxStyle>
      <a:tcStyle>
        <a:tcBdr/>
        <a:fill>
          <a:solidFill>
            <a:srgbClr val="4F81BD"/>
          </a:solidFill>
        </a:fill>
      </a:tcStyle>
    </a:lastCol>
    <a:firstCol>
      <a:tcTxStyle b="on" i="off">
        <a:font>
          <a:latin typeface="Calibri"/>
          <a:ea typeface="Calibri"/>
          <a:cs typeface="Calibri"/>
        </a:font>
        <a:srgbClr val="FFFFFF"/>
      </a:tcTxStyle>
      <a:tcStyle>
        <a:tcBdr/>
        <a:fill>
          <a:solidFill>
            <a:srgbClr val="4F81BD"/>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F81BD"/>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F81BD"/>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54" d="100"/>
          <a:sy n="154" d="100"/>
        </p:scale>
        <p:origin x="88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font" Target="fonts/font10.fntdata"/><Relationship Id="rId68" Type="http://schemas.openxmlformats.org/officeDocument/2006/relationships/font" Target="fonts/font15.fntdata"/><Relationship Id="rId84" Type="http://schemas.openxmlformats.org/officeDocument/2006/relationships/font" Target="fonts/font31.fntdata"/><Relationship Id="rId89" Type="http://schemas.openxmlformats.org/officeDocument/2006/relationships/font" Target="fonts/font36.fntdata"/><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notesMaster" Target="notesMasters/notesMaster1.xml"/><Relationship Id="rId58" Type="http://schemas.openxmlformats.org/officeDocument/2006/relationships/font" Target="fonts/font5.fntdata"/><Relationship Id="rId74" Type="http://schemas.openxmlformats.org/officeDocument/2006/relationships/font" Target="fonts/font21.fntdata"/><Relationship Id="rId79" Type="http://schemas.openxmlformats.org/officeDocument/2006/relationships/font" Target="fonts/font26.fntdata"/><Relationship Id="rId5" Type="http://schemas.openxmlformats.org/officeDocument/2006/relationships/slide" Target="slides/slide2.xml"/><Relationship Id="rId90" Type="http://schemas.openxmlformats.org/officeDocument/2006/relationships/font" Target="fonts/font37.fntdata"/><Relationship Id="rId95" Type="http://schemas.openxmlformats.org/officeDocument/2006/relationships/theme" Target="theme/theme1.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font" Target="fonts/font11.fntdata"/><Relationship Id="rId69" Type="http://schemas.openxmlformats.org/officeDocument/2006/relationships/font" Target="fonts/font16.fntdata"/><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font" Target="fonts/font19.fntdata"/><Relationship Id="rId80" Type="http://schemas.openxmlformats.org/officeDocument/2006/relationships/font" Target="fonts/font27.fntdata"/><Relationship Id="rId85" Type="http://schemas.openxmlformats.org/officeDocument/2006/relationships/font" Target="fonts/font32.fntdata"/><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font" Target="fonts/font6.fntdata"/><Relationship Id="rId67" Type="http://schemas.openxmlformats.org/officeDocument/2006/relationships/font" Target="fonts/font14.fntdata"/><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font" Target="fonts/font1.fntdata"/><Relationship Id="rId62" Type="http://schemas.openxmlformats.org/officeDocument/2006/relationships/font" Target="fonts/font9.fntdata"/><Relationship Id="rId70" Type="http://schemas.openxmlformats.org/officeDocument/2006/relationships/font" Target="fonts/font17.fntdata"/><Relationship Id="rId75" Type="http://schemas.openxmlformats.org/officeDocument/2006/relationships/font" Target="fonts/font22.fntdata"/><Relationship Id="rId83" Type="http://schemas.openxmlformats.org/officeDocument/2006/relationships/font" Target="fonts/font30.fntdata"/><Relationship Id="rId88" Type="http://schemas.openxmlformats.org/officeDocument/2006/relationships/font" Target="fonts/font35.fntdata"/><Relationship Id="rId91" Type="http://schemas.openxmlformats.org/officeDocument/2006/relationships/font" Target="fonts/font38.fntdata"/><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font" Target="fonts/font4.fntdata"/><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font" Target="fonts/font7.fntdata"/><Relationship Id="rId65" Type="http://schemas.openxmlformats.org/officeDocument/2006/relationships/font" Target="fonts/font12.fntdata"/><Relationship Id="rId73" Type="http://schemas.openxmlformats.org/officeDocument/2006/relationships/font" Target="fonts/font20.fntdata"/><Relationship Id="rId78" Type="http://schemas.openxmlformats.org/officeDocument/2006/relationships/font" Target="fonts/font25.fntdata"/><Relationship Id="rId81" Type="http://schemas.openxmlformats.org/officeDocument/2006/relationships/font" Target="fonts/font28.fntdata"/><Relationship Id="rId86" Type="http://schemas.openxmlformats.org/officeDocument/2006/relationships/font" Target="fonts/font33.fntdata"/><Relationship Id="rId9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font" Target="fonts/font2.fntdata"/><Relationship Id="rId76" Type="http://schemas.openxmlformats.org/officeDocument/2006/relationships/font" Target="fonts/font23.fntdata"/><Relationship Id="rId7" Type="http://schemas.openxmlformats.org/officeDocument/2006/relationships/slide" Target="slides/slide4.xml"/><Relationship Id="rId71" Type="http://schemas.openxmlformats.org/officeDocument/2006/relationships/font" Target="fonts/font18.fntdata"/><Relationship Id="rId92" Type="http://schemas.openxmlformats.org/officeDocument/2006/relationships/font" Target="fonts/font39.fntdata"/><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font" Target="fonts/font13.fntdata"/><Relationship Id="rId87" Type="http://schemas.openxmlformats.org/officeDocument/2006/relationships/font" Target="fonts/font34.fntdata"/><Relationship Id="rId61" Type="http://schemas.openxmlformats.org/officeDocument/2006/relationships/font" Target="fonts/font8.fntdata"/><Relationship Id="rId82" Type="http://schemas.openxmlformats.org/officeDocument/2006/relationships/font" Target="fonts/font29.fntdata"/><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font" Target="fonts/font3.fntdata"/><Relationship Id="rId77" Type="http://schemas.openxmlformats.org/officeDocument/2006/relationships/font" Target="fonts/font2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docs.google.com/presentation/d/1-zdYFZtPPUhHNeoO96pXkAE-LDg3oC217rjZy-z7tFs/copy"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s://www.interaction-design.org/literature/article/empathy-map-why-and-how-to-use-it?srsltid=AfmBOoo8JEfMKKSKDAyGaWCzwfJyVCxKBhnX06H684MZtUuz7b_twe1H" TargetMode="Externa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d431007ba2_0_2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d431007ba2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34f76f0bcf6_1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34f76f0bcf6_1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35ef25f37af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 name="Google Shape;440;g35ef25f37af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34f76f0bcf6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34f76f0bcf6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352bf47240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7" name="Google Shape;457;g352bf47240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34bb8a3d9f1_1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6" name="Google Shape;466;g34bb8a3d9f1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34f76f0bcf6_0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7" name="Google Shape;477;g34f76f0bcf6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336ce277821_1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336ce277821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g35ef25f37af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1" name="Google Shape;491;g35ef25f37a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352bf472400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352bf472400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34f76f0bcf6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34f76f0bcf6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133f6155f6d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133f6155f6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g336ce277821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9" name="Google Shape;519;g336ce277821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34bb8a3d9f1_1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0" name="Google Shape;530;g34bb8a3d9f1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g336ce277821_0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1" name="Google Shape;541;g336ce277821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g1dd46dd1d67_2_6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7" name="Google Shape;567;g1dd46dd1d67_2_6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34bb8a3d9f1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34bb8a3d9f1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34bb8a3d9f1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34bb8a3d9f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g34bb8a3d9f1_0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7" name="Google Shape;607;g34bb8a3d9f1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34bb8a3d9f1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34bb8a3d9f1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g34bb8a3d9f1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3" name="Google Shape;633;g34bb8a3d9f1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34bb8a3d9f1_0_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4" name="Google Shape;644;g34bb8a3d9f1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d431007ba2_0_2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g34bb8a3d9f1_0_1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6" name="Google Shape;656;g34bb8a3d9f1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g34c05d9ee4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7" name="Google Shape;667;g34c05d9ee4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7"/>
        <p:cNvGrpSpPr/>
        <p:nvPr/>
      </p:nvGrpSpPr>
      <p:grpSpPr>
        <a:xfrm>
          <a:off x="0" y="0"/>
          <a:ext cx="0" cy="0"/>
          <a:chOff x="0" y="0"/>
          <a:chExt cx="0" cy="0"/>
        </a:xfrm>
      </p:grpSpPr>
      <p:sp>
        <p:nvSpPr>
          <p:cNvPr id="678" name="Google Shape;678;g34c05d9ee4c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9" name="Google Shape;679;g34c05d9ee4c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34f76f0bcf6_1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0" name="Google Shape;690;g34f76f0bcf6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equity - pronoms non-binaire,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1"/>
        <p:cNvGrpSpPr/>
        <p:nvPr/>
      </p:nvGrpSpPr>
      <p:grpSpPr>
        <a:xfrm>
          <a:off x="0" y="0"/>
          <a:ext cx="0" cy="0"/>
          <a:chOff x="0" y="0"/>
          <a:chExt cx="0" cy="0"/>
        </a:xfrm>
      </p:grpSpPr>
      <p:sp>
        <p:nvSpPr>
          <p:cNvPr id="702" name="Google Shape;702;g352bf472400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3" name="Google Shape;703;g352bf47240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g34bb8a3d9f1_1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4" name="Google Shape;714;g34bb8a3d9f1_1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 pathways, same dilemma </a:t>
            </a:r>
            <a:endParaRPr/>
          </a:p>
          <a:p>
            <a:pPr marL="0" lvl="0" indent="0" algn="l" rtl="0">
              <a:spcBef>
                <a:spcPts val="0"/>
              </a:spcBef>
              <a:spcAft>
                <a:spcPts val="0"/>
              </a:spcAft>
              <a:buNone/>
            </a:pPr>
            <a:r>
              <a:rPr lang="en"/>
              <a:t>-create</a:t>
            </a:r>
            <a:endParaRPr/>
          </a:p>
          <a:p>
            <a:pPr marL="0" lvl="0" indent="0" algn="l" rtl="0">
              <a:spcBef>
                <a:spcPts val="0"/>
              </a:spcBef>
              <a:spcAft>
                <a:spcPts val="0"/>
              </a:spcAft>
              <a:buNone/>
            </a:pPr>
            <a:r>
              <a:rPr lang="en"/>
              <a:t>-find</a:t>
            </a:r>
            <a:endParaRPr/>
          </a:p>
          <a:p>
            <a:pPr marL="0" lvl="0" indent="0" algn="l" rtl="0">
              <a:spcBef>
                <a:spcPts val="0"/>
              </a:spcBef>
              <a:spcAft>
                <a:spcPts val="0"/>
              </a:spcAft>
              <a:buNone/>
            </a:pPr>
            <a:r>
              <a:rPr lang="en"/>
              <a:t>Evaluation, autoevaluation</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34f76f0bcf6_1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5" name="Google Shape;725;g34f76f0bcf6_1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Activité</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g35ef25f37af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4" name="Google Shape;734;g35ef25f37af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Link to template:  </a:t>
            </a:r>
            <a:r>
              <a:rPr lang="en" u="sng">
                <a:solidFill>
                  <a:schemeClr val="hlink"/>
                </a:solidFill>
                <a:hlinkClick r:id="rId3"/>
              </a:rPr>
              <a:t>https://docs.google.com/presentation/d/1-zdYFZtPPUhHNeoO96pXkAE-LDg3oC217rjZy-z7tFs/copy</a:t>
            </a:r>
            <a:endParaRPr/>
          </a:p>
          <a:p>
            <a:pPr marL="0" lvl="0" indent="0" algn="l" rtl="0">
              <a:spcBef>
                <a:spcPts val="0"/>
              </a:spcBef>
              <a:spcAft>
                <a:spcPts val="0"/>
              </a:spcAft>
              <a:buNone/>
            </a:pPr>
            <a:r>
              <a:rPr lang="en"/>
              <a:t>Lead teachers through this Empathy Mapping activity by having them think about the students in their classroom and what they are thinking, feeling...what they hear from their students, what they see from their students, what the students day and do.  Use the ideas on the map to identify the challenges and the implications that has for teaching.</a:t>
            </a:r>
            <a:endParaRPr/>
          </a:p>
          <a:p>
            <a:pPr marL="0" lvl="0" indent="0" algn="l" rtl="0">
              <a:spcBef>
                <a:spcPts val="0"/>
              </a:spcBef>
              <a:spcAft>
                <a:spcPts val="0"/>
              </a:spcAft>
              <a:buNone/>
            </a:pPr>
            <a:endParaRPr/>
          </a:p>
          <a:p>
            <a:pPr marL="0" lvl="0" indent="0" algn="l" rtl="0">
              <a:spcBef>
                <a:spcPts val="0"/>
              </a:spcBef>
              <a:spcAft>
                <a:spcPts val="0"/>
              </a:spcAft>
              <a:buNone/>
            </a:pPr>
            <a:r>
              <a:rPr lang="en"/>
              <a:t>For more information:</a:t>
            </a:r>
            <a:endParaRPr/>
          </a:p>
          <a:p>
            <a:pPr marL="0" lvl="0" indent="0" algn="l" rtl="0">
              <a:spcBef>
                <a:spcPts val="0"/>
              </a:spcBef>
              <a:spcAft>
                <a:spcPts val="0"/>
              </a:spcAft>
              <a:buNone/>
            </a:pPr>
            <a:r>
              <a:rPr lang="en"/>
              <a:t>Understanding Empathy Maps:  </a:t>
            </a:r>
            <a:r>
              <a:rPr lang="en" u="sng">
                <a:solidFill>
                  <a:schemeClr val="hlink"/>
                </a:solidFill>
                <a:hlinkClick r:id="rId4"/>
              </a:rPr>
              <a:t>https://www.interaction-design.org/literature/article/empathy-map-why-and-how-to-use-it?srsltid=AfmBOoo8JEfMKKSKDAyGaWCzwfJyVCxKBhnX06H684MZtUuz7b_twe1H</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g35ef25f37af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 name="Google Shape;744;g35ef25f37af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9"/>
        <p:cNvGrpSpPr/>
        <p:nvPr/>
      </p:nvGrpSpPr>
      <p:grpSpPr>
        <a:xfrm>
          <a:off x="0" y="0"/>
          <a:ext cx="0" cy="0"/>
          <a:chOff x="0" y="0"/>
          <a:chExt cx="0" cy="0"/>
        </a:xfrm>
      </p:grpSpPr>
      <p:sp>
        <p:nvSpPr>
          <p:cNvPr id="760" name="Google Shape;760;g35ef25f37af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1" name="Google Shape;761;g35ef25f37af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2161ca7da69_2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2161ca7da69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0"/>
        <p:cNvGrpSpPr/>
        <p:nvPr/>
      </p:nvGrpSpPr>
      <p:grpSpPr>
        <a:xfrm>
          <a:off x="0" y="0"/>
          <a:ext cx="0" cy="0"/>
          <a:chOff x="0" y="0"/>
          <a:chExt cx="0" cy="0"/>
        </a:xfrm>
      </p:grpSpPr>
      <p:sp>
        <p:nvSpPr>
          <p:cNvPr id="771" name="Google Shape;771;g35ef25f37af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2" name="Google Shape;772;g35ef25f37af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g35ef25f37af_0_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9" name="Google Shape;779;g35ef25f37af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g35ef25f37af_0_1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6" name="Google Shape;786;g35ef25f37af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4"/>
        <p:cNvGrpSpPr/>
        <p:nvPr/>
      </p:nvGrpSpPr>
      <p:grpSpPr>
        <a:xfrm>
          <a:off x="0" y="0"/>
          <a:ext cx="0" cy="0"/>
          <a:chOff x="0" y="0"/>
          <a:chExt cx="0" cy="0"/>
        </a:xfrm>
      </p:grpSpPr>
      <p:sp>
        <p:nvSpPr>
          <p:cNvPr id="795" name="Google Shape;795;g3607c72d92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6" name="Google Shape;796;g3607c72d92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4"/>
        <p:cNvGrpSpPr/>
        <p:nvPr/>
      </p:nvGrpSpPr>
      <p:grpSpPr>
        <a:xfrm>
          <a:off x="0" y="0"/>
          <a:ext cx="0" cy="0"/>
          <a:chOff x="0" y="0"/>
          <a:chExt cx="0" cy="0"/>
        </a:xfrm>
      </p:grpSpPr>
      <p:sp>
        <p:nvSpPr>
          <p:cNvPr id="805" name="Google Shape;805;g34bb8a3d9f1_1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6" name="Google Shape;806;g34bb8a3d9f1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5"/>
        <p:cNvGrpSpPr/>
        <p:nvPr/>
      </p:nvGrpSpPr>
      <p:grpSpPr>
        <a:xfrm>
          <a:off x="0" y="0"/>
          <a:ext cx="0" cy="0"/>
          <a:chOff x="0" y="0"/>
          <a:chExt cx="0" cy="0"/>
        </a:xfrm>
      </p:grpSpPr>
      <p:sp>
        <p:nvSpPr>
          <p:cNvPr id="816" name="Google Shape;816;g35ef25f37af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7" name="Google Shape;817;g35ef25f37af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**Replace with your organisation's HUB</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4"/>
        <p:cNvGrpSpPr/>
        <p:nvPr/>
      </p:nvGrpSpPr>
      <p:grpSpPr>
        <a:xfrm>
          <a:off x="0" y="0"/>
          <a:ext cx="0" cy="0"/>
          <a:chOff x="0" y="0"/>
          <a:chExt cx="0" cy="0"/>
        </a:xfrm>
      </p:grpSpPr>
      <p:sp>
        <p:nvSpPr>
          <p:cNvPr id="825" name="Google Shape;825;ged9256fe6f_0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6" name="Google Shape;826;ged9256fe6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solidFill>
                  <a:schemeClr val="dk1"/>
                </a:solidFill>
              </a:rPr>
              <a:t>"Le savoir n’a de valeur que s’il est partagé."</a:t>
            </a:r>
            <a:endParaRPr b="1">
              <a:solidFill>
                <a:schemeClr val="dk1"/>
              </a:solidFill>
            </a:endParaRPr>
          </a:p>
          <a:p>
            <a:pPr marL="0" lvl="0" indent="0" algn="l" rtl="0">
              <a:spcBef>
                <a:spcPts val="0"/>
              </a:spcBef>
              <a:spcAft>
                <a:spcPts val="0"/>
              </a:spcAft>
              <a:buNone/>
            </a:pPr>
            <a:r>
              <a:rPr lang="en">
                <a:solidFill>
                  <a:schemeClr val="dk1"/>
                </a:solidFill>
              </a:rPr>
              <a:t>— </a:t>
            </a:r>
            <a:r>
              <a:rPr lang="en" i="1">
                <a:solidFill>
                  <a:schemeClr val="dk1"/>
                </a:solidFill>
              </a:rPr>
              <a:t>Proverbe africain</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g54dda1946d_6_3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5" name="Google Shape;835;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g369a61672cd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2" name="Google Shape;842;g369a61672cd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solidFill>
                  <a:schemeClr val="dk1"/>
                </a:solidFill>
              </a:rPr>
              <a:t>"Le savoir n’a de valeur que s’il est partagé."</a:t>
            </a:r>
            <a:endParaRPr b="1">
              <a:solidFill>
                <a:schemeClr val="dk1"/>
              </a:solidFill>
            </a:endParaRPr>
          </a:p>
          <a:p>
            <a:pPr marL="0" lvl="0" indent="0" algn="l" rtl="0">
              <a:spcBef>
                <a:spcPts val="0"/>
              </a:spcBef>
              <a:spcAft>
                <a:spcPts val="0"/>
              </a:spcAft>
              <a:buNone/>
            </a:pPr>
            <a:r>
              <a:rPr lang="en">
                <a:solidFill>
                  <a:schemeClr val="dk1"/>
                </a:solidFill>
              </a:rPr>
              <a:t>— </a:t>
            </a:r>
            <a:r>
              <a:rPr lang="en" i="1">
                <a:solidFill>
                  <a:schemeClr val="dk1"/>
                </a:solidFill>
              </a:rPr>
              <a:t>Proverbe africain</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9"/>
        <p:cNvGrpSpPr/>
        <p:nvPr/>
      </p:nvGrpSpPr>
      <p:grpSpPr>
        <a:xfrm>
          <a:off x="0" y="0"/>
          <a:ext cx="0" cy="0"/>
          <a:chOff x="0" y="0"/>
          <a:chExt cx="0" cy="0"/>
        </a:xfrm>
      </p:grpSpPr>
      <p:sp>
        <p:nvSpPr>
          <p:cNvPr id="850" name="Google Shape;850;g2223e295f34_1_281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1" name="Google Shape;851;g2223e295f34_1_28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34f76f0bcf6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34f76f0bcf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35ef25f37af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35ef25f37af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34f76f0bcf6_0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34f76f0bcf6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35ef25f37af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0" name="Google Shape;410;g35ef25f37af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Questions that can be built into the LMS</a:t>
            </a:r>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Quel est l'objectif principal des ressources éducatives libres (REL) ?</a:t>
            </a:r>
            <a:endParaRPr b="1">
              <a:solidFill>
                <a:schemeClr val="dk1"/>
              </a:solidFill>
            </a:endParaRPr>
          </a:p>
          <a:p>
            <a:pPr marL="457200" lvl="0" indent="-298450" algn="l" rtl="0">
              <a:lnSpc>
                <a:spcPct val="115000"/>
              </a:lnSpc>
              <a:spcBef>
                <a:spcPts val="1200"/>
              </a:spcBef>
              <a:spcAft>
                <a:spcPts val="0"/>
              </a:spcAft>
              <a:buClr>
                <a:schemeClr val="dk1"/>
              </a:buClr>
              <a:buSzPts val="1100"/>
              <a:buChar char="●"/>
            </a:pPr>
            <a:r>
              <a:rPr lang="en">
                <a:solidFill>
                  <a:schemeClr val="dk1"/>
                </a:solidFill>
              </a:rPr>
              <a:t>A) Restreindre l'accès au contenu éducatif</a:t>
            </a:r>
            <a:br>
              <a:rPr lang="en">
                <a:solidFill>
                  <a:schemeClr val="dk1"/>
                </a:solidFill>
              </a:rPr>
            </a:b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B) Permettre l'utilisation, la modification et le partage gratuits de ressources pédagogiques</a:t>
            </a:r>
            <a:br>
              <a:rPr lang="en">
                <a:solidFill>
                  <a:schemeClr val="dk1"/>
                </a:solidFill>
              </a:rPr>
            </a:b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C) Vendre du matériel éducatif à des prix réduits</a:t>
            </a:r>
            <a:br>
              <a:rPr lang="en">
                <a:solidFill>
                  <a:schemeClr val="dk1"/>
                </a:solidFill>
              </a:rPr>
            </a:b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D) Limiter la collaboration entre enseignants</a:t>
            </a:r>
            <a:endParaRPr>
              <a:solidFill>
                <a:schemeClr val="dk1"/>
              </a:solidFill>
            </a:endParaRPr>
          </a:p>
          <a:p>
            <a:pPr marL="457200" lvl="0" indent="0" algn="l" rtl="0">
              <a:lnSpc>
                <a:spcPct val="115000"/>
              </a:lnSpc>
              <a:spcBef>
                <a:spcPts val="1200"/>
              </a:spcBef>
              <a:spcAft>
                <a:spcPts val="0"/>
              </a:spcAft>
              <a:buNone/>
            </a:pPr>
            <a:r>
              <a:rPr lang="en" b="1">
                <a:solidFill>
                  <a:schemeClr val="dk1"/>
                </a:solidFill>
              </a:rPr>
              <a:t>Réponse correcte :</a:t>
            </a:r>
            <a:r>
              <a:rPr lang="en">
                <a:solidFill>
                  <a:schemeClr val="dk1"/>
                </a:solidFill>
              </a:rPr>
              <a:t> B</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Quels types de licences sont généralement associés aux REL ?</a:t>
            </a:r>
            <a:endParaRPr b="1">
              <a:solidFill>
                <a:schemeClr val="dk1"/>
              </a:solidFill>
            </a:endParaRPr>
          </a:p>
          <a:p>
            <a:pPr marL="457200" lvl="0" indent="-298450" algn="l" rtl="0">
              <a:lnSpc>
                <a:spcPct val="115000"/>
              </a:lnSpc>
              <a:spcBef>
                <a:spcPts val="1200"/>
              </a:spcBef>
              <a:spcAft>
                <a:spcPts val="0"/>
              </a:spcAft>
              <a:buClr>
                <a:schemeClr val="dk1"/>
              </a:buClr>
              <a:buSzPts val="1100"/>
              <a:buChar char="●"/>
            </a:pPr>
            <a:r>
              <a:rPr lang="en">
                <a:solidFill>
                  <a:schemeClr val="dk1"/>
                </a:solidFill>
              </a:rPr>
              <a:t>A) Droits d'auteur traditionnels (©)</a:t>
            </a:r>
            <a:br>
              <a:rPr lang="en">
                <a:solidFill>
                  <a:schemeClr val="dk1"/>
                </a:solidFill>
              </a:rPr>
            </a:b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B) Licences propriétaires</a:t>
            </a:r>
            <a:br>
              <a:rPr lang="en">
                <a:solidFill>
                  <a:schemeClr val="dk1"/>
                </a:solidFill>
              </a:rPr>
            </a:b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C) Licences Creative Commons</a:t>
            </a:r>
            <a:br>
              <a:rPr lang="en">
                <a:solidFill>
                  <a:schemeClr val="dk1"/>
                </a:solidFill>
              </a:rPr>
            </a:b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D) Aucune licence</a:t>
            </a:r>
            <a:br>
              <a:rPr lang="en">
                <a:solidFill>
                  <a:schemeClr val="dk1"/>
                </a:solidFill>
              </a:rPr>
            </a:b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Réponse correcte :</a:t>
            </a:r>
            <a:r>
              <a:rPr lang="en">
                <a:solidFill>
                  <a:schemeClr val="dk1"/>
                </a:solidFill>
              </a:rPr>
              <a:t> C</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Comment les REL favorisent-elles l'inclusion dans l'éducation ?</a:t>
            </a:r>
            <a:endParaRPr b="1">
              <a:solidFill>
                <a:schemeClr val="dk1"/>
              </a:solidFill>
            </a:endParaRPr>
          </a:p>
          <a:p>
            <a:pPr marL="457200" lvl="0" indent="-298450" algn="l" rtl="0">
              <a:lnSpc>
                <a:spcPct val="115000"/>
              </a:lnSpc>
              <a:spcBef>
                <a:spcPts val="1200"/>
              </a:spcBef>
              <a:spcAft>
                <a:spcPts val="0"/>
              </a:spcAft>
              <a:buClr>
                <a:schemeClr val="dk1"/>
              </a:buClr>
              <a:buSzPts val="1100"/>
              <a:buChar char="●"/>
            </a:pPr>
            <a:r>
              <a:rPr lang="en">
                <a:solidFill>
                  <a:schemeClr val="dk1"/>
                </a:solidFill>
              </a:rPr>
              <a:t>A) En imposant un format unique pour tous les apprenants</a:t>
            </a:r>
            <a:br>
              <a:rPr lang="en">
                <a:solidFill>
                  <a:schemeClr val="dk1"/>
                </a:solidFill>
              </a:rPr>
            </a:b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B) En offrant des ressources flexibles adaptées aux divers besoins des élèves</a:t>
            </a:r>
            <a:br>
              <a:rPr lang="en">
                <a:solidFill>
                  <a:schemeClr val="dk1"/>
                </a:solidFill>
              </a:rPr>
            </a:b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C) En limitant l'accès aux ressources aux enseignants certifiés</a:t>
            </a:r>
            <a:br>
              <a:rPr lang="en">
                <a:solidFill>
                  <a:schemeClr val="dk1"/>
                </a:solidFill>
              </a:rPr>
            </a:b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D) En restreignant l'utilisation des ressources à des contextes spécifiques</a:t>
            </a:r>
            <a:br>
              <a:rPr lang="en">
                <a:solidFill>
                  <a:schemeClr val="dk1"/>
                </a:solidFill>
              </a:rPr>
            </a:b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Réponse correcte :</a:t>
            </a:r>
            <a:r>
              <a:rPr lang="en">
                <a:solidFill>
                  <a:schemeClr val="dk1"/>
                </a:solidFill>
              </a:rPr>
              <a:t> B</a:t>
            </a:r>
            <a:endParaRPr>
              <a:solidFill>
                <a:schemeClr val="dk1"/>
              </a:solidFill>
            </a:endParaRPr>
          </a:p>
          <a:p>
            <a:pPr marL="0" lvl="0" indent="0" algn="l" rtl="0">
              <a:spcBef>
                <a:spcPts val="120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34bb8a3d9f1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 name="Google Shape;420;g34bb8a3d9f1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1"/>
        </a:solidFill>
        <a:effectLst/>
      </p:bgPr>
    </p:bg>
    <p:spTree>
      <p:nvGrpSpPr>
        <p:cNvPr id="1" name="Shape 9"/>
        <p:cNvGrpSpPr/>
        <p:nvPr/>
      </p:nvGrpSpPr>
      <p:grpSpPr>
        <a:xfrm>
          <a:off x="0" y="0"/>
          <a:ext cx="0" cy="0"/>
          <a:chOff x="0" y="0"/>
          <a:chExt cx="0" cy="0"/>
        </a:xfrm>
      </p:grpSpPr>
      <p:sp>
        <p:nvSpPr>
          <p:cNvPr id="10" name="Google Shape;10;p2"/>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1609200" y="1424875"/>
            <a:ext cx="5925600" cy="2079300"/>
          </a:xfrm>
          <a:prstGeom prst="rect">
            <a:avLst/>
          </a:prstGeom>
          <a:noFill/>
        </p:spPr>
        <p:txBody>
          <a:bodyPr spcFirstLastPara="1" wrap="square" lIns="91425" tIns="91425" rIns="91425" bIns="91425" anchor="ctr" anchorCtr="0">
            <a:noAutofit/>
          </a:bodyPr>
          <a:lstStyle>
            <a:lvl1pPr lvl="0" algn="ctr">
              <a:lnSpc>
                <a:spcPct val="115000"/>
              </a:lnSpc>
              <a:spcBef>
                <a:spcPts val="0"/>
              </a:spcBef>
              <a:spcAft>
                <a:spcPts val="0"/>
              </a:spcAft>
              <a:buSzPts val="5200"/>
              <a:buNone/>
              <a:defRPr sz="7200" b="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1609200" y="3573775"/>
            <a:ext cx="5942700" cy="475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4"/>
        <p:cNvGrpSpPr/>
        <p:nvPr/>
      </p:nvGrpSpPr>
      <p:grpSpPr>
        <a:xfrm>
          <a:off x="0" y="0"/>
          <a:ext cx="0" cy="0"/>
          <a:chOff x="0" y="0"/>
          <a:chExt cx="0" cy="0"/>
        </a:xfrm>
      </p:grpSpPr>
      <p:sp>
        <p:nvSpPr>
          <p:cNvPr id="85" name="Google Shape;85;p11"/>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6" name="Google Shape;86;p11"/>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87" name="Google Shape;87;p11"/>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8" name="Google Shape;88;p11"/>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89" name="Google Shape;89;p11"/>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90" name="Google Shape;90;p11"/>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91" name="Google Shape;91;p11"/>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92" name="Google Shape;92;p11"/>
          <p:cNvSpPr txBox="1">
            <a:spLocks noGrp="1"/>
          </p:cNvSpPr>
          <p:nvPr>
            <p:ph type="title" hasCustomPrompt="1"/>
          </p:nvPr>
        </p:nvSpPr>
        <p:spPr>
          <a:xfrm>
            <a:off x="1284000" y="1429725"/>
            <a:ext cx="6576000" cy="14088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6000">
                <a:solidFill>
                  <a:schemeClr val="dk2"/>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93" name="Google Shape;93;p11"/>
          <p:cNvSpPr txBox="1">
            <a:spLocks noGrp="1"/>
          </p:cNvSpPr>
          <p:nvPr>
            <p:ph type="subTitle" idx="1"/>
          </p:nvPr>
        </p:nvSpPr>
        <p:spPr>
          <a:xfrm>
            <a:off x="1284000" y="2985500"/>
            <a:ext cx="6576000" cy="4971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2"/>
        </a:solidFill>
        <a:effectLst/>
      </p:bgPr>
    </p:bg>
    <p:spTree>
      <p:nvGrpSpPr>
        <p:cNvPr id="1" name="Shape 94"/>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95"/>
        <p:cNvGrpSpPr/>
        <p:nvPr/>
      </p:nvGrpSpPr>
      <p:grpSpPr>
        <a:xfrm>
          <a:off x="0" y="0"/>
          <a:ext cx="0" cy="0"/>
          <a:chOff x="0" y="0"/>
          <a:chExt cx="0" cy="0"/>
        </a:xfrm>
      </p:grpSpPr>
      <p:sp>
        <p:nvSpPr>
          <p:cNvPr id="96" name="Google Shape;96;p13"/>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8" name="Google Shape;98;p13"/>
          <p:cNvSpPr txBox="1">
            <a:spLocks noGrp="1"/>
          </p:cNvSpPr>
          <p:nvPr>
            <p:ph type="subTitle" idx="1"/>
          </p:nvPr>
        </p:nvSpPr>
        <p:spPr>
          <a:xfrm>
            <a:off x="713225" y="2018125"/>
            <a:ext cx="2426100" cy="5382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 name="Google Shape;99;p13"/>
          <p:cNvSpPr txBox="1">
            <a:spLocks noGrp="1"/>
          </p:cNvSpPr>
          <p:nvPr>
            <p:ph type="subTitle" idx="2"/>
          </p:nvPr>
        </p:nvSpPr>
        <p:spPr>
          <a:xfrm>
            <a:off x="713225" y="3870728"/>
            <a:ext cx="2426100" cy="5382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0" name="Google Shape;100;p13"/>
          <p:cNvSpPr txBox="1">
            <a:spLocks noGrp="1"/>
          </p:cNvSpPr>
          <p:nvPr>
            <p:ph type="subTitle" idx="3"/>
          </p:nvPr>
        </p:nvSpPr>
        <p:spPr>
          <a:xfrm>
            <a:off x="3359125" y="3870725"/>
            <a:ext cx="2426100" cy="5382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1" name="Google Shape;101;p13"/>
          <p:cNvSpPr txBox="1">
            <a:spLocks noGrp="1"/>
          </p:cNvSpPr>
          <p:nvPr>
            <p:ph type="subTitle" idx="4"/>
          </p:nvPr>
        </p:nvSpPr>
        <p:spPr>
          <a:xfrm>
            <a:off x="3359125" y="2018025"/>
            <a:ext cx="2426100" cy="5382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2" name="Google Shape;102;p13"/>
          <p:cNvSpPr txBox="1">
            <a:spLocks noGrp="1"/>
          </p:cNvSpPr>
          <p:nvPr>
            <p:ph type="title" idx="5" hasCustomPrompt="1"/>
          </p:nvPr>
        </p:nvSpPr>
        <p:spPr>
          <a:xfrm>
            <a:off x="713225" y="1141288"/>
            <a:ext cx="656100" cy="438000"/>
          </a:xfrm>
          <a:prstGeom prst="rect">
            <a:avLst/>
          </a:prstGeom>
          <a:noFill/>
        </p:spPr>
        <p:txBody>
          <a:bodyPr spcFirstLastPara="1" wrap="square" lIns="91425" tIns="91425" rIns="91425" bIns="91425" anchor="ctr" anchorCtr="0">
            <a:noAutofit/>
          </a:bodyPr>
          <a:lstStyle>
            <a:lvl1pPr lvl="0" rtl="0">
              <a:lnSpc>
                <a:spcPct val="115000"/>
              </a:lnSpc>
              <a:spcBef>
                <a:spcPts val="0"/>
              </a:spcBef>
              <a:spcAft>
                <a:spcPts val="0"/>
              </a:spcAft>
              <a:buSzPts val="3000"/>
              <a:buNone/>
              <a:defRPr sz="28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3" name="Google Shape;103;p13"/>
          <p:cNvSpPr txBox="1">
            <a:spLocks noGrp="1"/>
          </p:cNvSpPr>
          <p:nvPr>
            <p:ph type="title" idx="6" hasCustomPrompt="1"/>
          </p:nvPr>
        </p:nvSpPr>
        <p:spPr>
          <a:xfrm>
            <a:off x="3359125" y="2994063"/>
            <a:ext cx="656100" cy="438900"/>
          </a:xfrm>
          <a:prstGeom prst="rect">
            <a:avLst/>
          </a:prstGeom>
          <a:noFill/>
        </p:spPr>
        <p:txBody>
          <a:bodyPr spcFirstLastPara="1" wrap="square" lIns="91425" tIns="91425" rIns="91425" bIns="91425" anchor="ctr" anchorCtr="0">
            <a:noAutofit/>
          </a:bodyPr>
          <a:lstStyle>
            <a:lvl1pPr lvl="0" rtl="0">
              <a:lnSpc>
                <a:spcPct val="115000"/>
              </a:lnSpc>
              <a:spcBef>
                <a:spcPts val="0"/>
              </a:spcBef>
              <a:spcAft>
                <a:spcPts val="0"/>
              </a:spcAft>
              <a:buSzPts val="3000"/>
              <a:buNone/>
              <a:defRPr sz="28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4" name="Google Shape;104;p13"/>
          <p:cNvSpPr txBox="1">
            <a:spLocks noGrp="1"/>
          </p:cNvSpPr>
          <p:nvPr>
            <p:ph type="title" idx="7" hasCustomPrompt="1"/>
          </p:nvPr>
        </p:nvSpPr>
        <p:spPr>
          <a:xfrm>
            <a:off x="713225" y="2994063"/>
            <a:ext cx="656100" cy="438900"/>
          </a:xfrm>
          <a:prstGeom prst="rect">
            <a:avLst/>
          </a:prstGeom>
          <a:noFill/>
        </p:spPr>
        <p:txBody>
          <a:bodyPr spcFirstLastPara="1" wrap="square" lIns="91425" tIns="91425" rIns="91425" bIns="91425" anchor="ctr" anchorCtr="0">
            <a:noAutofit/>
          </a:bodyPr>
          <a:lstStyle>
            <a:lvl1pPr lvl="0" rtl="0">
              <a:lnSpc>
                <a:spcPct val="115000"/>
              </a:lnSpc>
              <a:spcBef>
                <a:spcPts val="0"/>
              </a:spcBef>
              <a:spcAft>
                <a:spcPts val="0"/>
              </a:spcAft>
              <a:buSzPts val="3000"/>
              <a:buNone/>
              <a:defRPr sz="28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5" name="Google Shape;105;p13"/>
          <p:cNvSpPr txBox="1">
            <a:spLocks noGrp="1"/>
          </p:cNvSpPr>
          <p:nvPr>
            <p:ph type="title" idx="8" hasCustomPrompt="1"/>
          </p:nvPr>
        </p:nvSpPr>
        <p:spPr>
          <a:xfrm>
            <a:off x="3359125" y="1142055"/>
            <a:ext cx="656100" cy="438000"/>
          </a:xfrm>
          <a:prstGeom prst="rect">
            <a:avLst/>
          </a:prstGeom>
          <a:noFill/>
        </p:spPr>
        <p:txBody>
          <a:bodyPr spcFirstLastPara="1" wrap="square" lIns="91425" tIns="91425" rIns="91425" bIns="91425" anchor="ctr" anchorCtr="0">
            <a:noAutofit/>
          </a:bodyPr>
          <a:lstStyle>
            <a:lvl1pPr lvl="0" rtl="0">
              <a:lnSpc>
                <a:spcPct val="115000"/>
              </a:lnSpc>
              <a:spcBef>
                <a:spcPts val="0"/>
              </a:spcBef>
              <a:spcAft>
                <a:spcPts val="0"/>
              </a:spcAft>
              <a:buSzPts val="3000"/>
              <a:buNone/>
              <a:defRPr sz="28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6" name="Google Shape;106;p13"/>
          <p:cNvSpPr txBox="1">
            <a:spLocks noGrp="1"/>
          </p:cNvSpPr>
          <p:nvPr>
            <p:ph type="subTitle" idx="9"/>
          </p:nvPr>
        </p:nvSpPr>
        <p:spPr>
          <a:xfrm>
            <a:off x="5997638" y="3870725"/>
            <a:ext cx="2426100" cy="5382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7" name="Google Shape;107;p13"/>
          <p:cNvSpPr txBox="1">
            <a:spLocks noGrp="1"/>
          </p:cNvSpPr>
          <p:nvPr>
            <p:ph type="subTitle" idx="13"/>
          </p:nvPr>
        </p:nvSpPr>
        <p:spPr>
          <a:xfrm>
            <a:off x="5997638" y="2018025"/>
            <a:ext cx="2426100" cy="5382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8" name="Google Shape;108;p13"/>
          <p:cNvSpPr txBox="1">
            <a:spLocks noGrp="1"/>
          </p:cNvSpPr>
          <p:nvPr>
            <p:ph type="title" idx="14" hasCustomPrompt="1"/>
          </p:nvPr>
        </p:nvSpPr>
        <p:spPr>
          <a:xfrm>
            <a:off x="5997638" y="2994063"/>
            <a:ext cx="656100" cy="438900"/>
          </a:xfrm>
          <a:prstGeom prst="rect">
            <a:avLst/>
          </a:prstGeom>
          <a:noFill/>
        </p:spPr>
        <p:txBody>
          <a:bodyPr spcFirstLastPara="1" wrap="square" lIns="91425" tIns="91425" rIns="91425" bIns="91425" anchor="ctr" anchorCtr="0">
            <a:noAutofit/>
          </a:bodyPr>
          <a:lstStyle>
            <a:lvl1pPr lvl="0" rtl="0">
              <a:lnSpc>
                <a:spcPct val="115000"/>
              </a:lnSpc>
              <a:spcBef>
                <a:spcPts val="0"/>
              </a:spcBef>
              <a:spcAft>
                <a:spcPts val="0"/>
              </a:spcAft>
              <a:buSzPts val="3000"/>
              <a:buNone/>
              <a:defRPr sz="28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9" name="Google Shape;109;p13"/>
          <p:cNvSpPr txBox="1">
            <a:spLocks noGrp="1"/>
          </p:cNvSpPr>
          <p:nvPr>
            <p:ph type="title" idx="15" hasCustomPrompt="1"/>
          </p:nvPr>
        </p:nvSpPr>
        <p:spPr>
          <a:xfrm>
            <a:off x="5997638" y="1142055"/>
            <a:ext cx="656100" cy="438000"/>
          </a:xfrm>
          <a:prstGeom prst="rect">
            <a:avLst/>
          </a:prstGeom>
          <a:noFill/>
        </p:spPr>
        <p:txBody>
          <a:bodyPr spcFirstLastPara="1" wrap="square" lIns="91425" tIns="91425" rIns="91425" bIns="91425" anchor="ctr" anchorCtr="0">
            <a:noAutofit/>
          </a:bodyPr>
          <a:lstStyle>
            <a:lvl1pPr lvl="0" rtl="0">
              <a:lnSpc>
                <a:spcPct val="115000"/>
              </a:lnSpc>
              <a:spcBef>
                <a:spcPts val="0"/>
              </a:spcBef>
              <a:spcAft>
                <a:spcPts val="0"/>
              </a:spcAft>
              <a:buSzPts val="3000"/>
              <a:buNone/>
              <a:defRPr sz="28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0" name="Google Shape;110;p13"/>
          <p:cNvSpPr txBox="1">
            <a:spLocks noGrp="1"/>
          </p:cNvSpPr>
          <p:nvPr>
            <p:ph type="subTitle" idx="16"/>
          </p:nvPr>
        </p:nvSpPr>
        <p:spPr>
          <a:xfrm>
            <a:off x="713225" y="1594575"/>
            <a:ext cx="2423100" cy="4389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400"/>
              <a:buFont typeface="Bebas Neue"/>
              <a:buNone/>
              <a:defRPr sz="2000" b="1">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 name="Google Shape;111;p13"/>
          <p:cNvSpPr txBox="1">
            <a:spLocks noGrp="1"/>
          </p:cNvSpPr>
          <p:nvPr>
            <p:ph type="subTitle" idx="17"/>
          </p:nvPr>
        </p:nvSpPr>
        <p:spPr>
          <a:xfrm>
            <a:off x="713225" y="3447136"/>
            <a:ext cx="2423100" cy="428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400"/>
              <a:buFont typeface="Bebas Neue"/>
              <a:buNone/>
              <a:defRPr sz="2000" b="1">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2" name="Google Shape;112;p13"/>
          <p:cNvSpPr txBox="1">
            <a:spLocks noGrp="1"/>
          </p:cNvSpPr>
          <p:nvPr>
            <p:ph type="subTitle" idx="18"/>
          </p:nvPr>
        </p:nvSpPr>
        <p:spPr>
          <a:xfrm>
            <a:off x="3359125" y="3447125"/>
            <a:ext cx="2423100" cy="428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400"/>
              <a:buFont typeface="Bebas Neue"/>
              <a:buNone/>
              <a:defRPr sz="2000" b="1">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3" name="Google Shape;113;p13"/>
          <p:cNvSpPr txBox="1">
            <a:spLocks noGrp="1"/>
          </p:cNvSpPr>
          <p:nvPr>
            <p:ph type="subTitle" idx="19"/>
          </p:nvPr>
        </p:nvSpPr>
        <p:spPr>
          <a:xfrm>
            <a:off x="3359125" y="1594575"/>
            <a:ext cx="2423100" cy="4389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400"/>
              <a:buFont typeface="Bebas Neue"/>
              <a:buNone/>
              <a:defRPr sz="2000" b="1">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4" name="Google Shape;114;p13"/>
          <p:cNvSpPr txBox="1">
            <a:spLocks noGrp="1"/>
          </p:cNvSpPr>
          <p:nvPr>
            <p:ph type="subTitle" idx="20"/>
          </p:nvPr>
        </p:nvSpPr>
        <p:spPr>
          <a:xfrm>
            <a:off x="5997638" y="3447125"/>
            <a:ext cx="2423100" cy="428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400"/>
              <a:buFont typeface="Bebas Neue"/>
              <a:buNone/>
              <a:defRPr sz="2000" b="1">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5" name="Google Shape;115;p13"/>
          <p:cNvSpPr txBox="1">
            <a:spLocks noGrp="1"/>
          </p:cNvSpPr>
          <p:nvPr>
            <p:ph type="subTitle" idx="21"/>
          </p:nvPr>
        </p:nvSpPr>
        <p:spPr>
          <a:xfrm>
            <a:off x="5997638" y="1594575"/>
            <a:ext cx="2423100" cy="4389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400"/>
              <a:buFont typeface="Bebas Neue"/>
              <a:buNone/>
              <a:defRPr sz="2000" b="1">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cxnSp>
        <p:nvCxnSpPr>
          <p:cNvPr id="116" name="Google Shape;116;p13"/>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117" name="Google Shape;117;p13"/>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8" name="Google Shape;118;p13"/>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119" name="Google Shape;119;p13"/>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120" name="Google Shape;120;p13"/>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121" name="Google Shape;121;p13"/>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22"/>
        <p:cNvGrpSpPr/>
        <p:nvPr/>
      </p:nvGrpSpPr>
      <p:grpSpPr>
        <a:xfrm>
          <a:off x="0" y="0"/>
          <a:ext cx="0" cy="0"/>
          <a:chOff x="0" y="0"/>
          <a:chExt cx="0" cy="0"/>
        </a:xfrm>
      </p:grpSpPr>
      <p:sp>
        <p:nvSpPr>
          <p:cNvPr id="123" name="Google Shape;123;p14"/>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4" name="Google Shape;124;p14"/>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125" name="Google Shape;125;p14"/>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6" name="Google Shape;126;p14"/>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127" name="Google Shape;127;p14"/>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128" name="Google Shape;128;p14"/>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129" name="Google Shape;129;p14"/>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130" name="Google Shape;130;p14"/>
          <p:cNvSpPr txBox="1">
            <a:spLocks noGrp="1"/>
          </p:cNvSpPr>
          <p:nvPr>
            <p:ph type="title"/>
          </p:nvPr>
        </p:nvSpPr>
        <p:spPr>
          <a:xfrm>
            <a:off x="969900" y="3387600"/>
            <a:ext cx="7204200" cy="5319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a:solidFill>
                  <a:schemeClr val="dk2"/>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31" name="Google Shape;131;p14"/>
          <p:cNvSpPr txBox="1">
            <a:spLocks noGrp="1"/>
          </p:cNvSpPr>
          <p:nvPr>
            <p:ph type="subTitle" idx="1"/>
          </p:nvPr>
        </p:nvSpPr>
        <p:spPr>
          <a:xfrm>
            <a:off x="969900" y="1312625"/>
            <a:ext cx="7204200" cy="1478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p:cSld name="CUSTOM_9">
    <p:spTree>
      <p:nvGrpSpPr>
        <p:cNvPr id="1" name="Shape 132"/>
        <p:cNvGrpSpPr/>
        <p:nvPr/>
      </p:nvGrpSpPr>
      <p:grpSpPr>
        <a:xfrm>
          <a:off x="0" y="0"/>
          <a:ext cx="0" cy="0"/>
          <a:chOff x="0" y="0"/>
          <a:chExt cx="0" cy="0"/>
        </a:xfrm>
      </p:grpSpPr>
      <p:sp>
        <p:nvSpPr>
          <p:cNvPr id="133" name="Google Shape;133;p15"/>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4" name="Google Shape;134;p15"/>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135" name="Google Shape;135;p15"/>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6" name="Google Shape;136;p15"/>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137" name="Google Shape;137;p15"/>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138" name="Google Shape;138;p15"/>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139" name="Google Shape;139;p15"/>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140" name="Google Shape;140;p15"/>
          <p:cNvSpPr txBox="1">
            <a:spLocks noGrp="1"/>
          </p:cNvSpPr>
          <p:nvPr>
            <p:ph type="title"/>
          </p:nvPr>
        </p:nvSpPr>
        <p:spPr>
          <a:xfrm>
            <a:off x="720000" y="1148563"/>
            <a:ext cx="3944700" cy="16071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41" name="Google Shape;141;p15"/>
          <p:cNvSpPr txBox="1">
            <a:spLocks noGrp="1"/>
          </p:cNvSpPr>
          <p:nvPr>
            <p:ph type="subTitle" idx="1"/>
          </p:nvPr>
        </p:nvSpPr>
        <p:spPr>
          <a:xfrm>
            <a:off x="720000" y="2878638"/>
            <a:ext cx="3944700" cy="1116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2" name="Google Shape;142;p15"/>
          <p:cNvSpPr>
            <a:spLocks noGrp="1"/>
          </p:cNvSpPr>
          <p:nvPr>
            <p:ph type="pic" idx="2"/>
          </p:nvPr>
        </p:nvSpPr>
        <p:spPr>
          <a:xfrm>
            <a:off x="720000" y="2845350"/>
            <a:ext cx="7500625" cy="1607100"/>
          </a:xfrm>
          <a:prstGeom prst="flowChartProcess">
            <a:avLst/>
          </a:prstGeom>
          <a:noFill/>
          <a:ln w="19050" cap="flat" cmpd="sng">
            <a:solidFill>
              <a:schemeClr val="dk2"/>
            </a:solidFill>
            <a:prstDash val="solid"/>
            <a:round/>
            <a:headEnd type="none" w="sm" len="sm"/>
            <a:tailEnd type="none" w="sm" len="sm"/>
          </a:ln>
        </p:spPr>
        <p:txBody>
          <a:bodyPr/>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1" name="Shape 143"/>
        <p:cNvGrpSpPr/>
        <p:nvPr/>
      </p:nvGrpSpPr>
      <p:grpSpPr>
        <a:xfrm>
          <a:off x="0" y="0"/>
          <a:ext cx="0" cy="0"/>
          <a:chOff x="0" y="0"/>
          <a:chExt cx="0" cy="0"/>
        </a:xfrm>
      </p:grpSpPr>
      <p:sp>
        <p:nvSpPr>
          <p:cNvPr id="144" name="Google Shape;144;p16"/>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5" name="Google Shape;145;p16"/>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146" name="Google Shape;146;p16"/>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7" name="Google Shape;147;p16"/>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148" name="Google Shape;148;p16"/>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149" name="Google Shape;149;p16"/>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150" name="Google Shape;150;p16"/>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151" name="Google Shape;151;p16"/>
          <p:cNvSpPr txBox="1">
            <a:spLocks noGrp="1"/>
          </p:cNvSpPr>
          <p:nvPr>
            <p:ph type="title"/>
          </p:nvPr>
        </p:nvSpPr>
        <p:spPr>
          <a:xfrm>
            <a:off x="720000" y="1568400"/>
            <a:ext cx="2891400" cy="7005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52" name="Google Shape;152;p16"/>
          <p:cNvSpPr txBox="1">
            <a:spLocks noGrp="1"/>
          </p:cNvSpPr>
          <p:nvPr>
            <p:ph type="subTitle" idx="1"/>
          </p:nvPr>
        </p:nvSpPr>
        <p:spPr>
          <a:xfrm>
            <a:off x="720000" y="2268888"/>
            <a:ext cx="2891400" cy="1306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153"/>
        <p:cNvGrpSpPr/>
        <p:nvPr/>
      </p:nvGrpSpPr>
      <p:grpSpPr>
        <a:xfrm>
          <a:off x="0" y="0"/>
          <a:ext cx="0" cy="0"/>
          <a:chOff x="0" y="0"/>
          <a:chExt cx="0" cy="0"/>
        </a:xfrm>
      </p:grpSpPr>
      <p:sp>
        <p:nvSpPr>
          <p:cNvPr id="154" name="Google Shape;154;p17"/>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55" name="Google Shape;155;p17"/>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156" name="Google Shape;156;p17"/>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57" name="Google Shape;157;p17"/>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158" name="Google Shape;158;p17"/>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159" name="Google Shape;159;p17"/>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160" name="Google Shape;160;p17"/>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161" name="Google Shape;161;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62" name="Google Shape;162;p17"/>
          <p:cNvSpPr txBox="1">
            <a:spLocks noGrp="1"/>
          </p:cNvSpPr>
          <p:nvPr>
            <p:ph type="subTitle" idx="1"/>
          </p:nvPr>
        </p:nvSpPr>
        <p:spPr>
          <a:xfrm>
            <a:off x="937625" y="3071250"/>
            <a:ext cx="2175300" cy="869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63" name="Google Shape;163;p17"/>
          <p:cNvSpPr txBox="1">
            <a:spLocks noGrp="1"/>
          </p:cNvSpPr>
          <p:nvPr>
            <p:ph type="subTitle" idx="2"/>
          </p:nvPr>
        </p:nvSpPr>
        <p:spPr>
          <a:xfrm>
            <a:off x="3484346" y="3071250"/>
            <a:ext cx="2175300" cy="869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64" name="Google Shape;164;p17"/>
          <p:cNvSpPr txBox="1">
            <a:spLocks noGrp="1"/>
          </p:cNvSpPr>
          <p:nvPr>
            <p:ph type="subTitle" idx="3"/>
          </p:nvPr>
        </p:nvSpPr>
        <p:spPr>
          <a:xfrm>
            <a:off x="6031074" y="3071250"/>
            <a:ext cx="2175300" cy="869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65" name="Google Shape;165;p17"/>
          <p:cNvSpPr txBox="1">
            <a:spLocks noGrp="1"/>
          </p:cNvSpPr>
          <p:nvPr>
            <p:ph type="subTitle" idx="4"/>
          </p:nvPr>
        </p:nvSpPr>
        <p:spPr>
          <a:xfrm>
            <a:off x="937625" y="2690250"/>
            <a:ext cx="2175300" cy="3657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6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600"/>
              <a:buFont typeface="Bebas Neue"/>
              <a:buNone/>
              <a:defRPr sz="2600">
                <a:latin typeface="Bebas Neue"/>
                <a:ea typeface="Bebas Neue"/>
                <a:cs typeface="Bebas Neue"/>
                <a:sym typeface="Bebas Neue"/>
              </a:defRPr>
            </a:lvl2pPr>
            <a:lvl3pPr lvl="2"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3pPr>
            <a:lvl4pPr lvl="3"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4pPr>
            <a:lvl5pPr lvl="4"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5pPr>
            <a:lvl6pPr lvl="5"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6pPr>
            <a:lvl7pPr lvl="6"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7pPr>
            <a:lvl8pPr lvl="7"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8pPr>
            <a:lvl9pPr lvl="8" algn="ctr" rtl="0">
              <a:lnSpc>
                <a:spcPct val="100000"/>
              </a:lnSpc>
              <a:spcBef>
                <a:spcPts val="1600"/>
              </a:spcBef>
              <a:spcAft>
                <a:spcPts val="1600"/>
              </a:spcAft>
              <a:buSzPts val="2600"/>
              <a:buFont typeface="Bebas Neue"/>
              <a:buNone/>
              <a:defRPr sz="2600">
                <a:latin typeface="Bebas Neue"/>
                <a:ea typeface="Bebas Neue"/>
                <a:cs typeface="Bebas Neue"/>
                <a:sym typeface="Bebas Neue"/>
              </a:defRPr>
            </a:lvl9pPr>
          </a:lstStyle>
          <a:p>
            <a:endParaRPr/>
          </a:p>
        </p:txBody>
      </p:sp>
      <p:sp>
        <p:nvSpPr>
          <p:cNvPr id="166" name="Google Shape;166;p17"/>
          <p:cNvSpPr txBox="1">
            <a:spLocks noGrp="1"/>
          </p:cNvSpPr>
          <p:nvPr>
            <p:ph type="subTitle" idx="5"/>
          </p:nvPr>
        </p:nvSpPr>
        <p:spPr>
          <a:xfrm>
            <a:off x="3484347" y="2690250"/>
            <a:ext cx="2175300" cy="3657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6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600"/>
              <a:buFont typeface="Bebas Neue"/>
              <a:buNone/>
              <a:defRPr sz="2600">
                <a:latin typeface="Bebas Neue"/>
                <a:ea typeface="Bebas Neue"/>
                <a:cs typeface="Bebas Neue"/>
                <a:sym typeface="Bebas Neue"/>
              </a:defRPr>
            </a:lvl2pPr>
            <a:lvl3pPr lvl="2"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3pPr>
            <a:lvl4pPr lvl="3"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4pPr>
            <a:lvl5pPr lvl="4"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5pPr>
            <a:lvl6pPr lvl="5"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6pPr>
            <a:lvl7pPr lvl="6"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7pPr>
            <a:lvl8pPr lvl="7"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8pPr>
            <a:lvl9pPr lvl="8" algn="ctr" rtl="0">
              <a:lnSpc>
                <a:spcPct val="100000"/>
              </a:lnSpc>
              <a:spcBef>
                <a:spcPts val="1600"/>
              </a:spcBef>
              <a:spcAft>
                <a:spcPts val="1600"/>
              </a:spcAft>
              <a:buSzPts val="2600"/>
              <a:buFont typeface="Bebas Neue"/>
              <a:buNone/>
              <a:defRPr sz="2600">
                <a:latin typeface="Bebas Neue"/>
                <a:ea typeface="Bebas Neue"/>
                <a:cs typeface="Bebas Neue"/>
                <a:sym typeface="Bebas Neue"/>
              </a:defRPr>
            </a:lvl9pPr>
          </a:lstStyle>
          <a:p>
            <a:endParaRPr/>
          </a:p>
        </p:txBody>
      </p:sp>
      <p:sp>
        <p:nvSpPr>
          <p:cNvPr id="167" name="Google Shape;167;p17"/>
          <p:cNvSpPr txBox="1">
            <a:spLocks noGrp="1"/>
          </p:cNvSpPr>
          <p:nvPr>
            <p:ph type="subTitle" idx="6"/>
          </p:nvPr>
        </p:nvSpPr>
        <p:spPr>
          <a:xfrm>
            <a:off x="6031075" y="2690250"/>
            <a:ext cx="2175300" cy="3657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6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600"/>
              <a:buFont typeface="Bebas Neue"/>
              <a:buNone/>
              <a:defRPr sz="2600">
                <a:latin typeface="Bebas Neue"/>
                <a:ea typeface="Bebas Neue"/>
                <a:cs typeface="Bebas Neue"/>
                <a:sym typeface="Bebas Neue"/>
              </a:defRPr>
            </a:lvl2pPr>
            <a:lvl3pPr lvl="2"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3pPr>
            <a:lvl4pPr lvl="3"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4pPr>
            <a:lvl5pPr lvl="4"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5pPr>
            <a:lvl6pPr lvl="5"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6pPr>
            <a:lvl7pPr lvl="6"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7pPr>
            <a:lvl8pPr lvl="7" algn="ctr" rtl="0">
              <a:lnSpc>
                <a:spcPct val="100000"/>
              </a:lnSpc>
              <a:spcBef>
                <a:spcPts val="1600"/>
              </a:spcBef>
              <a:spcAft>
                <a:spcPts val="0"/>
              </a:spcAft>
              <a:buSzPts val="2600"/>
              <a:buFont typeface="Bebas Neue"/>
              <a:buNone/>
              <a:defRPr sz="2600">
                <a:latin typeface="Bebas Neue"/>
                <a:ea typeface="Bebas Neue"/>
                <a:cs typeface="Bebas Neue"/>
                <a:sym typeface="Bebas Neue"/>
              </a:defRPr>
            </a:lvl8pPr>
            <a:lvl9pPr lvl="8" algn="ctr" rtl="0">
              <a:lnSpc>
                <a:spcPct val="100000"/>
              </a:lnSpc>
              <a:spcBef>
                <a:spcPts val="1600"/>
              </a:spcBef>
              <a:spcAft>
                <a:spcPts val="1600"/>
              </a:spcAft>
              <a:buSzPts val="2600"/>
              <a:buFont typeface="Bebas Neue"/>
              <a:buNone/>
              <a:defRPr sz="2600">
                <a:latin typeface="Bebas Neue"/>
                <a:ea typeface="Bebas Neue"/>
                <a:cs typeface="Bebas Neue"/>
                <a:sym typeface="Bebas Neu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168"/>
        <p:cNvGrpSpPr/>
        <p:nvPr/>
      </p:nvGrpSpPr>
      <p:grpSpPr>
        <a:xfrm>
          <a:off x="0" y="0"/>
          <a:ext cx="0" cy="0"/>
          <a:chOff x="0" y="0"/>
          <a:chExt cx="0" cy="0"/>
        </a:xfrm>
      </p:grpSpPr>
      <p:sp>
        <p:nvSpPr>
          <p:cNvPr id="169" name="Google Shape;169;p18"/>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0" name="Google Shape;170;p18"/>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171" name="Google Shape;171;p18"/>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2" name="Google Shape;172;p18"/>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173" name="Google Shape;173;p18"/>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174" name="Google Shape;174;p18"/>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175" name="Google Shape;175;p18"/>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176" name="Google Shape;176;p1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77" name="Google Shape;177;p18"/>
          <p:cNvSpPr txBox="1">
            <a:spLocks noGrp="1"/>
          </p:cNvSpPr>
          <p:nvPr>
            <p:ph type="subTitle" idx="1"/>
          </p:nvPr>
        </p:nvSpPr>
        <p:spPr>
          <a:xfrm>
            <a:off x="720025" y="1610942"/>
            <a:ext cx="7704000" cy="530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78" name="Google Shape;178;p18"/>
          <p:cNvSpPr txBox="1">
            <a:spLocks noGrp="1"/>
          </p:cNvSpPr>
          <p:nvPr>
            <p:ph type="subTitle" idx="2"/>
          </p:nvPr>
        </p:nvSpPr>
        <p:spPr>
          <a:xfrm>
            <a:off x="720025" y="2731125"/>
            <a:ext cx="77040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79" name="Google Shape;179;p18"/>
          <p:cNvSpPr txBox="1">
            <a:spLocks noGrp="1"/>
          </p:cNvSpPr>
          <p:nvPr>
            <p:ph type="subTitle" idx="3"/>
          </p:nvPr>
        </p:nvSpPr>
        <p:spPr>
          <a:xfrm>
            <a:off x="720025" y="3851625"/>
            <a:ext cx="77040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80" name="Google Shape;180;p18"/>
          <p:cNvSpPr txBox="1">
            <a:spLocks noGrp="1"/>
          </p:cNvSpPr>
          <p:nvPr>
            <p:ph type="subTitle" idx="4"/>
          </p:nvPr>
        </p:nvSpPr>
        <p:spPr>
          <a:xfrm>
            <a:off x="720025" y="1241274"/>
            <a:ext cx="7704000" cy="3936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81" name="Google Shape;181;p18"/>
          <p:cNvSpPr txBox="1">
            <a:spLocks noGrp="1"/>
          </p:cNvSpPr>
          <p:nvPr>
            <p:ph type="subTitle" idx="5"/>
          </p:nvPr>
        </p:nvSpPr>
        <p:spPr>
          <a:xfrm>
            <a:off x="720025" y="2350125"/>
            <a:ext cx="7704000" cy="3936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82" name="Google Shape;182;p18"/>
          <p:cNvSpPr txBox="1">
            <a:spLocks noGrp="1"/>
          </p:cNvSpPr>
          <p:nvPr>
            <p:ph type="subTitle" idx="6"/>
          </p:nvPr>
        </p:nvSpPr>
        <p:spPr>
          <a:xfrm>
            <a:off x="720025" y="3470625"/>
            <a:ext cx="7704000" cy="3936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2">
  <p:cSld name="CUSTOM_6_1_1">
    <p:spTree>
      <p:nvGrpSpPr>
        <p:cNvPr id="1" name="Shape 183"/>
        <p:cNvGrpSpPr/>
        <p:nvPr/>
      </p:nvGrpSpPr>
      <p:grpSpPr>
        <a:xfrm>
          <a:off x="0" y="0"/>
          <a:ext cx="0" cy="0"/>
          <a:chOff x="0" y="0"/>
          <a:chExt cx="0" cy="0"/>
        </a:xfrm>
      </p:grpSpPr>
      <p:sp>
        <p:nvSpPr>
          <p:cNvPr id="184" name="Google Shape;184;p19"/>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5" name="Google Shape;185;p19"/>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186" name="Google Shape;186;p19"/>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7" name="Google Shape;187;p19"/>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188" name="Google Shape;188;p19"/>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189" name="Google Shape;189;p19"/>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190" name="Google Shape;190;p19"/>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191" name="Google Shape;191;p1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92" name="Google Shape;192;p19"/>
          <p:cNvSpPr txBox="1">
            <a:spLocks noGrp="1"/>
          </p:cNvSpPr>
          <p:nvPr>
            <p:ph type="subTitle" idx="1"/>
          </p:nvPr>
        </p:nvSpPr>
        <p:spPr>
          <a:xfrm>
            <a:off x="1381625" y="1718025"/>
            <a:ext cx="70425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93" name="Google Shape;193;p19"/>
          <p:cNvSpPr txBox="1">
            <a:spLocks noGrp="1"/>
          </p:cNvSpPr>
          <p:nvPr>
            <p:ph type="subTitle" idx="2"/>
          </p:nvPr>
        </p:nvSpPr>
        <p:spPr>
          <a:xfrm>
            <a:off x="1381635" y="2861025"/>
            <a:ext cx="70425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94" name="Google Shape;194;p19"/>
          <p:cNvSpPr txBox="1">
            <a:spLocks noGrp="1"/>
          </p:cNvSpPr>
          <p:nvPr>
            <p:ph type="subTitle" idx="3"/>
          </p:nvPr>
        </p:nvSpPr>
        <p:spPr>
          <a:xfrm>
            <a:off x="1381635" y="4004025"/>
            <a:ext cx="7042500" cy="527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95" name="Google Shape;195;p19"/>
          <p:cNvSpPr txBox="1">
            <a:spLocks noGrp="1"/>
          </p:cNvSpPr>
          <p:nvPr>
            <p:ph type="subTitle" idx="4"/>
          </p:nvPr>
        </p:nvSpPr>
        <p:spPr>
          <a:xfrm>
            <a:off x="1381625" y="1406025"/>
            <a:ext cx="7042500" cy="3336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600"/>
              <a:buFont typeface="Bebas Neue"/>
              <a:buNone/>
              <a:defRPr sz="2000" b="1">
                <a:solidFill>
                  <a:schemeClr val="dk2"/>
                </a:solidFill>
                <a:latin typeface="Quicksand"/>
                <a:ea typeface="Quicksand"/>
                <a:cs typeface="Quicksand"/>
                <a:sym typeface="Quicksand"/>
              </a:defRPr>
            </a:lvl1pPr>
            <a:lvl2pPr lvl="1" rtl="0">
              <a:lnSpc>
                <a:spcPct val="100000"/>
              </a:lnSpc>
              <a:spcBef>
                <a:spcPts val="0"/>
              </a:spcBef>
              <a:spcAft>
                <a:spcPts val="0"/>
              </a:spcAft>
              <a:buSzPts val="2600"/>
              <a:buFont typeface="Bebas Neue"/>
              <a:buNone/>
              <a:defRPr sz="2600">
                <a:latin typeface="Bebas Neue"/>
                <a:ea typeface="Bebas Neue"/>
                <a:cs typeface="Bebas Neue"/>
                <a:sym typeface="Bebas Neue"/>
              </a:defRPr>
            </a:lvl2pPr>
            <a:lvl3pPr lvl="2" rtl="0">
              <a:lnSpc>
                <a:spcPct val="100000"/>
              </a:lnSpc>
              <a:spcBef>
                <a:spcPts val="1600"/>
              </a:spcBef>
              <a:spcAft>
                <a:spcPts val="0"/>
              </a:spcAft>
              <a:buSzPts val="2600"/>
              <a:buFont typeface="Bebas Neue"/>
              <a:buNone/>
              <a:defRPr sz="2600">
                <a:latin typeface="Bebas Neue"/>
                <a:ea typeface="Bebas Neue"/>
                <a:cs typeface="Bebas Neue"/>
                <a:sym typeface="Bebas Neue"/>
              </a:defRPr>
            </a:lvl3pPr>
            <a:lvl4pPr lvl="3" rtl="0">
              <a:lnSpc>
                <a:spcPct val="100000"/>
              </a:lnSpc>
              <a:spcBef>
                <a:spcPts val="1600"/>
              </a:spcBef>
              <a:spcAft>
                <a:spcPts val="0"/>
              </a:spcAft>
              <a:buSzPts val="2600"/>
              <a:buFont typeface="Bebas Neue"/>
              <a:buNone/>
              <a:defRPr sz="2600">
                <a:latin typeface="Bebas Neue"/>
                <a:ea typeface="Bebas Neue"/>
                <a:cs typeface="Bebas Neue"/>
                <a:sym typeface="Bebas Neue"/>
              </a:defRPr>
            </a:lvl4pPr>
            <a:lvl5pPr lvl="4" rtl="0">
              <a:lnSpc>
                <a:spcPct val="100000"/>
              </a:lnSpc>
              <a:spcBef>
                <a:spcPts val="1600"/>
              </a:spcBef>
              <a:spcAft>
                <a:spcPts val="0"/>
              </a:spcAft>
              <a:buSzPts val="2600"/>
              <a:buFont typeface="Bebas Neue"/>
              <a:buNone/>
              <a:defRPr sz="2600">
                <a:latin typeface="Bebas Neue"/>
                <a:ea typeface="Bebas Neue"/>
                <a:cs typeface="Bebas Neue"/>
                <a:sym typeface="Bebas Neue"/>
              </a:defRPr>
            </a:lvl5pPr>
            <a:lvl6pPr lvl="5" rtl="0">
              <a:lnSpc>
                <a:spcPct val="100000"/>
              </a:lnSpc>
              <a:spcBef>
                <a:spcPts val="1600"/>
              </a:spcBef>
              <a:spcAft>
                <a:spcPts val="0"/>
              </a:spcAft>
              <a:buSzPts val="2600"/>
              <a:buFont typeface="Bebas Neue"/>
              <a:buNone/>
              <a:defRPr sz="2600">
                <a:latin typeface="Bebas Neue"/>
                <a:ea typeface="Bebas Neue"/>
                <a:cs typeface="Bebas Neue"/>
                <a:sym typeface="Bebas Neue"/>
              </a:defRPr>
            </a:lvl6pPr>
            <a:lvl7pPr lvl="6" rtl="0">
              <a:lnSpc>
                <a:spcPct val="100000"/>
              </a:lnSpc>
              <a:spcBef>
                <a:spcPts val="1600"/>
              </a:spcBef>
              <a:spcAft>
                <a:spcPts val="0"/>
              </a:spcAft>
              <a:buSzPts val="2600"/>
              <a:buFont typeface="Bebas Neue"/>
              <a:buNone/>
              <a:defRPr sz="2600">
                <a:latin typeface="Bebas Neue"/>
                <a:ea typeface="Bebas Neue"/>
                <a:cs typeface="Bebas Neue"/>
                <a:sym typeface="Bebas Neue"/>
              </a:defRPr>
            </a:lvl7pPr>
            <a:lvl8pPr lvl="7" rtl="0">
              <a:lnSpc>
                <a:spcPct val="100000"/>
              </a:lnSpc>
              <a:spcBef>
                <a:spcPts val="1600"/>
              </a:spcBef>
              <a:spcAft>
                <a:spcPts val="0"/>
              </a:spcAft>
              <a:buSzPts val="2600"/>
              <a:buFont typeface="Bebas Neue"/>
              <a:buNone/>
              <a:defRPr sz="2600">
                <a:latin typeface="Bebas Neue"/>
                <a:ea typeface="Bebas Neue"/>
                <a:cs typeface="Bebas Neue"/>
                <a:sym typeface="Bebas Neue"/>
              </a:defRPr>
            </a:lvl8pPr>
            <a:lvl9pPr lvl="8" rtl="0">
              <a:lnSpc>
                <a:spcPct val="100000"/>
              </a:lnSpc>
              <a:spcBef>
                <a:spcPts val="1600"/>
              </a:spcBef>
              <a:spcAft>
                <a:spcPts val="1600"/>
              </a:spcAft>
              <a:buSzPts val="2600"/>
              <a:buFont typeface="Bebas Neue"/>
              <a:buNone/>
              <a:defRPr sz="2600">
                <a:latin typeface="Bebas Neue"/>
                <a:ea typeface="Bebas Neue"/>
                <a:cs typeface="Bebas Neue"/>
                <a:sym typeface="Bebas Neue"/>
              </a:defRPr>
            </a:lvl9pPr>
          </a:lstStyle>
          <a:p>
            <a:endParaRPr/>
          </a:p>
        </p:txBody>
      </p:sp>
      <p:sp>
        <p:nvSpPr>
          <p:cNvPr id="196" name="Google Shape;196;p19"/>
          <p:cNvSpPr txBox="1">
            <a:spLocks noGrp="1"/>
          </p:cNvSpPr>
          <p:nvPr>
            <p:ph type="subTitle" idx="5"/>
          </p:nvPr>
        </p:nvSpPr>
        <p:spPr>
          <a:xfrm>
            <a:off x="1381625" y="2526575"/>
            <a:ext cx="7042500" cy="3336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600"/>
              <a:buFont typeface="Bebas Neue"/>
              <a:buNone/>
              <a:defRPr sz="2000" b="1">
                <a:solidFill>
                  <a:schemeClr val="dk2"/>
                </a:solidFill>
                <a:latin typeface="Quicksand"/>
                <a:ea typeface="Quicksand"/>
                <a:cs typeface="Quicksand"/>
                <a:sym typeface="Quicksand"/>
              </a:defRPr>
            </a:lvl1pPr>
            <a:lvl2pPr lvl="1" rtl="0">
              <a:lnSpc>
                <a:spcPct val="100000"/>
              </a:lnSpc>
              <a:spcBef>
                <a:spcPts val="0"/>
              </a:spcBef>
              <a:spcAft>
                <a:spcPts val="0"/>
              </a:spcAft>
              <a:buSzPts val="2600"/>
              <a:buFont typeface="Bebas Neue"/>
              <a:buNone/>
              <a:defRPr sz="2600">
                <a:latin typeface="Bebas Neue"/>
                <a:ea typeface="Bebas Neue"/>
                <a:cs typeface="Bebas Neue"/>
                <a:sym typeface="Bebas Neue"/>
              </a:defRPr>
            </a:lvl2pPr>
            <a:lvl3pPr lvl="2" rtl="0">
              <a:lnSpc>
                <a:spcPct val="100000"/>
              </a:lnSpc>
              <a:spcBef>
                <a:spcPts val="1600"/>
              </a:spcBef>
              <a:spcAft>
                <a:spcPts val="0"/>
              </a:spcAft>
              <a:buSzPts val="2600"/>
              <a:buFont typeface="Bebas Neue"/>
              <a:buNone/>
              <a:defRPr sz="2600">
                <a:latin typeface="Bebas Neue"/>
                <a:ea typeface="Bebas Neue"/>
                <a:cs typeface="Bebas Neue"/>
                <a:sym typeface="Bebas Neue"/>
              </a:defRPr>
            </a:lvl3pPr>
            <a:lvl4pPr lvl="3" rtl="0">
              <a:lnSpc>
                <a:spcPct val="100000"/>
              </a:lnSpc>
              <a:spcBef>
                <a:spcPts val="1600"/>
              </a:spcBef>
              <a:spcAft>
                <a:spcPts val="0"/>
              </a:spcAft>
              <a:buSzPts val="2600"/>
              <a:buFont typeface="Bebas Neue"/>
              <a:buNone/>
              <a:defRPr sz="2600">
                <a:latin typeface="Bebas Neue"/>
                <a:ea typeface="Bebas Neue"/>
                <a:cs typeface="Bebas Neue"/>
                <a:sym typeface="Bebas Neue"/>
              </a:defRPr>
            </a:lvl4pPr>
            <a:lvl5pPr lvl="4" rtl="0">
              <a:lnSpc>
                <a:spcPct val="100000"/>
              </a:lnSpc>
              <a:spcBef>
                <a:spcPts val="1600"/>
              </a:spcBef>
              <a:spcAft>
                <a:spcPts val="0"/>
              </a:spcAft>
              <a:buSzPts val="2600"/>
              <a:buFont typeface="Bebas Neue"/>
              <a:buNone/>
              <a:defRPr sz="2600">
                <a:latin typeface="Bebas Neue"/>
                <a:ea typeface="Bebas Neue"/>
                <a:cs typeface="Bebas Neue"/>
                <a:sym typeface="Bebas Neue"/>
              </a:defRPr>
            </a:lvl5pPr>
            <a:lvl6pPr lvl="5" rtl="0">
              <a:lnSpc>
                <a:spcPct val="100000"/>
              </a:lnSpc>
              <a:spcBef>
                <a:spcPts val="1600"/>
              </a:spcBef>
              <a:spcAft>
                <a:spcPts val="0"/>
              </a:spcAft>
              <a:buSzPts val="2600"/>
              <a:buFont typeface="Bebas Neue"/>
              <a:buNone/>
              <a:defRPr sz="2600">
                <a:latin typeface="Bebas Neue"/>
                <a:ea typeface="Bebas Neue"/>
                <a:cs typeface="Bebas Neue"/>
                <a:sym typeface="Bebas Neue"/>
              </a:defRPr>
            </a:lvl6pPr>
            <a:lvl7pPr lvl="6" rtl="0">
              <a:lnSpc>
                <a:spcPct val="100000"/>
              </a:lnSpc>
              <a:spcBef>
                <a:spcPts val="1600"/>
              </a:spcBef>
              <a:spcAft>
                <a:spcPts val="0"/>
              </a:spcAft>
              <a:buSzPts val="2600"/>
              <a:buFont typeface="Bebas Neue"/>
              <a:buNone/>
              <a:defRPr sz="2600">
                <a:latin typeface="Bebas Neue"/>
                <a:ea typeface="Bebas Neue"/>
                <a:cs typeface="Bebas Neue"/>
                <a:sym typeface="Bebas Neue"/>
              </a:defRPr>
            </a:lvl7pPr>
            <a:lvl8pPr lvl="7" rtl="0">
              <a:lnSpc>
                <a:spcPct val="100000"/>
              </a:lnSpc>
              <a:spcBef>
                <a:spcPts val="1600"/>
              </a:spcBef>
              <a:spcAft>
                <a:spcPts val="0"/>
              </a:spcAft>
              <a:buSzPts val="2600"/>
              <a:buFont typeface="Bebas Neue"/>
              <a:buNone/>
              <a:defRPr sz="2600">
                <a:latin typeface="Bebas Neue"/>
                <a:ea typeface="Bebas Neue"/>
                <a:cs typeface="Bebas Neue"/>
                <a:sym typeface="Bebas Neue"/>
              </a:defRPr>
            </a:lvl8pPr>
            <a:lvl9pPr lvl="8" rtl="0">
              <a:lnSpc>
                <a:spcPct val="100000"/>
              </a:lnSpc>
              <a:spcBef>
                <a:spcPts val="1600"/>
              </a:spcBef>
              <a:spcAft>
                <a:spcPts val="1600"/>
              </a:spcAft>
              <a:buSzPts val="2600"/>
              <a:buFont typeface="Bebas Neue"/>
              <a:buNone/>
              <a:defRPr sz="2600">
                <a:latin typeface="Bebas Neue"/>
                <a:ea typeface="Bebas Neue"/>
                <a:cs typeface="Bebas Neue"/>
                <a:sym typeface="Bebas Neue"/>
              </a:defRPr>
            </a:lvl9pPr>
          </a:lstStyle>
          <a:p>
            <a:endParaRPr/>
          </a:p>
        </p:txBody>
      </p:sp>
      <p:sp>
        <p:nvSpPr>
          <p:cNvPr id="197" name="Google Shape;197;p19"/>
          <p:cNvSpPr txBox="1">
            <a:spLocks noGrp="1"/>
          </p:cNvSpPr>
          <p:nvPr>
            <p:ph type="subTitle" idx="6"/>
          </p:nvPr>
        </p:nvSpPr>
        <p:spPr>
          <a:xfrm>
            <a:off x="1381625" y="3647125"/>
            <a:ext cx="7042500" cy="3336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2600"/>
              <a:buFont typeface="Bebas Neue"/>
              <a:buNone/>
              <a:defRPr sz="2000" b="1">
                <a:solidFill>
                  <a:schemeClr val="dk2"/>
                </a:solidFill>
                <a:latin typeface="Quicksand"/>
                <a:ea typeface="Quicksand"/>
                <a:cs typeface="Quicksand"/>
                <a:sym typeface="Quicksand"/>
              </a:defRPr>
            </a:lvl1pPr>
            <a:lvl2pPr lvl="1" rtl="0">
              <a:lnSpc>
                <a:spcPct val="100000"/>
              </a:lnSpc>
              <a:spcBef>
                <a:spcPts val="0"/>
              </a:spcBef>
              <a:spcAft>
                <a:spcPts val="0"/>
              </a:spcAft>
              <a:buSzPts val="2600"/>
              <a:buFont typeface="Bebas Neue"/>
              <a:buNone/>
              <a:defRPr sz="2600">
                <a:latin typeface="Bebas Neue"/>
                <a:ea typeface="Bebas Neue"/>
                <a:cs typeface="Bebas Neue"/>
                <a:sym typeface="Bebas Neue"/>
              </a:defRPr>
            </a:lvl2pPr>
            <a:lvl3pPr lvl="2" rtl="0">
              <a:lnSpc>
                <a:spcPct val="100000"/>
              </a:lnSpc>
              <a:spcBef>
                <a:spcPts val="1600"/>
              </a:spcBef>
              <a:spcAft>
                <a:spcPts val="0"/>
              </a:spcAft>
              <a:buSzPts val="2600"/>
              <a:buFont typeface="Bebas Neue"/>
              <a:buNone/>
              <a:defRPr sz="2600">
                <a:latin typeface="Bebas Neue"/>
                <a:ea typeface="Bebas Neue"/>
                <a:cs typeface="Bebas Neue"/>
                <a:sym typeface="Bebas Neue"/>
              </a:defRPr>
            </a:lvl3pPr>
            <a:lvl4pPr lvl="3" rtl="0">
              <a:lnSpc>
                <a:spcPct val="100000"/>
              </a:lnSpc>
              <a:spcBef>
                <a:spcPts val="1600"/>
              </a:spcBef>
              <a:spcAft>
                <a:spcPts val="0"/>
              </a:spcAft>
              <a:buSzPts val="2600"/>
              <a:buFont typeface="Bebas Neue"/>
              <a:buNone/>
              <a:defRPr sz="2600">
                <a:latin typeface="Bebas Neue"/>
                <a:ea typeface="Bebas Neue"/>
                <a:cs typeface="Bebas Neue"/>
                <a:sym typeface="Bebas Neue"/>
              </a:defRPr>
            </a:lvl4pPr>
            <a:lvl5pPr lvl="4" rtl="0">
              <a:lnSpc>
                <a:spcPct val="100000"/>
              </a:lnSpc>
              <a:spcBef>
                <a:spcPts val="1600"/>
              </a:spcBef>
              <a:spcAft>
                <a:spcPts val="0"/>
              </a:spcAft>
              <a:buSzPts val="2600"/>
              <a:buFont typeface="Bebas Neue"/>
              <a:buNone/>
              <a:defRPr sz="2600">
                <a:latin typeface="Bebas Neue"/>
                <a:ea typeface="Bebas Neue"/>
                <a:cs typeface="Bebas Neue"/>
                <a:sym typeface="Bebas Neue"/>
              </a:defRPr>
            </a:lvl5pPr>
            <a:lvl6pPr lvl="5" rtl="0">
              <a:lnSpc>
                <a:spcPct val="100000"/>
              </a:lnSpc>
              <a:spcBef>
                <a:spcPts val="1600"/>
              </a:spcBef>
              <a:spcAft>
                <a:spcPts val="0"/>
              </a:spcAft>
              <a:buSzPts val="2600"/>
              <a:buFont typeface="Bebas Neue"/>
              <a:buNone/>
              <a:defRPr sz="2600">
                <a:latin typeface="Bebas Neue"/>
                <a:ea typeface="Bebas Neue"/>
                <a:cs typeface="Bebas Neue"/>
                <a:sym typeface="Bebas Neue"/>
              </a:defRPr>
            </a:lvl6pPr>
            <a:lvl7pPr lvl="6" rtl="0">
              <a:lnSpc>
                <a:spcPct val="100000"/>
              </a:lnSpc>
              <a:spcBef>
                <a:spcPts val="1600"/>
              </a:spcBef>
              <a:spcAft>
                <a:spcPts val="0"/>
              </a:spcAft>
              <a:buSzPts val="2600"/>
              <a:buFont typeface="Bebas Neue"/>
              <a:buNone/>
              <a:defRPr sz="2600">
                <a:latin typeface="Bebas Neue"/>
                <a:ea typeface="Bebas Neue"/>
                <a:cs typeface="Bebas Neue"/>
                <a:sym typeface="Bebas Neue"/>
              </a:defRPr>
            </a:lvl7pPr>
            <a:lvl8pPr lvl="7" rtl="0">
              <a:lnSpc>
                <a:spcPct val="100000"/>
              </a:lnSpc>
              <a:spcBef>
                <a:spcPts val="1600"/>
              </a:spcBef>
              <a:spcAft>
                <a:spcPts val="0"/>
              </a:spcAft>
              <a:buSzPts val="2600"/>
              <a:buFont typeface="Bebas Neue"/>
              <a:buNone/>
              <a:defRPr sz="2600">
                <a:latin typeface="Bebas Neue"/>
                <a:ea typeface="Bebas Neue"/>
                <a:cs typeface="Bebas Neue"/>
                <a:sym typeface="Bebas Neue"/>
              </a:defRPr>
            </a:lvl8pPr>
            <a:lvl9pPr lvl="8" rtl="0">
              <a:lnSpc>
                <a:spcPct val="100000"/>
              </a:lnSpc>
              <a:spcBef>
                <a:spcPts val="1600"/>
              </a:spcBef>
              <a:spcAft>
                <a:spcPts val="1600"/>
              </a:spcAft>
              <a:buSzPts val="2600"/>
              <a:buFont typeface="Bebas Neue"/>
              <a:buNone/>
              <a:defRPr sz="2600">
                <a:latin typeface="Bebas Neue"/>
                <a:ea typeface="Bebas Neue"/>
                <a:cs typeface="Bebas Neue"/>
                <a:sym typeface="Bebas Neu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198"/>
        <p:cNvGrpSpPr/>
        <p:nvPr/>
      </p:nvGrpSpPr>
      <p:grpSpPr>
        <a:xfrm>
          <a:off x="0" y="0"/>
          <a:ext cx="0" cy="0"/>
          <a:chOff x="0" y="0"/>
          <a:chExt cx="0" cy="0"/>
        </a:xfrm>
      </p:grpSpPr>
      <p:sp>
        <p:nvSpPr>
          <p:cNvPr id="199" name="Google Shape;199;p20"/>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0" name="Google Shape;200;p20"/>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201" name="Google Shape;201;p20"/>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2" name="Google Shape;202;p20"/>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203" name="Google Shape;203;p20"/>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204" name="Google Shape;204;p20"/>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205" name="Google Shape;205;p20"/>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206" name="Google Shape;206;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07" name="Google Shape;207;p20"/>
          <p:cNvSpPr txBox="1">
            <a:spLocks noGrp="1"/>
          </p:cNvSpPr>
          <p:nvPr>
            <p:ph type="subTitle" idx="1"/>
          </p:nvPr>
        </p:nvSpPr>
        <p:spPr>
          <a:xfrm>
            <a:off x="1545775" y="1975263"/>
            <a:ext cx="2556900" cy="911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8" name="Google Shape;208;p20"/>
          <p:cNvSpPr txBox="1">
            <a:spLocks noGrp="1"/>
          </p:cNvSpPr>
          <p:nvPr>
            <p:ph type="subTitle" idx="2"/>
          </p:nvPr>
        </p:nvSpPr>
        <p:spPr>
          <a:xfrm>
            <a:off x="5041325" y="1975263"/>
            <a:ext cx="2556900" cy="911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9" name="Google Shape;209;p20"/>
          <p:cNvSpPr txBox="1">
            <a:spLocks noGrp="1"/>
          </p:cNvSpPr>
          <p:nvPr>
            <p:ph type="subTitle" idx="3"/>
          </p:nvPr>
        </p:nvSpPr>
        <p:spPr>
          <a:xfrm>
            <a:off x="1545775" y="3691500"/>
            <a:ext cx="2556900" cy="911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10" name="Google Shape;210;p20"/>
          <p:cNvSpPr txBox="1">
            <a:spLocks noGrp="1"/>
          </p:cNvSpPr>
          <p:nvPr>
            <p:ph type="subTitle" idx="4"/>
          </p:nvPr>
        </p:nvSpPr>
        <p:spPr>
          <a:xfrm>
            <a:off x="5041325" y="3691500"/>
            <a:ext cx="2556900" cy="911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11" name="Google Shape;211;p20"/>
          <p:cNvSpPr txBox="1">
            <a:spLocks noGrp="1"/>
          </p:cNvSpPr>
          <p:nvPr>
            <p:ph type="subTitle" idx="5"/>
          </p:nvPr>
        </p:nvSpPr>
        <p:spPr>
          <a:xfrm>
            <a:off x="1545775" y="1670463"/>
            <a:ext cx="2556900" cy="3549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212" name="Google Shape;212;p20"/>
          <p:cNvSpPr txBox="1">
            <a:spLocks noGrp="1"/>
          </p:cNvSpPr>
          <p:nvPr>
            <p:ph type="subTitle" idx="6"/>
          </p:nvPr>
        </p:nvSpPr>
        <p:spPr>
          <a:xfrm>
            <a:off x="5041325" y="1670463"/>
            <a:ext cx="2556900" cy="3549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213" name="Google Shape;213;p20"/>
          <p:cNvSpPr txBox="1">
            <a:spLocks noGrp="1"/>
          </p:cNvSpPr>
          <p:nvPr>
            <p:ph type="subTitle" idx="7"/>
          </p:nvPr>
        </p:nvSpPr>
        <p:spPr>
          <a:xfrm>
            <a:off x="1545775" y="3386700"/>
            <a:ext cx="2556900" cy="3549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214" name="Google Shape;214;p20"/>
          <p:cNvSpPr txBox="1">
            <a:spLocks noGrp="1"/>
          </p:cNvSpPr>
          <p:nvPr>
            <p:ph type="subTitle" idx="8"/>
          </p:nvPr>
        </p:nvSpPr>
        <p:spPr>
          <a:xfrm>
            <a:off x="5041325" y="3386700"/>
            <a:ext cx="2556900" cy="3549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1"/>
        </a:solidFill>
        <a:effectLst/>
      </p:bgPr>
    </p:bg>
    <p:spTree>
      <p:nvGrpSpPr>
        <p:cNvPr id="1" name="Shape 13"/>
        <p:cNvGrpSpPr/>
        <p:nvPr/>
      </p:nvGrpSpPr>
      <p:grpSpPr>
        <a:xfrm>
          <a:off x="0" y="0"/>
          <a:ext cx="0" cy="0"/>
          <a:chOff x="0" y="0"/>
          <a:chExt cx="0" cy="0"/>
        </a:xfrm>
      </p:grpSpPr>
      <p:sp>
        <p:nvSpPr>
          <p:cNvPr id="14" name="Google Shape;14;p3"/>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txBox="1">
            <a:spLocks noGrp="1"/>
          </p:cNvSpPr>
          <p:nvPr>
            <p:ph type="title"/>
          </p:nvPr>
        </p:nvSpPr>
        <p:spPr>
          <a:xfrm>
            <a:off x="3579950" y="1854500"/>
            <a:ext cx="36048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title" idx="2" hasCustomPrompt="1"/>
          </p:nvPr>
        </p:nvSpPr>
        <p:spPr>
          <a:xfrm>
            <a:off x="1959250" y="1854500"/>
            <a:ext cx="1189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dk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7" name="Google Shape;17;p3"/>
          <p:cNvSpPr txBox="1">
            <a:spLocks noGrp="1"/>
          </p:cNvSpPr>
          <p:nvPr>
            <p:ph type="subTitle" idx="1"/>
          </p:nvPr>
        </p:nvSpPr>
        <p:spPr>
          <a:xfrm>
            <a:off x="1959250" y="2939075"/>
            <a:ext cx="5225400" cy="4467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a:lvl1pPr>
            <a:lvl2pPr lvl="1" algn="ctr" rtl="0">
              <a:lnSpc>
                <a:spcPct val="100000"/>
              </a:lnSpc>
              <a:spcBef>
                <a:spcPts val="160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cxnSp>
        <p:nvCxnSpPr>
          <p:cNvPr id="18" name="Google Shape;18;p3"/>
          <p:cNvCxnSpPr/>
          <p:nvPr/>
        </p:nvCxnSpPr>
        <p:spPr>
          <a:xfrm rot="10800000">
            <a:off x="8761325" y="2079300"/>
            <a:ext cx="0" cy="984900"/>
          </a:xfrm>
          <a:prstGeom prst="straightConnector1">
            <a:avLst/>
          </a:prstGeom>
          <a:noFill/>
          <a:ln w="19050" cap="flat" cmpd="sng">
            <a:solidFill>
              <a:schemeClr val="lt1"/>
            </a:solidFill>
            <a:prstDash val="solid"/>
            <a:round/>
            <a:headEnd type="oval" w="med" len="med"/>
            <a:tailEnd type="oval" w="med" len="med"/>
          </a:ln>
        </p:spPr>
      </p:cxnSp>
      <p:cxnSp>
        <p:nvCxnSpPr>
          <p:cNvPr id="19" name="Google Shape;19;p3"/>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20" name="Google Shape;20;p3"/>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 name="Google Shape;21;p3"/>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22" name="Google Shape;22;p3"/>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23" name="Google Shape;23;p3"/>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24" name="Google Shape;24;p3"/>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25" name="Google Shape;25;p3"/>
          <p:cNvCxnSpPr/>
          <p:nvPr/>
        </p:nvCxnSpPr>
        <p:spPr>
          <a:xfrm rot="10800000">
            <a:off x="394350" y="2079300"/>
            <a:ext cx="0" cy="984900"/>
          </a:xfrm>
          <a:prstGeom prst="straightConnector1">
            <a:avLst/>
          </a:prstGeom>
          <a:noFill/>
          <a:ln w="19050" cap="flat" cmpd="sng">
            <a:solidFill>
              <a:schemeClr val="lt1"/>
            </a:solidFill>
            <a:prstDash val="solid"/>
            <a:round/>
            <a:headEnd type="oval" w="med" len="med"/>
            <a:tailEnd type="oval" w="med" len="med"/>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six columns">
  <p:cSld name="CUSTOM_7_1">
    <p:spTree>
      <p:nvGrpSpPr>
        <p:cNvPr id="1" name="Shape 215"/>
        <p:cNvGrpSpPr/>
        <p:nvPr/>
      </p:nvGrpSpPr>
      <p:grpSpPr>
        <a:xfrm>
          <a:off x="0" y="0"/>
          <a:ext cx="0" cy="0"/>
          <a:chOff x="0" y="0"/>
          <a:chExt cx="0" cy="0"/>
        </a:xfrm>
      </p:grpSpPr>
      <p:sp>
        <p:nvSpPr>
          <p:cNvPr id="216" name="Google Shape;216;p21"/>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7" name="Google Shape;217;p21"/>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218" name="Google Shape;218;p21"/>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9" name="Google Shape;219;p21"/>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220" name="Google Shape;220;p21"/>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221" name="Google Shape;221;p21"/>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222" name="Google Shape;222;p21"/>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223" name="Google Shape;223;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24" name="Google Shape;224;p21"/>
          <p:cNvSpPr txBox="1">
            <a:spLocks noGrp="1"/>
          </p:cNvSpPr>
          <p:nvPr>
            <p:ph type="subTitle" idx="1"/>
          </p:nvPr>
        </p:nvSpPr>
        <p:spPr>
          <a:xfrm>
            <a:off x="903950" y="2149201"/>
            <a:ext cx="2191200" cy="63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25" name="Google Shape;225;p21"/>
          <p:cNvSpPr txBox="1">
            <a:spLocks noGrp="1"/>
          </p:cNvSpPr>
          <p:nvPr>
            <p:ph type="subTitle" idx="2"/>
          </p:nvPr>
        </p:nvSpPr>
        <p:spPr>
          <a:xfrm>
            <a:off x="3478550" y="2149201"/>
            <a:ext cx="2182500" cy="63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26" name="Google Shape;226;p21"/>
          <p:cNvSpPr txBox="1">
            <a:spLocks noGrp="1"/>
          </p:cNvSpPr>
          <p:nvPr>
            <p:ph type="subTitle" idx="3"/>
          </p:nvPr>
        </p:nvSpPr>
        <p:spPr>
          <a:xfrm>
            <a:off x="903950" y="3579425"/>
            <a:ext cx="2191200" cy="63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27" name="Google Shape;227;p21"/>
          <p:cNvSpPr txBox="1">
            <a:spLocks noGrp="1"/>
          </p:cNvSpPr>
          <p:nvPr>
            <p:ph type="subTitle" idx="4"/>
          </p:nvPr>
        </p:nvSpPr>
        <p:spPr>
          <a:xfrm>
            <a:off x="3478550" y="3579425"/>
            <a:ext cx="2182500" cy="63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28" name="Google Shape;228;p21"/>
          <p:cNvSpPr txBox="1">
            <a:spLocks noGrp="1"/>
          </p:cNvSpPr>
          <p:nvPr>
            <p:ph type="subTitle" idx="5"/>
          </p:nvPr>
        </p:nvSpPr>
        <p:spPr>
          <a:xfrm>
            <a:off x="6048850" y="2149201"/>
            <a:ext cx="2199900" cy="63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29" name="Google Shape;229;p21"/>
          <p:cNvSpPr txBox="1">
            <a:spLocks noGrp="1"/>
          </p:cNvSpPr>
          <p:nvPr>
            <p:ph type="subTitle" idx="6"/>
          </p:nvPr>
        </p:nvSpPr>
        <p:spPr>
          <a:xfrm>
            <a:off x="6048850" y="3579425"/>
            <a:ext cx="2199900" cy="63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0" name="Google Shape;230;p21"/>
          <p:cNvSpPr txBox="1">
            <a:spLocks noGrp="1"/>
          </p:cNvSpPr>
          <p:nvPr>
            <p:ph type="subTitle" idx="7"/>
          </p:nvPr>
        </p:nvSpPr>
        <p:spPr>
          <a:xfrm>
            <a:off x="908250" y="1656600"/>
            <a:ext cx="2182500" cy="4425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231" name="Google Shape;231;p21"/>
          <p:cNvSpPr txBox="1">
            <a:spLocks noGrp="1"/>
          </p:cNvSpPr>
          <p:nvPr>
            <p:ph type="subTitle" idx="8"/>
          </p:nvPr>
        </p:nvSpPr>
        <p:spPr>
          <a:xfrm>
            <a:off x="3482836" y="1656600"/>
            <a:ext cx="2173800" cy="4425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232" name="Google Shape;232;p21"/>
          <p:cNvSpPr txBox="1">
            <a:spLocks noGrp="1"/>
          </p:cNvSpPr>
          <p:nvPr>
            <p:ph type="subTitle" idx="9"/>
          </p:nvPr>
        </p:nvSpPr>
        <p:spPr>
          <a:xfrm>
            <a:off x="6053173" y="1656600"/>
            <a:ext cx="2191200" cy="4425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233" name="Google Shape;233;p21"/>
          <p:cNvSpPr txBox="1">
            <a:spLocks noGrp="1"/>
          </p:cNvSpPr>
          <p:nvPr>
            <p:ph type="subTitle" idx="13"/>
          </p:nvPr>
        </p:nvSpPr>
        <p:spPr>
          <a:xfrm>
            <a:off x="908250" y="3086800"/>
            <a:ext cx="2182500" cy="4425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234" name="Google Shape;234;p21"/>
          <p:cNvSpPr txBox="1">
            <a:spLocks noGrp="1"/>
          </p:cNvSpPr>
          <p:nvPr>
            <p:ph type="subTitle" idx="14"/>
          </p:nvPr>
        </p:nvSpPr>
        <p:spPr>
          <a:xfrm>
            <a:off x="3482836" y="3086800"/>
            <a:ext cx="2173800" cy="4425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235" name="Google Shape;235;p21"/>
          <p:cNvSpPr txBox="1">
            <a:spLocks noGrp="1"/>
          </p:cNvSpPr>
          <p:nvPr>
            <p:ph type="subTitle" idx="15"/>
          </p:nvPr>
        </p:nvSpPr>
        <p:spPr>
          <a:xfrm>
            <a:off x="6053173" y="3086800"/>
            <a:ext cx="2191200" cy="4425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400"/>
              <a:buFont typeface="Bebas Neue"/>
              <a:buNone/>
              <a:defRPr sz="2000" b="1">
                <a:solidFill>
                  <a:schemeClr val="dk2"/>
                </a:solidFill>
                <a:latin typeface="Quicksand"/>
                <a:ea typeface="Quicksand"/>
                <a:cs typeface="Quicksand"/>
                <a:sym typeface="Quicksand"/>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Numbers and text">
  <p:cSld name="CUSTOM_8_1">
    <p:spTree>
      <p:nvGrpSpPr>
        <p:cNvPr id="1" name="Shape 236"/>
        <p:cNvGrpSpPr/>
        <p:nvPr/>
      </p:nvGrpSpPr>
      <p:grpSpPr>
        <a:xfrm>
          <a:off x="0" y="0"/>
          <a:ext cx="0" cy="0"/>
          <a:chOff x="0" y="0"/>
          <a:chExt cx="0" cy="0"/>
        </a:xfrm>
      </p:grpSpPr>
      <p:sp>
        <p:nvSpPr>
          <p:cNvPr id="237" name="Google Shape;237;p22"/>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8" name="Google Shape;238;p22"/>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239" name="Google Shape;239;p22"/>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0" name="Google Shape;240;p22"/>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241" name="Google Shape;241;p22"/>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242" name="Google Shape;242;p22"/>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243" name="Google Shape;243;p22"/>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244" name="Google Shape;244;p22"/>
          <p:cNvSpPr txBox="1">
            <a:spLocks noGrp="1"/>
          </p:cNvSpPr>
          <p:nvPr>
            <p:ph type="title" hasCustomPrompt="1"/>
          </p:nvPr>
        </p:nvSpPr>
        <p:spPr>
          <a:xfrm>
            <a:off x="2223600" y="552112"/>
            <a:ext cx="4696800" cy="76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45" name="Google Shape;245;p22"/>
          <p:cNvSpPr txBox="1">
            <a:spLocks noGrp="1"/>
          </p:cNvSpPr>
          <p:nvPr>
            <p:ph type="subTitle" idx="1"/>
          </p:nvPr>
        </p:nvSpPr>
        <p:spPr>
          <a:xfrm>
            <a:off x="2223600" y="1364275"/>
            <a:ext cx="4696800" cy="4287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246" name="Google Shape;246;p22"/>
          <p:cNvSpPr txBox="1">
            <a:spLocks noGrp="1"/>
          </p:cNvSpPr>
          <p:nvPr>
            <p:ph type="title" idx="2" hasCustomPrompt="1"/>
          </p:nvPr>
        </p:nvSpPr>
        <p:spPr>
          <a:xfrm>
            <a:off x="2223600" y="1904368"/>
            <a:ext cx="4696800" cy="76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solidFill>
                  <a:schemeClr val="dk2"/>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47" name="Google Shape;247;p22"/>
          <p:cNvSpPr txBox="1">
            <a:spLocks noGrp="1"/>
          </p:cNvSpPr>
          <p:nvPr>
            <p:ph type="subTitle" idx="3"/>
          </p:nvPr>
        </p:nvSpPr>
        <p:spPr>
          <a:xfrm>
            <a:off x="2223600" y="2716527"/>
            <a:ext cx="4696800" cy="4467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248" name="Google Shape;248;p22"/>
          <p:cNvSpPr txBox="1">
            <a:spLocks noGrp="1"/>
          </p:cNvSpPr>
          <p:nvPr>
            <p:ph type="title" idx="4" hasCustomPrompt="1"/>
          </p:nvPr>
        </p:nvSpPr>
        <p:spPr>
          <a:xfrm>
            <a:off x="2223600" y="3256624"/>
            <a:ext cx="4696800" cy="76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49" name="Google Shape;249;p22"/>
          <p:cNvSpPr txBox="1">
            <a:spLocks noGrp="1"/>
          </p:cNvSpPr>
          <p:nvPr>
            <p:ph type="subTitle" idx="5"/>
          </p:nvPr>
        </p:nvSpPr>
        <p:spPr>
          <a:xfrm>
            <a:off x="2223600" y="4068797"/>
            <a:ext cx="4696800" cy="4467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anks">
  <p:cSld name="CUSTOM_3_1">
    <p:spTree>
      <p:nvGrpSpPr>
        <p:cNvPr id="1" name="Shape 250"/>
        <p:cNvGrpSpPr/>
        <p:nvPr/>
      </p:nvGrpSpPr>
      <p:grpSpPr>
        <a:xfrm>
          <a:off x="0" y="0"/>
          <a:ext cx="0" cy="0"/>
          <a:chOff x="0" y="0"/>
          <a:chExt cx="0" cy="0"/>
        </a:xfrm>
      </p:grpSpPr>
      <p:sp>
        <p:nvSpPr>
          <p:cNvPr id="251" name="Google Shape;251;p23"/>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3"/>
          <p:cNvSpPr txBox="1">
            <a:spLocks noGrp="1"/>
          </p:cNvSpPr>
          <p:nvPr>
            <p:ph type="title"/>
          </p:nvPr>
        </p:nvSpPr>
        <p:spPr>
          <a:xfrm>
            <a:off x="2347938" y="540000"/>
            <a:ext cx="4448100" cy="1058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75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53" name="Google Shape;253;p23"/>
          <p:cNvSpPr txBox="1">
            <a:spLocks noGrp="1"/>
          </p:cNvSpPr>
          <p:nvPr>
            <p:ph type="subTitle" idx="1"/>
          </p:nvPr>
        </p:nvSpPr>
        <p:spPr>
          <a:xfrm>
            <a:off x="2347900" y="1717825"/>
            <a:ext cx="4448100" cy="123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54" name="Google Shape;254;p23"/>
          <p:cNvSpPr txBox="1"/>
          <p:nvPr/>
        </p:nvSpPr>
        <p:spPr>
          <a:xfrm>
            <a:off x="2099100" y="3611950"/>
            <a:ext cx="4945800" cy="5562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300"/>
              </a:spcBef>
              <a:spcAft>
                <a:spcPts val="0"/>
              </a:spcAft>
              <a:buNone/>
            </a:pPr>
            <a:r>
              <a:rPr lang="en" sz="1200">
                <a:solidFill>
                  <a:schemeClr val="dk1"/>
                </a:solidFill>
                <a:latin typeface="Mulish"/>
                <a:ea typeface="Mulish"/>
                <a:cs typeface="Mulish"/>
                <a:sym typeface="Mulish"/>
              </a:rPr>
              <a:t>CREDITS: This presentation template was created by </a:t>
            </a:r>
            <a:r>
              <a:rPr lang="en" sz="1200" b="1" u="sng">
                <a:solidFill>
                  <a:schemeClr val="dk1"/>
                </a:solidFill>
                <a:latin typeface="Mulish"/>
                <a:ea typeface="Mulish"/>
                <a:cs typeface="Mulish"/>
                <a:sym typeface="Mulish"/>
                <a:hlinkClick r:id="rId2">
                  <a:extLst>
                    <a:ext uri="{A12FA001-AC4F-418D-AE19-62706E023703}">
                      <ahyp:hlinkClr xmlns:ahyp="http://schemas.microsoft.com/office/drawing/2018/hyperlinkcolor" val="tx"/>
                    </a:ext>
                  </a:extLst>
                </a:hlinkClick>
              </a:rPr>
              <a:t>Slidesgo</a:t>
            </a:r>
            <a:r>
              <a:rPr lang="en" sz="1200" b="1">
                <a:solidFill>
                  <a:schemeClr val="dk1"/>
                </a:solidFill>
                <a:latin typeface="Mulish"/>
                <a:ea typeface="Mulish"/>
                <a:cs typeface="Mulish"/>
                <a:sym typeface="Mulish"/>
              </a:rPr>
              <a:t>,</a:t>
            </a:r>
            <a:r>
              <a:rPr lang="en" sz="1200">
                <a:solidFill>
                  <a:schemeClr val="dk1"/>
                </a:solidFill>
                <a:latin typeface="Mulish"/>
                <a:ea typeface="Mulish"/>
                <a:cs typeface="Mulish"/>
                <a:sym typeface="Mulish"/>
              </a:rPr>
              <a:t> and includes icons by</a:t>
            </a:r>
            <a:r>
              <a:rPr lang="en" sz="1200" b="1">
                <a:solidFill>
                  <a:schemeClr val="dk1"/>
                </a:solidFill>
                <a:latin typeface="Mulish"/>
                <a:ea typeface="Mulish"/>
                <a:cs typeface="Mulish"/>
                <a:sym typeface="Mulish"/>
              </a:rPr>
              <a:t> </a:t>
            </a:r>
            <a:r>
              <a:rPr lang="en" sz="1200" b="1" u="sng">
                <a:solidFill>
                  <a:schemeClr val="dk1"/>
                </a:solidFill>
                <a:latin typeface="Mulish"/>
                <a:ea typeface="Mulish"/>
                <a:cs typeface="Mulish"/>
                <a:sym typeface="Mulish"/>
                <a:hlinkClick r:id="rId3">
                  <a:extLst>
                    <a:ext uri="{A12FA001-AC4F-418D-AE19-62706E023703}">
                      <ahyp:hlinkClr xmlns:ahyp="http://schemas.microsoft.com/office/drawing/2018/hyperlinkcolor" val="tx"/>
                    </a:ext>
                  </a:extLst>
                </a:hlinkClick>
              </a:rPr>
              <a:t>Flaticon</a:t>
            </a:r>
            <a:r>
              <a:rPr lang="en" sz="1200" b="1">
                <a:solidFill>
                  <a:schemeClr val="dk1"/>
                </a:solidFill>
                <a:latin typeface="Mulish"/>
                <a:ea typeface="Mulish"/>
                <a:cs typeface="Mulish"/>
                <a:sym typeface="Mulish"/>
              </a:rPr>
              <a:t>,</a:t>
            </a:r>
            <a:r>
              <a:rPr lang="en" sz="1200">
                <a:solidFill>
                  <a:schemeClr val="dk1"/>
                </a:solidFill>
                <a:latin typeface="Mulish"/>
                <a:ea typeface="Mulish"/>
                <a:cs typeface="Mulish"/>
                <a:sym typeface="Mulish"/>
              </a:rPr>
              <a:t> and infographics &amp; images by </a:t>
            </a:r>
            <a:r>
              <a:rPr lang="en" sz="1200" b="1" u="sng">
                <a:solidFill>
                  <a:schemeClr val="dk1"/>
                </a:solidFill>
                <a:latin typeface="Mulish"/>
                <a:ea typeface="Mulish"/>
                <a:cs typeface="Mulish"/>
                <a:sym typeface="Mulish"/>
                <a:hlinkClick r:id="rId4">
                  <a:extLst>
                    <a:ext uri="{A12FA001-AC4F-418D-AE19-62706E023703}">
                      <ahyp:hlinkClr xmlns:ahyp="http://schemas.microsoft.com/office/drawing/2018/hyperlinkcolor" val="tx"/>
                    </a:ext>
                  </a:extLst>
                </a:hlinkClick>
              </a:rPr>
              <a:t>Freepik</a:t>
            </a:r>
            <a:r>
              <a:rPr lang="en" sz="1200" b="1" u="sng">
                <a:solidFill>
                  <a:schemeClr val="dk1"/>
                </a:solidFill>
                <a:latin typeface="Mulish"/>
                <a:ea typeface="Mulish"/>
                <a:cs typeface="Mulish"/>
                <a:sym typeface="Mulish"/>
              </a:rPr>
              <a:t> </a:t>
            </a:r>
            <a:endParaRPr sz="1200" b="1" u="sng">
              <a:solidFill>
                <a:schemeClr val="dk1"/>
              </a:solidFill>
              <a:latin typeface="Mulish"/>
              <a:ea typeface="Mulish"/>
              <a:cs typeface="Mulish"/>
              <a:sym typeface="Mulish"/>
            </a:endParaRPr>
          </a:p>
        </p:txBody>
      </p:sp>
      <p:cxnSp>
        <p:nvCxnSpPr>
          <p:cNvPr id="255" name="Google Shape;255;p23"/>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256" name="Google Shape;256;p23"/>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7" name="Google Shape;257;p23"/>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258" name="Google Shape;258;p23"/>
          <p:cNvCxnSpPr/>
          <p:nvPr/>
        </p:nvCxnSpPr>
        <p:spPr>
          <a:xfrm rot="10800000" flipH="1">
            <a:off x="347659" y="4749851"/>
            <a:ext cx="8448600" cy="33000"/>
          </a:xfrm>
          <a:prstGeom prst="straightConnector1">
            <a:avLst/>
          </a:prstGeom>
          <a:noFill/>
          <a:ln w="19050" cap="flat" cmpd="sng">
            <a:solidFill>
              <a:schemeClr val="lt1"/>
            </a:solidFill>
            <a:prstDash val="solid"/>
            <a:round/>
            <a:headEnd type="oval" w="med" len="med"/>
            <a:tailEnd type="oval" w="med" len="med"/>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p:cSld name="CUSTOM_7">
    <p:spTree>
      <p:nvGrpSpPr>
        <p:cNvPr id="1" name="Shape 259"/>
        <p:cNvGrpSpPr/>
        <p:nvPr/>
      </p:nvGrpSpPr>
      <p:grpSpPr>
        <a:xfrm>
          <a:off x="0" y="0"/>
          <a:ext cx="0" cy="0"/>
          <a:chOff x="0" y="0"/>
          <a:chExt cx="0" cy="0"/>
        </a:xfrm>
      </p:grpSpPr>
      <p:sp>
        <p:nvSpPr>
          <p:cNvPr id="260" name="Google Shape;260;p24"/>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62" name="Google Shape;262;p24"/>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263" name="Google Shape;263;p24"/>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4" name="Google Shape;264;p24"/>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265" name="Google Shape;265;p24"/>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266" name="Google Shape;266;p24"/>
          <p:cNvSpPr txBox="1">
            <a:spLocks noGrp="1"/>
          </p:cNvSpPr>
          <p:nvPr>
            <p:ph type="sldNum" idx="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lt1"/>
                </a:solidFill>
              </a:defRPr>
            </a:lvl1pPr>
            <a:lvl2pPr lvl="1" algn="ctr" rtl="0">
              <a:buNone/>
              <a:defRPr>
                <a:solidFill>
                  <a:schemeClr val="lt1"/>
                </a:solidFill>
              </a:defRPr>
            </a:lvl2pPr>
            <a:lvl3pPr lvl="2" algn="ctr" rtl="0">
              <a:buNone/>
              <a:defRPr>
                <a:solidFill>
                  <a:schemeClr val="lt1"/>
                </a:solidFill>
              </a:defRPr>
            </a:lvl3pPr>
            <a:lvl4pPr lvl="3" algn="ctr" rtl="0">
              <a:buNone/>
              <a:defRPr>
                <a:solidFill>
                  <a:schemeClr val="lt1"/>
                </a:solidFill>
              </a:defRPr>
            </a:lvl4pPr>
            <a:lvl5pPr lvl="4" algn="ctr" rtl="0">
              <a:buNone/>
              <a:defRPr>
                <a:solidFill>
                  <a:schemeClr val="lt1"/>
                </a:solidFill>
              </a:defRPr>
            </a:lvl5pPr>
            <a:lvl6pPr lvl="5" algn="ctr" rtl="0">
              <a:buNone/>
              <a:defRPr>
                <a:solidFill>
                  <a:schemeClr val="lt1"/>
                </a:solidFill>
              </a:defRPr>
            </a:lvl6pPr>
            <a:lvl7pPr lvl="6" algn="ctr" rtl="0">
              <a:buNone/>
              <a:defRPr>
                <a:solidFill>
                  <a:schemeClr val="lt1"/>
                </a:solidFill>
              </a:defRPr>
            </a:lvl7pPr>
            <a:lvl8pPr lvl="7" algn="ctr" rtl="0">
              <a:buNone/>
              <a:defRPr>
                <a:solidFill>
                  <a:schemeClr val="lt1"/>
                </a:solidFill>
              </a:defRPr>
            </a:lvl8pPr>
            <a:lvl9pPr lvl="8" algn="ctr" rtl="0">
              <a:buNone/>
              <a:defRPr>
                <a:solidFill>
                  <a:schemeClr val="lt1"/>
                </a:solidFill>
              </a:defRPr>
            </a:lvl9pPr>
          </a:lstStyle>
          <a:p>
            <a:pPr marL="0" lvl="0" indent="0" algn="ctr" rtl="0">
              <a:spcBef>
                <a:spcPts val="0"/>
              </a:spcBef>
              <a:spcAft>
                <a:spcPts val="0"/>
              </a:spcAft>
              <a:buNone/>
            </a:pPr>
            <a:fld id="{00000000-1234-1234-1234-123412341234}" type="slidenum">
              <a:rPr lang="en"/>
              <a:t>‹#›</a:t>
            </a:fld>
            <a:endParaRPr/>
          </a:p>
        </p:txBody>
      </p:sp>
      <p:cxnSp>
        <p:nvCxnSpPr>
          <p:cNvPr id="267" name="Google Shape;267;p24"/>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1">
  <p:cSld name="CUSTOM_8">
    <p:spTree>
      <p:nvGrpSpPr>
        <p:cNvPr id="1" name="Shape 268"/>
        <p:cNvGrpSpPr/>
        <p:nvPr/>
      </p:nvGrpSpPr>
      <p:grpSpPr>
        <a:xfrm>
          <a:off x="0" y="0"/>
          <a:ext cx="0" cy="0"/>
          <a:chOff x="0" y="0"/>
          <a:chExt cx="0" cy="0"/>
        </a:xfrm>
      </p:grpSpPr>
      <p:sp>
        <p:nvSpPr>
          <p:cNvPr id="269" name="Google Shape;269;p2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270" name="Google Shape;270;p25"/>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1" name="Google Shape;271;p25"/>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272" name="Google Shape;272;p25"/>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3" name="Google Shape;273;p25"/>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274" name="Google Shape;274;p25"/>
          <p:cNvCxnSpPr/>
          <p:nvPr/>
        </p:nvCxnSpPr>
        <p:spPr>
          <a:xfrm rot="10800000" flipH="1">
            <a:off x="347659" y="4749851"/>
            <a:ext cx="8448600" cy="33000"/>
          </a:xfrm>
          <a:prstGeom prst="straightConnector1">
            <a:avLst/>
          </a:prstGeom>
          <a:noFill/>
          <a:ln w="19050" cap="flat" cmpd="sng">
            <a:solidFill>
              <a:schemeClr val="lt1"/>
            </a:solidFill>
            <a:prstDash val="solid"/>
            <a:round/>
            <a:headEnd type="oval" w="med" len="med"/>
            <a:tailEnd type="oval" w="med" len="med"/>
          </a:ln>
        </p:spPr>
      </p:cxn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278"/>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p:cSld name="CUSTOM">
    <p:spTree>
      <p:nvGrpSpPr>
        <p:cNvPr id="1" name="Shape 279"/>
        <p:cNvGrpSpPr/>
        <p:nvPr/>
      </p:nvGrpSpPr>
      <p:grpSpPr>
        <a:xfrm>
          <a:off x="0" y="0"/>
          <a:ext cx="0" cy="0"/>
          <a:chOff x="0" y="0"/>
          <a:chExt cx="0" cy="0"/>
        </a:xfrm>
      </p:grpSpPr>
      <p:sp>
        <p:nvSpPr>
          <p:cNvPr id="280" name="Google Shape;280;p28"/>
          <p:cNvSpPr txBox="1">
            <a:spLocks noGrp="1"/>
          </p:cNvSpPr>
          <p:nvPr>
            <p:ph type="title"/>
          </p:nvPr>
        </p:nvSpPr>
        <p:spPr>
          <a:xfrm>
            <a:off x="716775" y="510900"/>
            <a:ext cx="7710600" cy="4824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solidFill>
                  <a:schemeClr val="lt1"/>
                </a:solidFill>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85"/>
        <p:cNvGrpSpPr/>
        <p:nvPr/>
      </p:nvGrpSpPr>
      <p:grpSpPr>
        <a:xfrm>
          <a:off x="0" y="0"/>
          <a:ext cx="0" cy="0"/>
          <a:chOff x="0" y="0"/>
          <a:chExt cx="0" cy="0"/>
        </a:xfrm>
      </p:grpSpPr>
      <p:sp>
        <p:nvSpPr>
          <p:cNvPr id="286" name="Google Shape;286;p3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87" name="Google Shape;287;p30"/>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288" name="Google Shape;288;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89"/>
        <p:cNvGrpSpPr/>
        <p:nvPr/>
      </p:nvGrpSpPr>
      <p:grpSpPr>
        <a:xfrm>
          <a:off x="0" y="0"/>
          <a:ext cx="0" cy="0"/>
          <a:chOff x="0" y="0"/>
          <a:chExt cx="0" cy="0"/>
        </a:xfrm>
      </p:grpSpPr>
      <p:sp>
        <p:nvSpPr>
          <p:cNvPr id="290" name="Google Shape;290;p31"/>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91" name="Google Shape;291;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92"/>
        <p:cNvGrpSpPr/>
        <p:nvPr/>
      </p:nvGrpSpPr>
      <p:grpSpPr>
        <a:xfrm>
          <a:off x="0" y="0"/>
          <a:ext cx="0" cy="0"/>
          <a:chOff x="0" y="0"/>
          <a:chExt cx="0" cy="0"/>
        </a:xfrm>
      </p:grpSpPr>
      <p:sp>
        <p:nvSpPr>
          <p:cNvPr id="293" name="Google Shape;293;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94" name="Google Shape;294;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95" name="Google Shape;295;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6"/>
        <p:cNvGrpSpPr/>
        <p:nvPr/>
      </p:nvGrpSpPr>
      <p:grpSpPr>
        <a:xfrm>
          <a:off x="0" y="0"/>
          <a:ext cx="0" cy="0"/>
          <a:chOff x="0" y="0"/>
          <a:chExt cx="0" cy="0"/>
        </a:xfrm>
      </p:grpSpPr>
      <p:sp>
        <p:nvSpPr>
          <p:cNvPr id="27" name="Google Shape;27;p4"/>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8" name="Google Shape;28;p4"/>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29" name="Google Shape;29;p4"/>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0" name="Google Shape;30;p4"/>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31" name="Google Shape;31;p4"/>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32" name="Google Shape;32;p4"/>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33" name="Google Shape;33;p4"/>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34" name="Google Shape;34;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5" name="Google Shape;35;p4"/>
          <p:cNvSpPr txBox="1">
            <a:spLocks noGrp="1"/>
          </p:cNvSpPr>
          <p:nvPr>
            <p:ph type="body" idx="1"/>
          </p:nvPr>
        </p:nvSpPr>
        <p:spPr>
          <a:xfrm>
            <a:off x="720000" y="1215750"/>
            <a:ext cx="7704000" cy="3233100"/>
          </a:xfrm>
          <a:prstGeom prst="rect">
            <a:avLst/>
          </a:prstGeom>
        </p:spPr>
        <p:txBody>
          <a:bodyPr spcFirstLastPara="1" wrap="square" lIns="91425" tIns="91425" rIns="91425" bIns="91425" anchor="t" anchorCtr="0">
            <a:noAutofit/>
          </a:bodyPr>
          <a:lstStyle>
            <a:lvl1pPr marL="457200" lvl="0" indent="-279400" rtl="0">
              <a:spcBef>
                <a:spcPts val="0"/>
              </a:spcBef>
              <a:spcAft>
                <a:spcPts val="0"/>
              </a:spcAft>
              <a:buClr>
                <a:schemeClr val="dk2"/>
              </a:buClr>
              <a:buSzPts val="800"/>
              <a:buFont typeface="Nunito Light"/>
              <a:buChar char="●"/>
              <a:defRPr/>
            </a:lvl1pPr>
            <a:lvl2pPr marL="914400" lvl="1" indent="-304800" rtl="0">
              <a:spcBef>
                <a:spcPts val="0"/>
              </a:spcBef>
              <a:spcAft>
                <a:spcPts val="0"/>
              </a:spcAft>
              <a:buSzPts val="1200"/>
              <a:buFont typeface="Nunito Light"/>
              <a:buChar char="○"/>
              <a:defRPr/>
            </a:lvl2pPr>
            <a:lvl3pPr marL="1371600" lvl="2" indent="-304800" rtl="0">
              <a:lnSpc>
                <a:spcPct val="115000"/>
              </a:lnSpc>
              <a:spcBef>
                <a:spcPts val="0"/>
              </a:spcBef>
              <a:spcAft>
                <a:spcPts val="0"/>
              </a:spcAft>
              <a:buClr>
                <a:srgbClr val="FFC800"/>
              </a:buClr>
              <a:buSzPts val="1200"/>
              <a:buFont typeface="Nunito Light"/>
              <a:buChar char="■"/>
              <a:defRPr/>
            </a:lvl3pPr>
            <a:lvl4pPr marL="1828800" lvl="3" indent="-304800" rtl="0">
              <a:lnSpc>
                <a:spcPct val="115000"/>
              </a:lnSpc>
              <a:spcBef>
                <a:spcPts val="1600"/>
              </a:spcBef>
              <a:spcAft>
                <a:spcPts val="0"/>
              </a:spcAft>
              <a:buClr>
                <a:srgbClr val="FFC800"/>
              </a:buClr>
              <a:buSzPts val="1200"/>
              <a:buFont typeface="Nunito Light"/>
              <a:buChar char="●"/>
              <a:defRPr/>
            </a:lvl4pPr>
            <a:lvl5pPr marL="2286000" lvl="4" indent="-304800" rtl="0">
              <a:lnSpc>
                <a:spcPct val="115000"/>
              </a:lnSpc>
              <a:spcBef>
                <a:spcPts val="1600"/>
              </a:spcBef>
              <a:spcAft>
                <a:spcPts val="0"/>
              </a:spcAft>
              <a:buClr>
                <a:srgbClr val="434343"/>
              </a:buClr>
              <a:buSzPts val="1200"/>
              <a:buFont typeface="Nunito Light"/>
              <a:buChar char="○"/>
              <a:defRPr/>
            </a:lvl5pPr>
            <a:lvl6pPr marL="2743200" lvl="5" indent="-304800" rtl="0">
              <a:lnSpc>
                <a:spcPct val="115000"/>
              </a:lnSpc>
              <a:spcBef>
                <a:spcPts val="1600"/>
              </a:spcBef>
              <a:spcAft>
                <a:spcPts val="0"/>
              </a:spcAft>
              <a:buClr>
                <a:srgbClr val="434343"/>
              </a:buClr>
              <a:buSzPts val="1200"/>
              <a:buFont typeface="Nunito Light"/>
              <a:buChar char="■"/>
              <a:defRPr/>
            </a:lvl6pPr>
            <a:lvl7pPr marL="3200400" lvl="6" indent="-304800" rtl="0">
              <a:lnSpc>
                <a:spcPct val="115000"/>
              </a:lnSpc>
              <a:spcBef>
                <a:spcPts val="1600"/>
              </a:spcBef>
              <a:spcAft>
                <a:spcPts val="0"/>
              </a:spcAft>
              <a:buClr>
                <a:srgbClr val="434343"/>
              </a:buClr>
              <a:buSzPts val="1200"/>
              <a:buFont typeface="Nunito Light"/>
              <a:buChar char="●"/>
              <a:defRPr/>
            </a:lvl7pPr>
            <a:lvl8pPr marL="3657600" lvl="7" indent="-304800" rtl="0">
              <a:lnSpc>
                <a:spcPct val="115000"/>
              </a:lnSpc>
              <a:spcBef>
                <a:spcPts val="1600"/>
              </a:spcBef>
              <a:spcAft>
                <a:spcPts val="0"/>
              </a:spcAft>
              <a:buClr>
                <a:srgbClr val="434343"/>
              </a:buClr>
              <a:buSzPts val="1200"/>
              <a:buFont typeface="Nunito Light"/>
              <a:buChar char="○"/>
              <a:defRPr/>
            </a:lvl8pPr>
            <a:lvl9pPr marL="4114800" lvl="8" indent="-304800" rtl="0">
              <a:lnSpc>
                <a:spcPct val="115000"/>
              </a:lnSpc>
              <a:spcBef>
                <a:spcPts val="1600"/>
              </a:spcBef>
              <a:spcAft>
                <a:spcPts val="1600"/>
              </a:spcAft>
              <a:buClr>
                <a:srgbClr val="434343"/>
              </a:buClr>
              <a:buSzPts val="1200"/>
              <a:buFont typeface="Nunito Light"/>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96"/>
        <p:cNvGrpSpPr/>
        <p:nvPr/>
      </p:nvGrpSpPr>
      <p:grpSpPr>
        <a:xfrm>
          <a:off x="0" y="0"/>
          <a:ext cx="0" cy="0"/>
          <a:chOff x="0" y="0"/>
          <a:chExt cx="0" cy="0"/>
        </a:xfrm>
      </p:grpSpPr>
      <p:sp>
        <p:nvSpPr>
          <p:cNvPr id="297" name="Google Shape;297;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98" name="Google Shape;298;p33"/>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9" name="Google Shape;299;p3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0" name="Google Shape;300;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1"/>
        <p:cNvGrpSpPr/>
        <p:nvPr/>
      </p:nvGrpSpPr>
      <p:grpSpPr>
        <a:xfrm>
          <a:off x="0" y="0"/>
          <a:ext cx="0" cy="0"/>
          <a:chOff x="0" y="0"/>
          <a:chExt cx="0" cy="0"/>
        </a:xfrm>
      </p:grpSpPr>
      <p:sp>
        <p:nvSpPr>
          <p:cNvPr id="302" name="Google Shape;302;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3" name="Google Shape;303;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4"/>
        <p:cNvGrpSpPr/>
        <p:nvPr/>
      </p:nvGrpSpPr>
      <p:grpSpPr>
        <a:xfrm>
          <a:off x="0" y="0"/>
          <a:ext cx="0" cy="0"/>
          <a:chOff x="0" y="0"/>
          <a:chExt cx="0" cy="0"/>
        </a:xfrm>
      </p:grpSpPr>
      <p:sp>
        <p:nvSpPr>
          <p:cNvPr id="305" name="Google Shape;305;p35"/>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6" name="Google Shape;306;p35"/>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7" name="Google Shape;307;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08"/>
        <p:cNvGrpSpPr/>
        <p:nvPr/>
      </p:nvGrpSpPr>
      <p:grpSpPr>
        <a:xfrm>
          <a:off x="0" y="0"/>
          <a:ext cx="0" cy="0"/>
          <a:chOff x="0" y="0"/>
          <a:chExt cx="0" cy="0"/>
        </a:xfrm>
      </p:grpSpPr>
      <p:sp>
        <p:nvSpPr>
          <p:cNvPr id="309" name="Google Shape;309;p36"/>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10" name="Google Shape;310;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1"/>
        <p:cNvGrpSpPr/>
        <p:nvPr/>
      </p:nvGrpSpPr>
      <p:grpSpPr>
        <a:xfrm>
          <a:off x="0" y="0"/>
          <a:ext cx="0" cy="0"/>
          <a:chOff x="0" y="0"/>
          <a:chExt cx="0" cy="0"/>
        </a:xfrm>
      </p:grpSpPr>
      <p:sp>
        <p:nvSpPr>
          <p:cNvPr id="312" name="Google Shape;312;p37"/>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14" name="Google Shape;314;p37"/>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15" name="Google Shape;315;p37"/>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16" name="Google Shape;316;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17"/>
        <p:cNvGrpSpPr/>
        <p:nvPr/>
      </p:nvGrpSpPr>
      <p:grpSpPr>
        <a:xfrm>
          <a:off x="0" y="0"/>
          <a:ext cx="0" cy="0"/>
          <a:chOff x="0" y="0"/>
          <a:chExt cx="0" cy="0"/>
        </a:xfrm>
      </p:grpSpPr>
      <p:sp>
        <p:nvSpPr>
          <p:cNvPr id="318" name="Google Shape;318;p3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319" name="Google Shape;319;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20"/>
        <p:cNvGrpSpPr/>
        <p:nvPr/>
      </p:nvGrpSpPr>
      <p:grpSpPr>
        <a:xfrm>
          <a:off x="0" y="0"/>
          <a:ext cx="0" cy="0"/>
          <a:chOff x="0" y="0"/>
          <a:chExt cx="0" cy="0"/>
        </a:xfrm>
      </p:grpSpPr>
      <p:sp>
        <p:nvSpPr>
          <p:cNvPr id="321" name="Google Shape;321;p39"/>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22" name="Google Shape;322;p39"/>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323" name="Google Shape;323;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24"/>
        <p:cNvGrpSpPr/>
        <p:nvPr/>
      </p:nvGrpSpPr>
      <p:grpSpPr>
        <a:xfrm>
          <a:off x="0" y="0"/>
          <a:ext cx="0" cy="0"/>
          <a:chOff x="0" y="0"/>
          <a:chExt cx="0" cy="0"/>
        </a:xfrm>
      </p:grpSpPr>
      <p:sp>
        <p:nvSpPr>
          <p:cNvPr id="325" name="Google Shape;325;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6"/>
        <p:cNvGrpSpPr/>
        <p:nvPr/>
      </p:nvGrpSpPr>
      <p:grpSpPr>
        <a:xfrm>
          <a:off x="0" y="0"/>
          <a:ext cx="0" cy="0"/>
          <a:chOff x="0" y="0"/>
          <a:chExt cx="0" cy="0"/>
        </a:xfrm>
      </p:grpSpPr>
      <p:sp>
        <p:nvSpPr>
          <p:cNvPr id="37" name="Google Shape;37;p5"/>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8" name="Google Shape;38;p5"/>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39" name="Google Shape;39;p5"/>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5"/>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41" name="Google Shape;41;p5"/>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42" name="Google Shape;42;p5"/>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43" name="Google Shape;43;p5"/>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44" name="Google Shape;44;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5" name="Google Shape;45;p5"/>
          <p:cNvSpPr txBox="1">
            <a:spLocks noGrp="1"/>
          </p:cNvSpPr>
          <p:nvPr>
            <p:ph type="subTitle" idx="1"/>
          </p:nvPr>
        </p:nvSpPr>
        <p:spPr>
          <a:xfrm>
            <a:off x="4747387" y="1872353"/>
            <a:ext cx="3698100" cy="27363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1400"/>
              <a:buChar char="●"/>
              <a:defRPr sz="1400" b="0"/>
            </a:lvl1pPr>
            <a:lvl2pPr lvl="1" algn="ctr" rtl="0">
              <a:lnSpc>
                <a:spcPct val="100000"/>
              </a:lnSpc>
              <a:spcBef>
                <a:spcPts val="0"/>
              </a:spcBef>
              <a:spcAft>
                <a:spcPts val="0"/>
              </a:spcAft>
              <a:buSzPts val="2800"/>
              <a:buChar char="○"/>
              <a:defRPr sz="2800"/>
            </a:lvl2pPr>
            <a:lvl3pPr lvl="2" algn="ctr" rtl="0">
              <a:lnSpc>
                <a:spcPct val="100000"/>
              </a:lnSpc>
              <a:spcBef>
                <a:spcPts val="0"/>
              </a:spcBef>
              <a:spcAft>
                <a:spcPts val="0"/>
              </a:spcAft>
              <a:buSzPts val="2800"/>
              <a:buChar char="■"/>
              <a:defRPr sz="2800"/>
            </a:lvl3pPr>
            <a:lvl4pPr lvl="3" algn="ctr" rtl="0">
              <a:lnSpc>
                <a:spcPct val="100000"/>
              </a:lnSpc>
              <a:spcBef>
                <a:spcPts val="0"/>
              </a:spcBef>
              <a:spcAft>
                <a:spcPts val="0"/>
              </a:spcAft>
              <a:buSzPts val="2800"/>
              <a:buChar char="●"/>
              <a:defRPr sz="2800"/>
            </a:lvl4pPr>
            <a:lvl5pPr lvl="4" algn="ctr" rtl="0">
              <a:lnSpc>
                <a:spcPct val="100000"/>
              </a:lnSpc>
              <a:spcBef>
                <a:spcPts val="0"/>
              </a:spcBef>
              <a:spcAft>
                <a:spcPts val="0"/>
              </a:spcAft>
              <a:buSzPts val="2800"/>
              <a:buChar char="○"/>
              <a:defRPr sz="2800"/>
            </a:lvl5pPr>
            <a:lvl6pPr lvl="5" algn="ctr" rtl="0">
              <a:lnSpc>
                <a:spcPct val="100000"/>
              </a:lnSpc>
              <a:spcBef>
                <a:spcPts val="0"/>
              </a:spcBef>
              <a:spcAft>
                <a:spcPts val="0"/>
              </a:spcAft>
              <a:buSzPts val="2800"/>
              <a:buChar char="■"/>
              <a:defRPr sz="2800"/>
            </a:lvl6pPr>
            <a:lvl7pPr lvl="6" algn="ctr" rtl="0">
              <a:lnSpc>
                <a:spcPct val="100000"/>
              </a:lnSpc>
              <a:spcBef>
                <a:spcPts val="0"/>
              </a:spcBef>
              <a:spcAft>
                <a:spcPts val="0"/>
              </a:spcAft>
              <a:buSzPts val="2800"/>
              <a:buChar char="●"/>
              <a:defRPr sz="2800"/>
            </a:lvl7pPr>
            <a:lvl8pPr lvl="7" algn="ctr" rtl="0">
              <a:lnSpc>
                <a:spcPct val="100000"/>
              </a:lnSpc>
              <a:spcBef>
                <a:spcPts val="0"/>
              </a:spcBef>
              <a:spcAft>
                <a:spcPts val="0"/>
              </a:spcAft>
              <a:buSzPts val="2800"/>
              <a:buChar char="○"/>
              <a:defRPr sz="2800"/>
            </a:lvl8pPr>
            <a:lvl9pPr lvl="8" algn="ctr" rtl="0">
              <a:lnSpc>
                <a:spcPct val="100000"/>
              </a:lnSpc>
              <a:spcBef>
                <a:spcPts val="0"/>
              </a:spcBef>
              <a:spcAft>
                <a:spcPts val="0"/>
              </a:spcAft>
              <a:buSzPts val="2800"/>
              <a:buChar char="■"/>
              <a:defRPr sz="2800"/>
            </a:lvl9pPr>
          </a:lstStyle>
          <a:p>
            <a:endParaRPr/>
          </a:p>
        </p:txBody>
      </p:sp>
      <p:sp>
        <p:nvSpPr>
          <p:cNvPr id="46" name="Google Shape;46;p5"/>
          <p:cNvSpPr txBox="1">
            <a:spLocks noGrp="1"/>
          </p:cNvSpPr>
          <p:nvPr>
            <p:ph type="subTitle" idx="2"/>
          </p:nvPr>
        </p:nvSpPr>
        <p:spPr>
          <a:xfrm>
            <a:off x="726675" y="1872353"/>
            <a:ext cx="3698100" cy="27363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1400"/>
              <a:buChar char="●"/>
              <a:defRPr sz="1400" b="0"/>
            </a:lvl1pPr>
            <a:lvl2pPr lvl="1" algn="ctr" rtl="0">
              <a:lnSpc>
                <a:spcPct val="100000"/>
              </a:lnSpc>
              <a:spcBef>
                <a:spcPts val="1600"/>
              </a:spcBef>
              <a:spcAft>
                <a:spcPts val="0"/>
              </a:spcAft>
              <a:buSzPts val="1400"/>
              <a:buChar char="○"/>
              <a:defRPr sz="2800"/>
            </a:lvl2pPr>
            <a:lvl3pPr lvl="2" algn="ctr" rtl="0">
              <a:lnSpc>
                <a:spcPct val="100000"/>
              </a:lnSpc>
              <a:spcBef>
                <a:spcPts val="0"/>
              </a:spcBef>
              <a:spcAft>
                <a:spcPts val="0"/>
              </a:spcAft>
              <a:buSzPts val="1400"/>
              <a:buChar char="■"/>
              <a:defRPr sz="2800"/>
            </a:lvl3pPr>
            <a:lvl4pPr lvl="3" algn="ctr" rtl="0">
              <a:lnSpc>
                <a:spcPct val="100000"/>
              </a:lnSpc>
              <a:spcBef>
                <a:spcPts val="0"/>
              </a:spcBef>
              <a:spcAft>
                <a:spcPts val="0"/>
              </a:spcAft>
              <a:buSzPts val="1400"/>
              <a:buChar char="●"/>
              <a:defRPr sz="2800"/>
            </a:lvl4pPr>
            <a:lvl5pPr lvl="4" algn="ctr" rtl="0">
              <a:lnSpc>
                <a:spcPct val="100000"/>
              </a:lnSpc>
              <a:spcBef>
                <a:spcPts val="0"/>
              </a:spcBef>
              <a:spcAft>
                <a:spcPts val="0"/>
              </a:spcAft>
              <a:buSzPts val="1400"/>
              <a:buChar char="○"/>
              <a:defRPr sz="2800"/>
            </a:lvl5pPr>
            <a:lvl6pPr lvl="5" algn="ctr" rtl="0">
              <a:lnSpc>
                <a:spcPct val="100000"/>
              </a:lnSpc>
              <a:spcBef>
                <a:spcPts val="0"/>
              </a:spcBef>
              <a:spcAft>
                <a:spcPts val="0"/>
              </a:spcAft>
              <a:buSzPts val="1400"/>
              <a:buChar char="■"/>
              <a:defRPr sz="2800"/>
            </a:lvl6pPr>
            <a:lvl7pPr lvl="6" algn="ctr" rtl="0">
              <a:lnSpc>
                <a:spcPct val="100000"/>
              </a:lnSpc>
              <a:spcBef>
                <a:spcPts val="0"/>
              </a:spcBef>
              <a:spcAft>
                <a:spcPts val="0"/>
              </a:spcAft>
              <a:buSzPts val="1400"/>
              <a:buChar char="●"/>
              <a:defRPr sz="2800"/>
            </a:lvl7pPr>
            <a:lvl8pPr lvl="7" algn="ctr" rtl="0">
              <a:lnSpc>
                <a:spcPct val="100000"/>
              </a:lnSpc>
              <a:spcBef>
                <a:spcPts val="0"/>
              </a:spcBef>
              <a:spcAft>
                <a:spcPts val="0"/>
              </a:spcAft>
              <a:buSzPts val="1400"/>
              <a:buChar char="○"/>
              <a:defRPr sz="2800"/>
            </a:lvl8pPr>
            <a:lvl9pPr lvl="8" algn="ctr" rtl="0">
              <a:lnSpc>
                <a:spcPct val="100000"/>
              </a:lnSpc>
              <a:spcBef>
                <a:spcPts val="0"/>
              </a:spcBef>
              <a:spcAft>
                <a:spcPts val="0"/>
              </a:spcAft>
              <a:buSzPts val="1400"/>
              <a:buChar char="■"/>
              <a:defRPr sz="2800"/>
            </a:lvl9pPr>
          </a:lstStyle>
          <a:p>
            <a:endParaRPr/>
          </a:p>
        </p:txBody>
      </p:sp>
      <p:sp>
        <p:nvSpPr>
          <p:cNvPr id="47" name="Google Shape;47;p5"/>
          <p:cNvSpPr txBox="1">
            <a:spLocks noGrp="1"/>
          </p:cNvSpPr>
          <p:nvPr>
            <p:ph type="subTitle" idx="3"/>
          </p:nvPr>
        </p:nvSpPr>
        <p:spPr>
          <a:xfrm>
            <a:off x="726675" y="1313225"/>
            <a:ext cx="3698100" cy="422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b" anchorCtr="0">
            <a:noAutofit/>
          </a:bodyPr>
          <a:lstStyle>
            <a:lvl1pPr lvl="0">
              <a:lnSpc>
                <a:spcPct val="100000"/>
              </a:lnSpc>
              <a:spcBef>
                <a:spcPts val="0"/>
              </a:spcBef>
              <a:spcAft>
                <a:spcPts val="0"/>
              </a:spcAft>
              <a:buSzPts val="2400"/>
              <a:buFont typeface="Bebas Neue"/>
              <a:buNone/>
              <a:defRPr sz="2000" b="1">
                <a:solidFill>
                  <a:schemeClr val="dk2"/>
                </a:solidFill>
                <a:latin typeface="DM Sans"/>
                <a:ea typeface="DM Sans"/>
                <a:cs typeface="DM Sans"/>
                <a:sym typeface="DM Sans"/>
              </a:defRPr>
            </a:lvl1pPr>
            <a:lvl2pPr lvl="1">
              <a:lnSpc>
                <a:spcPct val="100000"/>
              </a:lnSpc>
              <a:spcBef>
                <a:spcPts val="0"/>
              </a:spcBef>
              <a:spcAft>
                <a:spcPts val="0"/>
              </a:spcAft>
              <a:buSzPts val="1400"/>
              <a:buNone/>
              <a:defRPr/>
            </a:lvl2pPr>
            <a:lvl3pPr lvl="2">
              <a:lnSpc>
                <a:spcPct val="100000"/>
              </a:lnSpc>
              <a:spcBef>
                <a:spcPts val="0"/>
              </a:spcBef>
              <a:spcAft>
                <a:spcPts val="0"/>
              </a:spcAft>
              <a:buSzPts val="1400"/>
              <a:buNone/>
              <a:defRPr/>
            </a:lvl3pPr>
            <a:lvl4pPr lvl="3">
              <a:lnSpc>
                <a:spcPct val="100000"/>
              </a:lnSpc>
              <a:spcBef>
                <a:spcPts val="0"/>
              </a:spcBef>
              <a:spcAft>
                <a:spcPts val="0"/>
              </a:spcAft>
              <a:buSzPts val="1400"/>
              <a:buNone/>
              <a:defRPr/>
            </a:lvl4pPr>
            <a:lvl5pPr lvl="4">
              <a:lnSpc>
                <a:spcPct val="100000"/>
              </a:lnSpc>
              <a:spcBef>
                <a:spcPts val="0"/>
              </a:spcBef>
              <a:spcAft>
                <a:spcPts val="0"/>
              </a:spcAft>
              <a:buSzPts val="1400"/>
              <a:buNone/>
              <a:defRPr/>
            </a:lvl5pPr>
            <a:lvl6pPr lvl="5">
              <a:lnSpc>
                <a:spcPct val="100000"/>
              </a:lnSpc>
              <a:spcBef>
                <a:spcPts val="0"/>
              </a:spcBef>
              <a:spcAft>
                <a:spcPts val="0"/>
              </a:spcAft>
              <a:buSzPts val="1400"/>
              <a:buNone/>
              <a:defRPr/>
            </a:lvl6pPr>
            <a:lvl7pPr lvl="6">
              <a:lnSpc>
                <a:spcPct val="100000"/>
              </a:lnSpc>
              <a:spcBef>
                <a:spcPts val="0"/>
              </a:spcBef>
              <a:spcAft>
                <a:spcPts val="0"/>
              </a:spcAft>
              <a:buSzPts val="1400"/>
              <a:buNone/>
              <a:defRPr/>
            </a:lvl7pPr>
            <a:lvl8pPr lvl="7">
              <a:lnSpc>
                <a:spcPct val="100000"/>
              </a:lnSpc>
              <a:spcBef>
                <a:spcPts val="0"/>
              </a:spcBef>
              <a:spcAft>
                <a:spcPts val="0"/>
              </a:spcAft>
              <a:buSzPts val="1400"/>
              <a:buNone/>
              <a:defRPr/>
            </a:lvl8pPr>
            <a:lvl9pPr lvl="8">
              <a:lnSpc>
                <a:spcPct val="100000"/>
              </a:lnSpc>
              <a:spcBef>
                <a:spcPts val="0"/>
              </a:spcBef>
              <a:spcAft>
                <a:spcPts val="0"/>
              </a:spcAft>
              <a:buSzPts val="1400"/>
              <a:buNone/>
              <a:defRPr/>
            </a:lvl9pPr>
          </a:lstStyle>
          <a:p>
            <a:endParaRPr/>
          </a:p>
        </p:txBody>
      </p:sp>
      <p:sp>
        <p:nvSpPr>
          <p:cNvPr id="48" name="Google Shape;48;p5"/>
          <p:cNvSpPr txBox="1">
            <a:spLocks noGrp="1"/>
          </p:cNvSpPr>
          <p:nvPr>
            <p:ph type="subTitle" idx="4"/>
          </p:nvPr>
        </p:nvSpPr>
        <p:spPr>
          <a:xfrm>
            <a:off x="4747375" y="1313225"/>
            <a:ext cx="3698100" cy="422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000" b="1">
                <a:solidFill>
                  <a:schemeClr val="dk2"/>
                </a:solidFill>
                <a:latin typeface="DM Sans"/>
                <a:ea typeface="DM Sans"/>
                <a:cs typeface="DM Sans"/>
                <a:sym typeface="DM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6"/>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1" name="Google Shape;51;p6"/>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52" name="Google Shape;52;p6"/>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3" name="Google Shape;53;p6"/>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54" name="Google Shape;54;p6"/>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55" name="Google Shape;55;p6"/>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56" name="Google Shape;56;p6"/>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57" name="Google Shape;57;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8"/>
        <p:cNvGrpSpPr/>
        <p:nvPr/>
      </p:nvGrpSpPr>
      <p:grpSpPr>
        <a:xfrm>
          <a:off x="0" y="0"/>
          <a:ext cx="0" cy="0"/>
          <a:chOff x="0" y="0"/>
          <a:chExt cx="0" cy="0"/>
        </a:xfrm>
      </p:grpSpPr>
      <p:sp>
        <p:nvSpPr>
          <p:cNvPr id="59" name="Google Shape;59;p7"/>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0" name="Google Shape;60;p7"/>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61" name="Google Shape;61;p7"/>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2" name="Google Shape;62;p7"/>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63" name="Google Shape;63;p7"/>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64" name="Google Shape;64;p7"/>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65" name="Google Shape;65;p7"/>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
        <p:nvSpPr>
          <p:cNvPr id="66" name="Google Shape;66;p7"/>
          <p:cNvSpPr txBox="1">
            <a:spLocks noGrp="1"/>
          </p:cNvSpPr>
          <p:nvPr>
            <p:ph type="title"/>
          </p:nvPr>
        </p:nvSpPr>
        <p:spPr>
          <a:xfrm>
            <a:off x="720000" y="445025"/>
            <a:ext cx="6266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7" name="Google Shape;67;p7"/>
          <p:cNvSpPr txBox="1">
            <a:spLocks noGrp="1"/>
          </p:cNvSpPr>
          <p:nvPr>
            <p:ph type="subTitle" idx="1"/>
          </p:nvPr>
        </p:nvSpPr>
        <p:spPr>
          <a:xfrm>
            <a:off x="720000" y="1347250"/>
            <a:ext cx="7324500" cy="3173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Nunito Light"/>
              <a:buChar char="●"/>
              <a:defRPr sz="1600"/>
            </a:lvl1pPr>
            <a:lvl2pPr lvl="1" algn="ctr" rtl="0">
              <a:lnSpc>
                <a:spcPct val="100000"/>
              </a:lnSpc>
              <a:spcBef>
                <a:spcPts val="0"/>
              </a:spcBef>
              <a:spcAft>
                <a:spcPts val="0"/>
              </a:spcAft>
              <a:buClr>
                <a:srgbClr val="E76A28"/>
              </a:buClr>
              <a:buSzPts val="1600"/>
              <a:buFont typeface="Nunito Light"/>
              <a:buChar char="○"/>
              <a:defRPr/>
            </a:lvl2pPr>
            <a:lvl3pPr lvl="2" algn="ctr" rtl="0">
              <a:lnSpc>
                <a:spcPct val="100000"/>
              </a:lnSpc>
              <a:spcBef>
                <a:spcPts val="1600"/>
              </a:spcBef>
              <a:spcAft>
                <a:spcPts val="0"/>
              </a:spcAft>
              <a:buClr>
                <a:srgbClr val="E76A28"/>
              </a:buClr>
              <a:buSzPts val="1500"/>
              <a:buFont typeface="Nunito Light"/>
              <a:buChar char="■"/>
              <a:defRPr/>
            </a:lvl3pPr>
            <a:lvl4pPr lvl="3" algn="ctr" rtl="0">
              <a:lnSpc>
                <a:spcPct val="100000"/>
              </a:lnSpc>
              <a:spcBef>
                <a:spcPts val="1600"/>
              </a:spcBef>
              <a:spcAft>
                <a:spcPts val="0"/>
              </a:spcAft>
              <a:buClr>
                <a:srgbClr val="E76A28"/>
              </a:buClr>
              <a:buSzPts val="1500"/>
              <a:buFont typeface="Nunito Light"/>
              <a:buChar char="●"/>
              <a:defRPr/>
            </a:lvl4pPr>
            <a:lvl5pPr lvl="4" algn="ctr" rtl="0">
              <a:lnSpc>
                <a:spcPct val="100000"/>
              </a:lnSpc>
              <a:spcBef>
                <a:spcPts val="1600"/>
              </a:spcBef>
              <a:spcAft>
                <a:spcPts val="0"/>
              </a:spcAft>
              <a:buClr>
                <a:srgbClr val="E76A28"/>
              </a:buClr>
              <a:buSzPts val="1400"/>
              <a:buFont typeface="Nunito Light"/>
              <a:buChar char="○"/>
              <a:defRPr/>
            </a:lvl5pPr>
            <a:lvl6pPr lvl="5" algn="ctr" rtl="0">
              <a:lnSpc>
                <a:spcPct val="100000"/>
              </a:lnSpc>
              <a:spcBef>
                <a:spcPts val="1600"/>
              </a:spcBef>
              <a:spcAft>
                <a:spcPts val="0"/>
              </a:spcAft>
              <a:buClr>
                <a:srgbClr val="999999"/>
              </a:buClr>
              <a:buSzPts val="1400"/>
              <a:buFont typeface="Nunito Light"/>
              <a:buChar char="■"/>
              <a:defRPr/>
            </a:lvl6pPr>
            <a:lvl7pPr lvl="6" algn="ctr" rtl="0">
              <a:lnSpc>
                <a:spcPct val="100000"/>
              </a:lnSpc>
              <a:spcBef>
                <a:spcPts val="1600"/>
              </a:spcBef>
              <a:spcAft>
                <a:spcPts val="0"/>
              </a:spcAft>
              <a:buClr>
                <a:srgbClr val="999999"/>
              </a:buClr>
              <a:buSzPts val="1300"/>
              <a:buFont typeface="Nunito Light"/>
              <a:buChar char="●"/>
              <a:defRPr/>
            </a:lvl7pPr>
            <a:lvl8pPr lvl="7" algn="ctr" rtl="0">
              <a:lnSpc>
                <a:spcPct val="100000"/>
              </a:lnSpc>
              <a:spcBef>
                <a:spcPts val="1600"/>
              </a:spcBef>
              <a:spcAft>
                <a:spcPts val="0"/>
              </a:spcAft>
              <a:buClr>
                <a:srgbClr val="999999"/>
              </a:buClr>
              <a:buSzPts val="1300"/>
              <a:buFont typeface="Nunito Light"/>
              <a:buChar char="○"/>
              <a:defRPr/>
            </a:lvl8pPr>
            <a:lvl9pPr lvl="8" algn="ctr" rtl="0">
              <a:lnSpc>
                <a:spcPct val="100000"/>
              </a:lnSpc>
              <a:spcBef>
                <a:spcPts val="1600"/>
              </a:spcBef>
              <a:spcAft>
                <a:spcPts val="1600"/>
              </a:spcAft>
              <a:buClr>
                <a:srgbClr val="999999"/>
              </a:buClr>
              <a:buSzPts val="1400"/>
              <a:buFont typeface="Nunito Light"/>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8"/>
        <p:cNvGrpSpPr/>
        <p:nvPr/>
      </p:nvGrpSpPr>
      <p:grpSpPr>
        <a:xfrm>
          <a:off x="0" y="0"/>
          <a:ext cx="0" cy="0"/>
          <a:chOff x="0" y="0"/>
          <a:chExt cx="0" cy="0"/>
        </a:xfrm>
      </p:grpSpPr>
      <p:sp>
        <p:nvSpPr>
          <p:cNvPr id="69" name="Google Shape;69;p8"/>
          <p:cNvSpPr/>
          <p:nvPr/>
        </p:nvSpPr>
        <p:spPr>
          <a:xfrm>
            <a:off x="145950" y="149100"/>
            <a:ext cx="8852100" cy="484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8"/>
          <p:cNvSpPr txBox="1">
            <a:spLocks noGrp="1"/>
          </p:cNvSpPr>
          <p:nvPr>
            <p:ph type="title"/>
          </p:nvPr>
        </p:nvSpPr>
        <p:spPr>
          <a:xfrm>
            <a:off x="969825" y="2079259"/>
            <a:ext cx="7204500" cy="8790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cxnSp>
        <p:nvCxnSpPr>
          <p:cNvPr id="71" name="Google Shape;71;p8"/>
          <p:cNvCxnSpPr/>
          <p:nvPr/>
        </p:nvCxnSpPr>
        <p:spPr>
          <a:xfrm>
            <a:off x="382625" y="339563"/>
            <a:ext cx="3803400" cy="0"/>
          </a:xfrm>
          <a:prstGeom prst="straightConnector1">
            <a:avLst/>
          </a:prstGeom>
          <a:noFill/>
          <a:ln w="19050" cap="flat" cmpd="sng">
            <a:solidFill>
              <a:schemeClr val="lt1"/>
            </a:solidFill>
            <a:prstDash val="solid"/>
            <a:round/>
            <a:headEnd type="oval" w="med" len="med"/>
            <a:tailEnd type="none" w="med" len="med"/>
          </a:ln>
        </p:spPr>
      </p:cxnSp>
      <p:sp>
        <p:nvSpPr>
          <p:cNvPr id="72" name="Google Shape;72;p8"/>
          <p:cNvSpPr/>
          <p:nvPr/>
        </p:nvSpPr>
        <p:spPr>
          <a:xfrm>
            <a:off x="4452300" y="219875"/>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3" name="Google Shape;73;p8"/>
          <p:cNvCxnSpPr/>
          <p:nvPr/>
        </p:nvCxnSpPr>
        <p:spPr>
          <a:xfrm>
            <a:off x="4957925" y="339563"/>
            <a:ext cx="3803400" cy="0"/>
          </a:xfrm>
          <a:prstGeom prst="straightConnector1">
            <a:avLst/>
          </a:prstGeom>
          <a:noFill/>
          <a:ln w="19050" cap="flat" cmpd="sng">
            <a:solidFill>
              <a:schemeClr val="lt1"/>
            </a:solidFill>
            <a:prstDash val="solid"/>
            <a:round/>
            <a:headEnd type="none" w="med" len="med"/>
            <a:tailEnd type="oval" w="med" len="med"/>
          </a:ln>
        </p:spPr>
      </p:cxnSp>
      <p:cxnSp>
        <p:nvCxnSpPr>
          <p:cNvPr id="74" name="Google Shape;74;p8"/>
          <p:cNvCxnSpPr/>
          <p:nvPr/>
        </p:nvCxnSpPr>
        <p:spPr>
          <a:xfrm>
            <a:off x="382650" y="4798838"/>
            <a:ext cx="3803400" cy="0"/>
          </a:xfrm>
          <a:prstGeom prst="straightConnector1">
            <a:avLst/>
          </a:prstGeom>
          <a:noFill/>
          <a:ln w="19050" cap="flat" cmpd="sng">
            <a:solidFill>
              <a:schemeClr val="lt1"/>
            </a:solidFill>
            <a:prstDash val="solid"/>
            <a:round/>
            <a:headEnd type="oval" w="med" len="med"/>
            <a:tailEnd type="none" w="med" len="med"/>
          </a:ln>
        </p:spPr>
      </p:cxnSp>
      <p:sp>
        <p:nvSpPr>
          <p:cNvPr id="75" name="Google Shape;75;p8"/>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lvl1pPr lvl="0" algn="ctr" rtl="0">
              <a:buNone/>
              <a:defRPr>
                <a:solidFill>
                  <a:schemeClr val="dk2"/>
                </a:solidFill>
              </a:defRPr>
            </a:lvl1pPr>
            <a:lvl2pPr lvl="1" algn="ctr" rtl="0">
              <a:buNone/>
              <a:defRPr>
                <a:solidFill>
                  <a:schemeClr val="dk2"/>
                </a:solidFill>
              </a:defRPr>
            </a:lvl2pPr>
            <a:lvl3pPr lvl="2" algn="ctr" rtl="0">
              <a:buNone/>
              <a:defRPr>
                <a:solidFill>
                  <a:schemeClr val="dk2"/>
                </a:solidFill>
              </a:defRPr>
            </a:lvl3pPr>
            <a:lvl4pPr lvl="3" algn="ctr" rtl="0">
              <a:buNone/>
              <a:defRPr>
                <a:solidFill>
                  <a:schemeClr val="dk2"/>
                </a:solidFill>
              </a:defRPr>
            </a:lvl4pPr>
            <a:lvl5pPr lvl="4" algn="ctr" rtl="0">
              <a:buNone/>
              <a:defRPr>
                <a:solidFill>
                  <a:schemeClr val="dk2"/>
                </a:solidFill>
              </a:defRPr>
            </a:lvl5pPr>
            <a:lvl6pPr lvl="5" algn="ctr" rtl="0">
              <a:buNone/>
              <a:defRPr>
                <a:solidFill>
                  <a:schemeClr val="dk2"/>
                </a:solidFill>
              </a:defRPr>
            </a:lvl6pPr>
            <a:lvl7pPr lvl="6" algn="ctr" rtl="0">
              <a:buNone/>
              <a:defRPr>
                <a:solidFill>
                  <a:schemeClr val="dk2"/>
                </a:solidFill>
              </a:defRPr>
            </a:lvl7pPr>
            <a:lvl8pPr lvl="7" algn="ctr" rtl="0">
              <a:buNone/>
              <a:defRPr>
                <a:solidFill>
                  <a:schemeClr val="dk2"/>
                </a:solidFill>
              </a:defRPr>
            </a:lvl8pPr>
            <a:lvl9pPr lvl="8" algn="ctr" rtl="0">
              <a:buNone/>
              <a:defRPr>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cxnSp>
        <p:nvCxnSpPr>
          <p:cNvPr id="76" name="Google Shape;76;p8"/>
          <p:cNvCxnSpPr/>
          <p:nvPr/>
        </p:nvCxnSpPr>
        <p:spPr>
          <a:xfrm>
            <a:off x="4957950" y="4798838"/>
            <a:ext cx="3803400" cy="0"/>
          </a:xfrm>
          <a:prstGeom prst="straightConnector1">
            <a:avLst/>
          </a:prstGeom>
          <a:noFill/>
          <a:ln w="19050" cap="flat" cmpd="sng">
            <a:solidFill>
              <a:schemeClr val="lt1"/>
            </a:solidFill>
            <a:prstDash val="solid"/>
            <a:round/>
            <a:headEnd type="none" w="med" len="med"/>
            <a:tailEnd type="oval"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7"/>
        <p:cNvGrpSpPr/>
        <p:nvPr/>
      </p:nvGrpSpPr>
      <p:grpSpPr>
        <a:xfrm>
          <a:off x="0" y="0"/>
          <a:ext cx="0" cy="0"/>
          <a:chOff x="0" y="0"/>
          <a:chExt cx="0" cy="0"/>
        </a:xfrm>
      </p:grpSpPr>
      <p:sp>
        <p:nvSpPr>
          <p:cNvPr id="78" name="Google Shape;78;p9"/>
          <p:cNvSpPr txBox="1">
            <a:spLocks noGrp="1"/>
          </p:cNvSpPr>
          <p:nvPr>
            <p:ph type="title"/>
          </p:nvPr>
        </p:nvSpPr>
        <p:spPr>
          <a:xfrm>
            <a:off x="720000" y="1413525"/>
            <a:ext cx="4294800" cy="20952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4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9" name="Google Shape;79;p9"/>
          <p:cNvSpPr txBox="1">
            <a:spLocks noGrp="1"/>
          </p:cNvSpPr>
          <p:nvPr>
            <p:ph type="subTitle" idx="1"/>
          </p:nvPr>
        </p:nvSpPr>
        <p:spPr>
          <a:xfrm>
            <a:off x="720000" y="3508800"/>
            <a:ext cx="4294800" cy="10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0" name="Google Shape;80;p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1"/>
        <p:cNvGrpSpPr/>
        <p:nvPr/>
      </p:nvGrpSpPr>
      <p:grpSpPr>
        <a:xfrm>
          <a:off x="0" y="0"/>
          <a:ext cx="0" cy="0"/>
          <a:chOff x="0" y="0"/>
          <a:chExt cx="0" cy="0"/>
        </a:xfrm>
      </p:grpSpPr>
      <p:sp>
        <p:nvSpPr>
          <p:cNvPr id="82" name="Google Shape;82;p10"/>
          <p:cNvSpPr>
            <a:spLocks noGrp="1"/>
          </p:cNvSpPr>
          <p:nvPr>
            <p:ph type="pic" idx="2"/>
          </p:nvPr>
        </p:nvSpPr>
        <p:spPr>
          <a:xfrm>
            <a:off x="0" y="0"/>
            <a:ext cx="9144000" cy="5143500"/>
          </a:xfrm>
          <a:prstGeom prst="rect">
            <a:avLst/>
          </a:prstGeom>
          <a:noFill/>
          <a:ln>
            <a:noFill/>
          </a:ln>
        </p:spPr>
      </p:sp>
      <p:sp>
        <p:nvSpPr>
          <p:cNvPr id="83" name="Google Shape;83;p10"/>
          <p:cNvSpPr txBox="1">
            <a:spLocks noGrp="1"/>
          </p:cNvSpPr>
          <p:nvPr>
            <p:ph type="title"/>
          </p:nvPr>
        </p:nvSpPr>
        <p:spPr>
          <a:xfrm>
            <a:off x="713225" y="4162975"/>
            <a:ext cx="7917300" cy="541500"/>
          </a:xfrm>
          <a:prstGeom prst="rect">
            <a:avLst/>
          </a:prstGeom>
          <a:solidFill>
            <a:schemeClr val="lt1"/>
          </a:solid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dk2"/>
                </a:solidFill>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Quicksand"/>
              <a:buNone/>
              <a:defRPr sz="3000" b="1">
                <a:solidFill>
                  <a:schemeClr val="dk1"/>
                </a:solidFill>
                <a:latin typeface="Quicksand"/>
                <a:ea typeface="Quicksand"/>
                <a:cs typeface="Quicksand"/>
                <a:sym typeface="Quicksand"/>
              </a:defRPr>
            </a:lvl1pPr>
            <a:lvl2pPr lvl="1" rtl="0">
              <a:spcBef>
                <a:spcPts val="0"/>
              </a:spcBef>
              <a:spcAft>
                <a:spcPts val="0"/>
              </a:spcAft>
              <a:buClr>
                <a:schemeClr val="dk1"/>
              </a:buClr>
              <a:buSzPts val="3000"/>
              <a:buFont typeface="Quicksand"/>
              <a:buNone/>
              <a:defRPr sz="3000" b="1">
                <a:solidFill>
                  <a:schemeClr val="dk1"/>
                </a:solidFill>
                <a:latin typeface="Quicksand"/>
                <a:ea typeface="Quicksand"/>
                <a:cs typeface="Quicksand"/>
                <a:sym typeface="Quicksand"/>
              </a:defRPr>
            </a:lvl2pPr>
            <a:lvl3pPr lvl="2" rtl="0">
              <a:spcBef>
                <a:spcPts val="0"/>
              </a:spcBef>
              <a:spcAft>
                <a:spcPts val="0"/>
              </a:spcAft>
              <a:buClr>
                <a:schemeClr val="dk1"/>
              </a:buClr>
              <a:buSzPts val="3000"/>
              <a:buFont typeface="Quicksand"/>
              <a:buNone/>
              <a:defRPr sz="3000" b="1">
                <a:solidFill>
                  <a:schemeClr val="dk1"/>
                </a:solidFill>
                <a:latin typeface="Quicksand"/>
                <a:ea typeface="Quicksand"/>
                <a:cs typeface="Quicksand"/>
                <a:sym typeface="Quicksand"/>
              </a:defRPr>
            </a:lvl3pPr>
            <a:lvl4pPr lvl="3" rtl="0">
              <a:spcBef>
                <a:spcPts val="0"/>
              </a:spcBef>
              <a:spcAft>
                <a:spcPts val="0"/>
              </a:spcAft>
              <a:buClr>
                <a:schemeClr val="dk1"/>
              </a:buClr>
              <a:buSzPts val="3000"/>
              <a:buFont typeface="Quicksand"/>
              <a:buNone/>
              <a:defRPr sz="3000" b="1">
                <a:solidFill>
                  <a:schemeClr val="dk1"/>
                </a:solidFill>
                <a:latin typeface="Quicksand"/>
                <a:ea typeface="Quicksand"/>
                <a:cs typeface="Quicksand"/>
                <a:sym typeface="Quicksand"/>
              </a:defRPr>
            </a:lvl4pPr>
            <a:lvl5pPr lvl="4" rtl="0">
              <a:spcBef>
                <a:spcPts val="0"/>
              </a:spcBef>
              <a:spcAft>
                <a:spcPts val="0"/>
              </a:spcAft>
              <a:buClr>
                <a:schemeClr val="dk1"/>
              </a:buClr>
              <a:buSzPts val="3000"/>
              <a:buFont typeface="Quicksand"/>
              <a:buNone/>
              <a:defRPr sz="3000" b="1">
                <a:solidFill>
                  <a:schemeClr val="dk1"/>
                </a:solidFill>
                <a:latin typeface="Quicksand"/>
                <a:ea typeface="Quicksand"/>
                <a:cs typeface="Quicksand"/>
                <a:sym typeface="Quicksand"/>
              </a:defRPr>
            </a:lvl5pPr>
            <a:lvl6pPr lvl="5" rtl="0">
              <a:spcBef>
                <a:spcPts val="0"/>
              </a:spcBef>
              <a:spcAft>
                <a:spcPts val="0"/>
              </a:spcAft>
              <a:buClr>
                <a:schemeClr val="dk1"/>
              </a:buClr>
              <a:buSzPts val="3000"/>
              <a:buFont typeface="Quicksand"/>
              <a:buNone/>
              <a:defRPr sz="3000" b="1">
                <a:solidFill>
                  <a:schemeClr val="dk1"/>
                </a:solidFill>
                <a:latin typeface="Quicksand"/>
                <a:ea typeface="Quicksand"/>
                <a:cs typeface="Quicksand"/>
                <a:sym typeface="Quicksand"/>
              </a:defRPr>
            </a:lvl6pPr>
            <a:lvl7pPr lvl="6" rtl="0">
              <a:spcBef>
                <a:spcPts val="0"/>
              </a:spcBef>
              <a:spcAft>
                <a:spcPts val="0"/>
              </a:spcAft>
              <a:buClr>
                <a:schemeClr val="dk1"/>
              </a:buClr>
              <a:buSzPts val="3000"/>
              <a:buFont typeface="Quicksand"/>
              <a:buNone/>
              <a:defRPr sz="3000" b="1">
                <a:solidFill>
                  <a:schemeClr val="dk1"/>
                </a:solidFill>
                <a:latin typeface="Quicksand"/>
                <a:ea typeface="Quicksand"/>
                <a:cs typeface="Quicksand"/>
                <a:sym typeface="Quicksand"/>
              </a:defRPr>
            </a:lvl7pPr>
            <a:lvl8pPr lvl="7" rtl="0">
              <a:spcBef>
                <a:spcPts val="0"/>
              </a:spcBef>
              <a:spcAft>
                <a:spcPts val="0"/>
              </a:spcAft>
              <a:buClr>
                <a:schemeClr val="dk1"/>
              </a:buClr>
              <a:buSzPts val="3000"/>
              <a:buFont typeface="Quicksand"/>
              <a:buNone/>
              <a:defRPr sz="3000" b="1">
                <a:solidFill>
                  <a:schemeClr val="dk1"/>
                </a:solidFill>
                <a:latin typeface="Quicksand"/>
                <a:ea typeface="Quicksand"/>
                <a:cs typeface="Quicksand"/>
                <a:sym typeface="Quicksand"/>
              </a:defRPr>
            </a:lvl8pPr>
            <a:lvl9pPr lvl="8" rtl="0">
              <a:spcBef>
                <a:spcPts val="0"/>
              </a:spcBef>
              <a:spcAft>
                <a:spcPts val="0"/>
              </a:spcAft>
              <a:buClr>
                <a:schemeClr val="dk1"/>
              </a:buClr>
              <a:buSzPts val="3000"/>
              <a:buFont typeface="Quicksand"/>
              <a:buNone/>
              <a:defRPr sz="3000" b="1">
                <a:solidFill>
                  <a:schemeClr val="dk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713400"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1pPr>
            <a:lvl2pPr marL="914400" lvl="1" indent="-317500">
              <a:lnSpc>
                <a:spcPct val="115000"/>
              </a:lnSpc>
              <a:spcBef>
                <a:spcPts val="1600"/>
              </a:spcBef>
              <a:spcAft>
                <a:spcPts val="0"/>
              </a:spcAft>
              <a:buClr>
                <a:schemeClr val="dk1"/>
              </a:buClr>
              <a:buSzPts val="1400"/>
              <a:buFont typeface="Mulish"/>
              <a:buChar char="○"/>
              <a:defRPr>
                <a:solidFill>
                  <a:schemeClr val="dk1"/>
                </a:solidFill>
                <a:latin typeface="Mulish"/>
                <a:ea typeface="Mulish"/>
                <a:cs typeface="Mulish"/>
                <a:sym typeface="Mulish"/>
              </a:defRPr>
            </a:lvl2pPr>
            <a:lvl3pPr marL="1371600" lvl="2" indent="-317500">
              <a:lnSpc>
                <a:spcPct val="115000"/>
              </a:lnSpc>
              <a:spcBef>
                <a:spcPts val="1600"/>
              </a:spcBef>
              <a:spcAft>
                <a:spcPts val="0"/>
              </a:spcAft>
              <a:buClr>
                <a:schemeClr val="dk1"/>
              </a:buClr>
              <a:buSzPts val="1400"/>
              <a:buFont typeface="Mulish"/>
              <a:buChar char="■"/>
              <a:defRPr>
                <a:solidFill>
                  <a:schemeClr val="dk1"/>
                </a:solidFill>
                <a:latin typeface="Mulish"/>
                <a:ea typeface="Mulish"/>
                <a:cs typeface="Mulish"/>
                <a:sym typeface="Mulish"/>
              </a:defRPr>
            </a:lvl3pPr>
            <a:lvl4pPr marL="1828800" lvl="3" indent="-317500">
              <a:lnSpc>
                <a:spcPct val="115000"/>
              </a:lnSpc>
              <a:spcBef>
                <a:spcPts val="1600"/>
              </a:spcBef>
              <a:spcAft>
                <a:spcPts val="0"/>
              </a:spcAft>
              <a:buClr>
                <a:schemeClr val="dk1"/>
              </a:buClr>
              <a:buSzPts val="1400"/>
              <a:buFont typeface="Mulish"/>
              <a:buChar char="●"/>
              <a:defRPr>
                <a:solidFill>
                  <a:schemeClr val="dk1"/>
                </a:solidFill>
                <a:latin typeface="Mulish"/>
                <a:ea typeface="Mulish"/>
                <a:cs typeface="Mulish"/>
                <a:sym typeface="Mulish"/>
              </a:defRPr>
            </a:lvl4pPr>
            <a:lvl5pPr marL="2286000" lvl="4" indent="-317500">
              <a:lnSpc>
                <a:spcPct val="115000"/>
              </a:lnSpc>
              <a:spcBef>
                <a:spcPts val="1600"/>
              </a:spcBef>
              <a:spcAft>
                <a:spcPts val="0"/>
              </a:spcAft>
              <a:buClr>
                <a:schemeClr val="dk1"/>
              </a:buClr>
              <a:buSzPts val="1400"/>
              <a:buFont typeface="Mulish"/>
              <a:buChar char="○"/>
              <a:defRPr>
                <a:solidFill>
                  <a:schemeClr val="dk1"/>
                </a:solidFill>
                <a:latin typeface="Mulish"/>
                <a:ea typeface="Mulish"/>
                <a:cs typeface="Mulish"/>
                <a:sym typeface="Mulish"/>
              </a:defRPr>
            </a:lvl5pPr>
            <a:lvl6pPr marL="2743200" lvl="5" indent="-317500">
              <a:lnSpc>
                <a:spcPct val="115000"/>
              </a:lnSpc>
              <a:spcBef>
                <a:spcPts val="1600"/>
              </a:spcBef>
              <a:spcAft>
                <a:spcPts val="0"/>
              </a:spcAft>
              <a:buClr>
                <a:schemeClr val="dk1"/>
              </a:buClr>
              <a:buSzPts val="1400"/>
              <a:buFont typeface="Mulish"/>
              <a:buChar char="■"/>
              <a:defRPr>
                <a:solidFill>
                  <a:schemeClr val="dk1"/>
                </a:solidFill>
                <a:latin typeface="Mulish"/>
                <a:ea typeface="Mulish"/>
                <a:cs typeface="Mulish"/>
                <a:sym typeface="Mulish"/>
              </a:defRPr>
            </a:lvl6pPr>
            <a:lvl7pPr marL="3200400" lvl="6" indent="-317500">
              <a:lnSpc>
                <a:spcPct val="115000"/>
              </a:lnSpc>
              <a:spcBef>
                <a:spcPts val="1600"/>
              </a:spcBef>
              <a:spcAft>
                <a:spcPts val="0"/>
              </a:spcAft>
              <a:buClr>
                <a:schemeClr val="dk1"/>
              </a:buClr>
              <a:buSzPts val="1400"/>
              <a:buFont typeface="Mulish"/>
              <a:buChar char="●"/>
              <a:defRPr>
                <a:solidFill>
                  <a:schemeClr val="dk1"/>
                </a:solidFill>
                <a:latin typeface="Mulish"/>
                <a:ea typeface="Mulish"/>
                <a:cs typeface="Mulish"/>
                <a:sym typeface="Mulish"/>
              </a:defRPr>
            </a:lvl7pPr>
            <a:lvl8pPr marL="3657600" lvl="7" indent="-317500">
              <a:lnSpc>
                <a:spcPct val="115000"/>
              </a:lnSpc>
              <a:spcBef>
                <a:spcPts val="1600"/>
              </a:spcBef>
              <a:spcAft>
                <a:spcPts val="0"/>
              </a:spcAft>
              <a:buClr>
                <a:schemeClr val="dk1"/>
              </a:buClr>
              <a:buSzPts val="1400"/>
              <a:buFont typeface="Mulish"/>
              <a:buChar char="○"/>
              <a:defRPr>
                <a:solidFill>
                  <a:schemeClr val="dk1"/>
                </a:solidFill>
                <a:latin typeface="Mulish"/>
                <a:ea typeface="Mulish"/>
                <a:cs typeface="Mulish"/>
                <a:sym typeface="Mulish"/>
              </a:defRPr>
            </a:lvl8pPr>
            <a:lvl9pPr marL="4114800" lvl="8" indent="-317500">
              <a:lnSpc>
                <a:spcPct val="115000"/>
              </a:lnSpc>
              <a:spcBef>
                <a:spcPts val="1600"/>
              </a:spcBef>
              <a:spcAft>
                <a:spcPts val="1600"/>
              </a:spcAft>
              <a:buClr>
                <a:schemeClr val="dk1"/>
              </a:buClr>
              <a:buSzPts val="1400"/>
              <a:buFont typeface="Mulish"/>
              <a:buChar char="■"/>
              <a:defRPr>
                <a:solidFill>
                  <a:schemeClr val="dk1"/>
                </a:solidFill>
                <a:latin typeface="Mulish"/>
                <a:ea typeface="Mulish"/>
                <a:cs typeface="Mulish"/>
                <a:sym typeface="Mulish"/>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lvl="0" algn="r">
              <a:buNone/>
              <a:defRPr sz="1300">
                <a:solidFill>
                  <a:schemeClr val="dk1"/>
                </a:solidFill>
                <a:latin typeface="Mulish"/>
                <a:ea typeface="Mulish"/>
                <a:cs typeface="Mulish"/>
                <a:sym typeface="Mulish"/>
              </a:defRPr>
            </a:lvl1pPr>
            <a:lvl2pPr lvl="1" algn="r">
              <a:buNone/>
              <a:defRPr sz="1300">
                <a:solidFill>
                  <a:schemeClr val="dk1"/>
                </a:solidFill>
                <a:latin typeface="Mulish"/>
                <a:ea typeface="Mulish"/>
                <a:cs typeface="Mulish"/>
                <a:sym typeface="Mulish"/>
              </a:defRPr>
            </a:lvl2pPr>
            <a:lvl3pPr lvl="2" algn="r">
              <a:buNone/>
              <a:defRPr sz="1300">
                <a:solidFill>
                  <a:schemeClr val="dk1"/>
                </a:solidFill>
                <a:latin typeface="Mulish"/>
                <a:ea typeface="Mulish"/>
                <a:cs typeface="Mulish"/>
                <a:sym typeface="Mulish"/>
              </a:defRPr>
            </a:lvl3pPr>
            <a:lvl4pPr lvl="3" algn="r">
              <a:buNone/>
              <a:defRPr sz="1300">
                <a:solidFill>
                  <a:schemeClr val="dk1"/>
                </a:solidFill>
                <a:latin typeface="Mulish"/>
                <a:ea typeface="Mulish"/>
                <a:cs typeface="Mulish"/>
                <a:sym typeface="Mulish"/>
              </a:defRPr>
            </a:lvl4pPr>
            <a:lvl5pPr lvl="4" algn="r">
              <a:buNone/>
              <a:defRPr sz="1300">
                <a:solidFill>
                  <a:schemeClr val="dk1"/>
                </a:solidFill>
                <a:latin typeface="Mulish"/>
                <a:ea typeface="Mulish"/>
                <a:cs typeface="Mulish"/>
                <a:sym typeface="Mulish"/>
              </a:defRPr>
            </a:lvl5pPr>
            <a:lvl6pPr lvl="5" algn="r">
              <a:buNone/>
              <a:defRPr sz="1300">
                <a:solidFill>
                  <a:schemeClr val="dk1"/>
                </a:solidFill>
                <a:latin typeface="Mulish"/>
                <a:ea typeface="Mulish"/>
                <a:cs typeface="Mulish"/>
                <a:sym typeface="Mulish"/>
              </a:defRPr>
            </a:lvl6pPr>
            <a:lvl7pPr lvl="6" algn="r">
              <a:buNone/>
              <a:defRPr sz="1300">
                <a:solidFill>
                  <a:schemeClr val="dk1"/>
                </a:solidFill>
                <a:latin typeface="Mulish"/>
                <a:ea typeface="Mulish"/>
                <a:cs typeface="Mulish"/>
                <a:sym typeface="Mulish"/>
              </a:defRPr>
            </a:lvl7pPr>
            <a:lvl8pPr lvl="7" algn="r">
              <a:buNone/>
              <a:defRPr sz="1300">
                <a:solidFill>
                  <a:schemeClr val="dk1"/>
                </a:solidFill>
                <a:latin typeface="Mulish"/>
                <a:ea typeface="Mulish"/>
                <a:cs typeface="Mulish"/>
                <a:sym typeface="Mulish"/>
              </a:defRPr>
            </a:lvl8pPr>
            <a:lvl9pPr lvl="8" algn="r">
              <a:buNone/>
              <a:defRPr sz="1300">
                <a:solidFill>
                  <a:schemeClr val="dk1"/>
                </a:solidFill>
                <a:latin typeface="Mulish"/>
                <a:ea typeface="Mulish"/>
                <a:cs typeface="Mulish"/>
                <a:sym typeface="Mulish"/>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275"/>
        <p:cNvGrpSpPr/>
        <p:nvPr/>
      </p:nvGrpSpPr>
      <p:grpSpPr>
        <a:xfrm>
          <a:off x="0" y="0"/>
          <a:ext cx="0" cy="0"/>
          <a:chOff x="0" y="0"/>
          <a:chExt cx="0" cy="0"/>
        </a:xfrm>
      </p:grpSpPr>
      <p:sp>
        <p:nvSpPr>
          <p:cNvPr id="276" name="Google Shape;276;p26"/>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None/>
              <a:defRPr sz="2400">
                <a:solidFill>
                  <a:srgbClr val="FFFFFF"/>
                </a:solidFill>
              </a:defRPr>
            </a:lvl1pPr>
            <a:lvl2pPr lvl="1" algn="ctr" rtl="0">
              <a:spcBef>
                <a:spcPts val="0"/>
              </a:spcBef>
              <a:spcAft>
                <a:spcPts val="0"/>
              </a:spcAft>
              <a:buClr>
                <a:srgbClr val="FFFFFF"/>
              </a:buClr>
              <a:buSzPts val="2400"/>
              <a:buNone/>
              <a:defRPr sz="2400">
                <a:solidFill>
                  <a:srgbClr val="FFFFFF"/>
                </a:solidFill>
              </a:defRPr>
            </a:lvl2pPr>
            <a:lvl3pPr lvl="2" algn="ctr" rtl="0">
              <a:spcBef>
                <a:spcPts val="0"/>
              </a:spcBef>
              <a:spcAft>
                <a:spcPts val="0"/>
              </a:spcAft>
              <a:buClr>
                <a:srgbClr val="FFFFFF"/>
              </a:buClr>
              <a:buSzPts val="2400"/>
              <a:buNone/>
              <a:defRPr sz="2400">
                <a:solidFill>
                  <a:srgbClr val="FFFFFF"/>
                </a:solidFill>
              </a:defRPr>
            </a:lvl3pPr>
            <a:lvl4pPr lvl="3" algn="ctr" rtl="0">
              <a:spcBef>
                <a:spcPts val="0"/>
              </a:spcBef>
              <a:spcAft>
                <a:spcPts val="0"/>
              </a:spcAft>
              <a:buClr>
                <a:srgbClr val="FFFFFF"/>
              </a:buClr>
              <a:buSzPts val="2400"/>
              <a:buNone/>
              <a:defRPr sz="2400">
                <a:solidFill>
                  <a:srgbClr val="FFFFFF"/>
                </a:solidFill>
              </a:defRPr>
            </a:lvl4pPr>
            <a:lvl5pPr lvl="4" algn="ctr" rtl="0">
              <a:spcBef>
                <a:spcPts val="0"/>
              </a:spcBef>
              <a:spcAft>
                <a:spcPts val="0"/>
              </a:spcAft>
              <a:buClr>
                <a:srgbClr val="FFFFFF"/>
              </a:buClr>
              <a:buSzPts val="2400"/>
              <a:buNone/>
              <a:defRPr sz="2400">
                <a:solidFill>
                  <a:srgbClr val="FFFFFF"/>
                </a:solidFill>
              </a:defRPr>
            </a:lvl5pPr>
            <a:lvl6pPr lvl="5" algn="ctr" rtl="0">
              <a:spcBef>
                <a:spcPts val="0"/>
              </a:spcBef>
              <a:spcAft>
                <a:spcPts val="0"/>
              </a:spcAft>
              <a:buClr>
                <a:srgbClr val="FFFFFF"/>
              </a:buClr>
              <a:buSzPts val="2400"/>
              <a:buNone/>
              <a:defRPr sz="2400">
                <a:solidFill>
                  <a:srgbClr val="FFFFFF"/>
                </a:solidFill>
              </a:defRPr>
            </a:lvl6pPr>
            <a:lvl7pPr lvl="6" algn="ctr" rtl="0">
              <a:spcBef>
                <a:spcPts val="0"/>
              </a:spcBef>
              <a:spcAft>
                <a:spcPts val="0"/>
              </a:spcAft>
              <a:buClr>
                <a:srgbClr val="FFFFFF"/>
              </a:buClr>
              <a:buSzPts val="2400"/>
              <a:buNone/>
              <a:defRPr sz="2400">
                <a:solidFill>
                  <a:srgbClr val="FFFFFF"/>
                </a:solidFill>
              </a:defRPr>
            </a:lvl7pPr>
            <a:lvl8pPr lvl="7" algn="ctr" rtl="0">
              <a:spcBef>
                <a:spcPts val="0"/>
              </a:spcBef>
              <a:spcAft>
                <a:spcPts val="0"/>
              </a:spcAft>
              <a:buClr>
                <a:srgbClr val="FFFFFF"/>
              </a:buClr>
              <a:buSzPts val="2400"/>
              <a:buNone/>
              <a:defRPr sz="2400">
                <a:solidFill>
                  <a:srgbClr val="FFFFFF"/>
                </a:solidFill>
              </a:defRPr>
            </a:lvl8pPr>
            <a:lvl9pPr lvl="8" algn="ctr" rtl="0">
              <a:spcBef>
                <a:spcPts val="0"/>
              </a:spcBef>
              <a:spcAft>
                <a:spcPts val="0"/>
              </a:spcAft>
              <a:buClr>
                <a:srgbClr val="FFFFFF"/>
              </a:buClr>
              <a:buSzPts val="2400"/>
              <a:buNone/>
              <a:defRPr sz="2400">
                <a:solidFill>
                  <a:srgbClr val="FFFFFF"/>
                </a:solidFill>
              </a:defRPr>
            </a:lvl9pPr>
          </a:lstStyle>
          <a:p>
            <a:endParaRPr/>
          </a:p>
        </p:txBody>
      </p:sp>
      <p:sp>
        <p:nvSpPr>
          <p:cNvPr id="277" name="Google Shape;277;p26"/>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2" r:id="rId1"/>
    <p:sldLayoutId id="214748367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281"/>
        <p:cNvGrpSpPr/>
        <p:nvPr/>
      </p:nvGrpSpPr>
      <p:grpSpPr>
        <a:xfrm>
          <a:off x="0" y="0"/>
          <a:ext cx="0" cy="0"/>
          <a:chOff x="0" y="0"/>
          <a:chExt cx="0" cy="0"/>
        </a:xfrm>
      </p:grpSpPr>
      <p:sp>
        <p:nvSpPr>
          <p:cNvPr id="282" name="Google Shape;282;p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283" name="Google Shape;283;p2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sz="1400">
                <a:solidFill>
                  <a:schemeClr val="dk2"/>
                </a:solidFill>
              </a:defRPr>
            </a:lvl2pPr>
            <a:lvl3pPr marL="1371600" lvl="2" indent="-317500">
              <a:lnSpc>
                <a:spcPct val="115000"/>
              </a:lnSpc>
              <a:spcBef>
                <a:spcPts val="0"/>
              </a:spcBef>
              <a:spcAft>
                <a:spcPts val="0"/>
              </a:spcAft>
              <a:buClr>
                <a:schemeClr val="dk2"/>
              </a:buClr>
              <a:buSzPts val="1400"/>
              <a:buChar char="■"/>
              <a:defRPr sz="1400">
                <a:solidFill>
                  <a:schemeClr val="dk2"/>
                </a:solidFill>
              </a:defRPr>
            </a:lvl3pPr>
            <a:lvl4pPr marL="1828800" lvl="3" indent="-317500">
              <a:lnSpc>
                <a:spcPct val="115000"/>
              </a:lnSpc>
              <a:spcBef>
                <a:spcPts val="0"/>
              </a:spcBef>
              <a:spcAft>
                <a:spcPts val="0"/>
              </a:spcAft>
              <a:buClr>
                <a:schemeClr val="dk2"/>
              </a:buClr>
              <a:buSzPts val="1400"/>
              <a:buChar char="●"/>
              <a:defRPr sz="1400">
                <a:solidFill>
                  <a:schemeClr val="dk2"/>
                </a:solidFill>
              </a:defRPr>
            </a:lvl4pPr>
            <a:lvl5pPr marL="2286000" lvl="4" indent="-317500">
              <a:lnSpc>
                <a:spcPct val="115000"/>
              </a:lnSpc>
              <a:spcBef>
                <a:spcPts val="0"/>
              </a:spcBef>
              <a:spcAft>
                <a:spcPts val="0"/>
              </a:spcAft>
              <a:buClr>
                <a:schemeClr val="dk2"/>
              </a:buClr>
              <a:buSzPts val="1400"/>
              <a:buChar char="○"/>
              <a:defRPr sz="1400">
                <a:solidFill>
                  <a:schemeClr val="dk2"/>
                </a:solidFill>
              </a:defRPr>
            </a:lvl5pPr>
            <a:lvl6pPr marL="2743200" lvl="5" indent="-317500">
              <a:lnSpc>
                <a:spcPct val="115000"/>
              </a:lnSpc>
              <a:spcBef>
                <a:spcPts val="0"/>
              </a:spcBef>
              <a:spcAft>
                <a:spcPts val="0"/>
              </a:spcAft>
              <a:buClr>
                <a:schemeClr val="dk2"/>
              </a:buClr>
              <a:buSzPts val="1400"/>
              <a:buChar char="■"/>
              <a:defRPr sz="1400">
                <a:solidFill>
                  <a:schemeClr val="dk2"/>
                </a:solidFill>
              </a:defRPr>
            </a:lvl6pPr>
            <a:lvl7pPr marL="3200400" lvl="6" indent="-317500">
              <a:lnSpc>
                <a:spcPct val="115000"/>
              </a:lnSpc>
              <a:spcBef>
                <a:spcPts val="0"/>
              </a:spcBef>
              <a:spcAft>
                <a:spcPts val="0"/>
              </a:spcAft>
              <a:buClr>
                <a:schemeClr val="dk2"/>
              </a:buClr>
              <a:buSzPts val="1400"/>
              <a:buChar char="●"/>
              <a:defRPr sz="1400">
                <a:solidFill>
                  <a:schemeClr val="dk2"/>
                </a:solidFill>
              </a:defRPr>
            </a:lvl7pPr>
            <a:lvl8pPr marL="3657600" lvl="7" indent="-317500">
              <a:lnSpc>
                <a:spcPct val="115000"/>
              </a:lnSpc>
              <a:spcBef>
                <a:spcPts val="0"/>
              </a:spcBef>
              <a:spcAft>
                <a:spcPts val="0"/>
              </a:spcAft>
              <a:buClr>
                <a:schemeClr val="dk2"/>
              </a:buClr>
              <a:buSzPts val="1400"/>
              <a:buChar char="○"/>
              <a:defRPr sz="1400">
                <a:solidFill>
                  <a:schemeClr val="dk2"/>
                </a:solidFill>
              </a:defRPr>
            </a:lvl8pPr>
            <a:lvl9pPr marL="4114800" lvl="8" indent="-317500">
              <a:lnSpc>
                <a:spcPct val="115000"/>
              </a:lnSpc>
              <a:spcBef>
                <a:spcPts val="0"/>
              </a:spcBef>
              <a:spcAft>
                <a:spcPts val="0"/>
              </a:spcAft>
              <a:buClr>
                <a:schemeClr val="dk2"/>
              </a:buClr>
              <a:buSzPts val="1400"/>
              <a:buChar char="■"/>
              <a:defRPr sz="1400">
                <a:solidFill>
                  <a:schemeClr val="dk2"/>
                </a:solidFill>
              </a:defRPr>
            </a:lvl9pPr>
          </a:lstStyle>
          <a:p>
            <a:endParaRPr/>
          </a:p>
        </p:txBody>
      </p:sp>
      <p:sp>
        <p:nvSpPr>
          <p:cNvPr id="284" name="Google Shape;284;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MKX7W3mcgIs"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hyperlink" Target="https://www.youtube.com/watch?v=MKX7W3mcgIs" TargetMode="Externa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hyperlink" Target="https://creativecommons.org/licenses/by-nc-sa/4.0/deed.en"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chooser-beta.creativecommons.org/"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mJ-33BkMhjs"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hyperlink" Target="https://www.youtube.com/watch?v=mJ-33BkMhjs" TargetMode="Externa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taalecole.ca/conception-universelle-de-lapprentissage-cua/"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hyperlink" Target="https://docs.google.com/document/d/1UCKp0u06-Isfri6A5A878pkDghum8JyB/edit#heading=h.aag4nqslpsaz"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docs.google.com/document/d/1UCKp0u06-Isfri6A5A878pkDghum8JyB/edit#heading=h.gzbxmevw2tmq" TargetMode="External"/><Relationship Id="rId5" Type="http://schemas.openxmlformats.org/officeDocument/2006/relationships/hyperlink" Target="https://docs.google.com/document/d/1UCKp0u06-Isfri6A5A878pkDghum8JyB/edit#heading=h.dg2b5h9l0lcx" TargetMode="External"/><Relationship Id="rId4" Type="http://schemas.openxmlformats.org/officeDocument/2006/relationships/hyperlink" Target="https://docs.google.com/document/d/1UCKp0u06-Isfri6A5A878pkDghum8JyB/edit#heading=h.bmfw7qllz4nt"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relstudio.org/"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hyperlink" Target="http://drive.google.com/file/d/1_ouu8lGEE-TZs-CJp5FQN1u3gWoE1wvN/view"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hyperlink" Target="https://studio.camerisefsl.ca/tutorials" TargetMode="Externa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hyperlink" Target="https://studio.camerisefsl.ca/h5p/229"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hyperlink" Target="https://studio.camerisefsl.ca/h5p/228" TargetMode="Externa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3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2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s://studio.camerisefsl.ca/h5p/235" TargetMode="External"/><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2.png"/><Relationship Id="rId4" Type="http://schemas.openxmlformats.org/officeDocument/2006/relationships/image" Target="../media/image29.png"/><Relationship Id="rId9" Type="http://schemas.openxmlformats.org/officeDocument/2006/relationships/hyperlink" Target="https://studio.camerisefsl.ca/collection/6144"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studio.camerisefsl.ca/h5p/248" TargetMode="External"/><Relationship Id="rId7" Type="http://schemas.openxmlformats.org/officeDocument/2006/relationships/hyperlink" Target="https://studio.camerisefsl.ca/collection/6144" TargetMode="External"/><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openxmlformats.org/officeDocument/2006/relationships/image" Target="../media/image21.png"/><Relationship Id="rId5" Type="http://schemas.openxmlformats.org/officeDocument/2006/relationships/image" Target="../media/image18.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s://studio.camerisefsl.ca/h5p/257" TargetMode="External"/><Relationship Id="rId7"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2.png"/><Relationship Id="rId4" Type="http://schemas.openxmlformats.org/officeDocument/2006/relationships/image" Target="../media/image31.png"/><Relationship Id="rId9" Type="http://schemas.openxmlformats.org/officeDocument/2006/relationships/hyperlink" Target="https://studio.camerisefsl.ca/collection/6144" TargetMode="External"/></Relationships>
</file>

<file path=ppt/slides/_rels/slide2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s://studio.camerisefsl.ca/h5p/261" TargetMode="External"/><Relationship Id="rId7"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24.png"/><Relationship Id="rId4" Type="http://schemas.openxmlformats.org/officeDocument/2006/relationships/image" Target="../media/image32.png"/><Relationship Id="rId9" Type="http://schemas.openxmlformats.org/officeDocument/2006/relationships/hyperlink" Target="https://studio.camerisefsl.ca/collection/6144"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studio.camerisefsl.ca/h5p/238" TargetMode="External"/><Relationship Id="rId7"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14.xml"/><Relationship Id="rId6" Type="http://schemas.openxmlformats.org/officeDocument/2006/relationships/image" Target="../media/image18.png"/><Relationship Id="rId5" Type="http://schemas.openxmlformats.org/officeDocument/2006/relationships/image" Target="../media/image24.png"/><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hyperlink" Target="https://studio.camerisefsl.ca/h5p/270" TargetMode="External"/><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6.png"/><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hyperlink" Target="https://studio.camerisefsl.ca/h5p/234" TargetMode="External"/><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image" Target="../media/image25.png"/><Relationship Id="rId5" Type="http://schemas.openxmlformats.org/officeDocument/2006/relationships/image" Target="../media/image21.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slide" Target="slide4.xml"/><Relationship Id="rId7" Type="http://schemas.openxmlformats.org/officeDocument/2006/relationships/slide" Target="slide44.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slide" Target="slide9.xml"/><Relationship Id="rId5" Type="http://schemas.openxmlformats.org/officeDocument/2006/relationships/slide" Target="slide35.xml"/><Relationship Id="rId4" Type="http://schemas.openxmlformats.org/officeDocument/2006/relationships/slide" Target="slide21.xml"/></Relationships>
</file>

<file path=ppt/slides/_rels/slide30.xml.rels><?xml version="1.0" encoding="UTF-8" standalone="yes"?>
<Relationships xmlns="http://schemas.openxmlformats.org/package/2006/relationships"><Relationship Id="rId3" Type="http://schemas.openxmlformats.org/officeDocument/2006/relationships/hyperlink" Target="https://studio.camerisefsl.ca/h5p/236" TargetMode="External"/><Relationship Id="rId2" Type="http://schemas.openxmlformats.org/officeDocument/2006/relationships/notesSlide" Target="../notesSlides/notesSlide30.xml"/><Relationship Id="rId1" Type="http://schemas.openxmlformats.org/officeDocument/2006/relationships/slideLayout" Target="../slideLayouts/slideLayout14.xml"/><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hyperlink" Target="https://studio.camerisefsl.ca/h5p/203" TargetMode="External"/><Relationship Id="rId7"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18.png"/><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hyperlink" Target="https://studio.camerisefsl.ca/h5p/38" TargetMode="External"/><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18.png"/><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14.xml"/><Relationship Id="rId6" Type="http://schemas.openxmlformats.org/officeDocument/2006/relationships/image" Target="../media/image39.png"/><Relationship Id="rId5" Type="http://schemas.openxmlformats.org/officeDocument/2006/relationships/image" Target="../media/image23.png"/><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3" Type="http://schemas.openxmlformats.org/officeDocument/2006/relationships/hyperlink" Target="https://studio.camerisefsl.ca/h5p/281" TargetMode="External"/><Relationship Id="rId2" Type="http://schemas.openxmlformats.org/officeDocument/2006/relationships/notesSlide" Target="../notesSlides/notesSlide34.xml"/><Relationship Id="rId1" Type="http://schemas.openxmlformats.org/officeDocument/2006/relationships/slideLayout" Target="../slideLayouts/slideLayout14.xml"/><Relationship Id="rId6" Type="http://schemas.openxmlformats.org/officeDocument/2006/relationships/image" Target="../media/image21.png"/><Relationship Id="rId5" Type="http://schemas.openxmlformats.org/officeDocument/2006/relationships/image" Target="../media/image18.png"/><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hyperlink" Target="https://docs.google.com/document/d/1iA2SaMcBmjuUqoImh1CgYFuCuPnikQBjrPdns5yDfm0/edit?usp=sharing" TargetMode="External"/><Relationship Id="rId5" Type="http://schemas.openxmlformats.org/officeDocument/2006/relationships/image" Target="../media/image43.png"/><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8.xml"/><Relationship Id="rId1" Type="http://schemas.openxmlformats.org/officeDocument/2006/relationships/slideLayout" Target="../slideLayouts/slideLayout3.xml"/><Relationship Id="rId5" Type="http://schemas.openxmlformats.org/officeDocument/2006/relationships/image" Target="../media/image45.png"/><Relationship Id="rId4"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image" Target="../media/image41.jpg"/><Relationship Id="rId7"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hyperlink" Target="https://studio.camerisefsl.ca/resources/etape-2-outil-de-decision-concernant-lutilisation-equitable-aux-niveaux-elementaire-et-secondaire" TargetMode="External"/><Relationship Id="rId5" Type="http://schemas.openxmlformats.org/officeDocument/2006/relationships/image" Target="../media/image46.png"/><Relationship Id="rId4" Type="http://schemas.openxmlformats.org/officeDocument/2006/relationships/hyperlink" Target="https://studio.camerisefsl.ca/resources/etape-1-2-feuille-de-route-pour-la-creation-dune-re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42.xml"/><Relationship Id="rId1" Type="http://schemas.openxmlformats.org/officeDocument/2006/relationships/slideLayout" Target="../slideLayouts/slideLayout3.xml"/><Relationship Id="rId5" Type="http://schemas.openxmlformats.org/officeDocument/2006/relationships/image" Target="../media/image48.png"/><Relationship Id="rId4" Type="http://schemas.openxmlformats.org/officeDocument/2006/relationships/hyperlink" Target="https://studio.camerisefsl.ca/h5p/202"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image" Target="../media/image49.png"/><Relationship Id="rId4" Type="http://schemas.openxmlformats.org/officeDocument/2006/relationships/hyperlink" Target="https://studio.camerisefsl.ca/collection/5978"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hyperlink" Target="https://studio.camerisefsl.ca/hubs/waterloo-region-district-school-board-wrdsb" TargetMode="External"/><Relationship Id="rId7" Type="http://schemas.openxmlformats.org/officeDocument/2006/relationships/hyperlink" Target="https://studio.camerisefsl.ca/hubs/waterloo-catholic-district-school-board-wcdsb" TargetMode="External"/><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hyperlink" Target="https://studio.camerisefsl.ca/hubs/upper-grand-district-school-board" TargetMode="External"/><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8" Type="http://schemas.openxmlformats.org/officeDocument/2006/relationships/hyperlink" Target="https://studio.camerisefsl.ca/sites/default/files/resource/media/2025-05/Lesson%20Plan%20Guide-FINAL.pdf" TargetMode="External"/><Relationship Id="rId3" Type="http://schemas.openxmlformats.org/officeDocument/2006/relationships/hyperlink" Target="https://studio.camerisefsl.ca/tutorials" TargetMode="External"/><Relationship Id="rId7" Type="http://schemas.openxmlformats.org/officeDocument/2006/relationships/hyperlink" Target="https://studio.camerisefsl.ca/sites/default/files/resource/media/2024-03/2023_06_22_101%20101%20creative%20ideas%20on%20using%20AI%20in%20Education.pdf" TargetMode="External"/><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hyperlink" Target="https://studio.camerisefsl.ca/collection/6087" TargetMode="External"/><Relationship Id="rId5" Type="http://schemas.openxmlformats.org/officeDocument/2006/relationships/hyperlink" Target="https://studio.camerisefsl.ca/collection/6170" TargetMode="External"/><Relationship Id="rId4" Type="http://schemas.openxmlformats.org/officeDocument/2006/relationships/hyperlink" Target="https://studio.camerisefsl.ca/collection/6181"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docs.google.com/presentation/d/1JKqeI8qQlVHvvHn3YGnD0A8j9THsoSXQ7riKcOAh538/copy" TargetMode="External"/><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hyperlink" Target="http://bit.ly/2PfT4lq" TargetMode="External"/><Relationship Id="rId2" Type="http://schemas.openxmlformats.org/officeDocument/2006/relationships/notesSlide" Target="../notesSlides/notesSlide49.xml"/><Relationship Id="rId1" Type="http://schemas.openxmlformats.org/officeDocument/2006/relationships/slideLayout" Target="../slideLayouts/slideLayout25.xml"/><Relationship Id="rId4" Type="http://schemas.openxmlformats.org/officeDocument/2006/relationships/image" Target="../media/image53.png"/></Relationships>
</file>

<file path=ppt/slides/_rels/slide5.xml.rels><?xml version="1.0" encoding="UTF-8" standalone="yes"?>
<Relationships xmlns="http://schemas.openxmlformats.org/package/2006/relationships"><Relationship Id="rId3" Type="http://schemas.openxmlformats.org/officeDocument/2006/relationships/hyperlink" Target="https://camerisefls.ca/qui-sommes-nous/"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studio.camerisefsl.ca/"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studio.camerisefsl.ca/h5p/50"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s://studio.camerisefsl.ca/tutorial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ct8xdwIa9V4"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https://www.youtube.com/watch?v=ct8xdwIa9V4" TargetMode="Externa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9"/>
        <p:cNvGrpSpPr/>
        <p:nvPr/>
      </p:nvGrpSpPr>
      <p:grpSpPr>
        <a:xfrm>
          <a:off x="0" y="0"/>
          <a:ext cx="0" cy="0"/>
          <a:chOff x="0" y="0"/>
          <a:chExt cx="0" cy="0"/>
        </a:xfrm>
      </p:grpSpPr>
      <p:sp>
        <p:nvSpPr>
          <p:cNvPr id="330" name="Google Shape;330;p41"/>
          <p:cNvSpPr txBox="1">
            <a:spLocks noGrp="1"/>
          </p:cNvSpPr>
          <p:nvPr>
            <p:ph type="ctrTitle"/>
          </p:nvPr>
        </p:nvSpPr>
        <p:spPr>
          <a:xfrm>
            <a:off x="1617800" y="1722600"/>
            <a:ext cx="5925600" cy="207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000"/>
              <a:t>Module de formation</a:t>
            </a:r>
            <a:endParaRPr sz="5000"/>
          </a:p>
          <a:p>
            <a:pPr marL="0" lvl="0" indent="0" algn="ctr" rtl="0">
              <a:spcBef>
                <a:spcPts val="0"/>
              </a:spcBef>
              <a:spcAft>
                <a:spcPts val="0"/>
              </a:spcAft>
              <a:buNone/>
            </a:pPr>
            <a:r>
              <a:rPr lang="en" sz="6700"/>
              <a:t> </a:t>
            </a:r>
            <a:endParaRPr sz="5900">
              <a:solidFill>
                <a:schemeClr val="dk2"/>
              </a:solidFill>
            </a:endParaRPr>
          </a:p>
        </p:txBody>
      </p:sp>
      <p:sp>
        <p:nvSpPr>
          <p:cNvPr id="331" name="Google Shape;331;p41"/>
          <p:cNvSpPr txBox="1">
            <a:spLocks noGrp="1"/>
          </p:cNvSpPr>
          <p:nvPr>
            <p:ph type="subTitle" idx="1"/>
          </p:nvPr>
        </p:nvSpPr>
        <p:spPr>
          <a:xfrm>
            <a:off x="1600650" y="3594000"/>
            <a:ext cx="5942700" cy="475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WRDSB et UGDSB</a:t>
            </a:r>
            <a:endParaRPr/>
          </a:p>
        </p:txBody>
      </p:sp>
      <p:cxnSp>
        <p:nvCxnSpPr>
          <p:cNvPr id="332" name="Google Shape;332;p41"/>
          <p:cNvCxnSpPr/>
          <p:nvPr/>
        </p:nvCxnSpPr>
        <p:spPr>
          <a:xfrm rot="10800000" flipH="1">
            <a:off x="1609200" y="2918813"/>
            <a:ext cx="5942700" cy="6600"/>
          </a:xfrm>
          <a:prstGeom prst="straightConnector1">
            <a:avLst/>
          </a:prstGeom>
          <a:noFill/>
          <a:ln w="19050" cap="flat" cmpd="sng">
            <a:solidFill>
              <a:schemeClr val="lt1"/>
            </a:solidFill>
            <a:prstDash val="solid"/>
            <a:round/>
            <a:headEnd type="oval" w="med" len="med"/>
            <a:tailEnd type="oval" w="med" len="med"/>
          </a:ln>
        </p:spPr>
      </p:cxnSp>
      <p:cxnSp>
        <p:nvCxnSpPr>
          <p:cNvPr id="333" name="Google Shape;333;p41"/>
          <p:cNvCxnSpPr/>
          <p:nvPr/>
        </p:nvCxnSpPr>
        <p:spPr>
          <a:xfrm rot="10800000" flipH="1">
            <a:off x="1609200" y="1341588"/>
            <a:ext cx="5942700" cy="6600"/>
          </a:xfrm>
          <a:prstGeom prst="straightConnector1">
            <a:avLst/>
          </a:prstGeom>
          <a:noFill/>
          <a:ln w="19050" cap="flat" cmpd="sng">
            <a:solidFill>
              <a:schemeClr val="lt1"/>
            </a:solidFill>
            <a:prstDash val="solid"/>
            <a:round/>
            <a:headEnd type="oval" w="med" len="med"/>
            <a:tailEnd type="oval" w="med" len="med"/>
          </a:ln>
        </p:spPr>
      </p:cxnSp>
      <p:sp>
        <p:nvSpPr>
          <p:cNvPr id="334" name="Google Shape;334;p41"/>
          <p:cNvSpPr/>
          <p:nvPr/>
        </p:nvSpPr>
        <p:spPr>
          <a:xfrm>
            <a:off x="2431425" y="2010850"/>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41"/>
          <p:cNvSpPr/>
          <p:nvPr/>
        </p:nvSpPr>
        <p:spPr>
          <a:xfrm>
            <a:off x="6742200" y="2010850"/>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36" name="Google Shape;336;p41" title="UGDSB_logo.jpg"/>
          <p:cNvPicPr preferRelativeResize="0"/>
          <p:nvPr/>
        </p:nvPicPr>
        <p:blipFill>
          <a:blip r:embed="rId3">
            <a:alphaModFix/>
          </a:blip>
          <a:stretch>
            <a:fillRect/>
          </a:stretch>
        </p:blipFill>
        <p:spPr>
          <a:xfrm>
            <a:off x="7455157" y="4069800"/>
            <a:ext cx="1203349" cy="727399"/>
          </a:xfrm>
          <a:prstGeom prst="rect">
            <a:avLst/>
          </a:prstGeom>
          <a:noFill/>
          <a:ln>
            <a:noFill/>
          </a:ln>
        </p:spPr>
      </p:pic>
      <p:pic>
        <p:nvPicPr>
          <p:cNvPr id="337" name="Google Shape;337;p41"/>
          <p:cNvPicPr preferRelativeResize="0"/>
          <p:nvPr/>
        </p:nvPicPr>
        <p:blipFill>
          <a:blip r:embed="rId4">
            <a:alphaModFix/>
          </a:blip>
          <a:stretch>
            <a:fillRect/>
          </a:stretch>
        </p:blipFill>
        <p:spPr>
          <a:xfrm>
            <a:off x="6709775" y="4077025"/>
            <a:ext cx="712950" cy="7129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5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Un aperçu des licences</a:t>
            </a:r>
            <a:endParaRPr/>
          </a:p>
        </p:txBody>
      </p:sp>
      <p:sp>
        <p:nvSpPr>
          <p:cNvPr id="434" name="Google Shape;434;p50"/>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10</a:t>
            </a:fld>
            <a:endParaRPr/>
          </a:p>
        </p:txBody>
      </p:sp>
      <p:pic>
        <p:nvPicPr>
          <p:cNvPr id="435" name="Google Shape;435;p50" descr="la fabriqueREL recommande l'utilisation des licences Creative Commons lors de la diffusion des ressources éducatives libres, lorsque cette licence est appropriée au format de la REL.  Creative Commons est un organisme international à but non lucratif qui promeut le partage et la réutilisation d’œuvres en fournissant des outils légaux gratuits. Les licences Creative Commons, avec leurs différentes options de partage, indiquent ce qu’il est possible ou non de réaliser avec une ressource. Creative Commons offre aussi des outils pour libérer tous les droits d’une œuvre afin de la verser au domaine public.&#10;&#10;&#10;Production vidéo de la fabriqueREL, 2020.  https://fabriquerel.org/ &#10;CC-BY - Cette œuvre est mise à disposition selon les termes de la Licence Creative Commons Attribution 4.0 International." title="Licences Creative Commons et les REL - fabriqueREL">
            <a:hlinkClick r:id="rId3"/>
          </p:cNvPr>
          <p:cNvPicPr preferRelativeResize="0"/>
          <p:nvPr/>
        </p:nvPicPr>
        <p:blipFill>
          <a:blip r:embed="rId4">
            <a:alphaModFix/>
          </a:blip>
          <a:stretch>
            <a:fillRect/>
          </a:stretch>
        </p:blipFill>
        <p:spPr>
          <a:xfrm>
            <a:off x="1870263" y="1290575"/>
            <a:ext cx="5403475" cy="3039450"/>
          </a:xfrm>
          <a:prstGeom prst="rect">
            <a:avLst/>
          </a:prstGeom>
          <a:noFill/>
          <a:ln w="2857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436" name="Google Shape;436;p50"/>
          <p:cNvSpPr txBox="1"/>
          <p:nvPr/>
        </p:nvSpPr>
        <p:spPr>
          <a:xfrm>
            <a:off x="6684300" y="4364975"/>
            <a:ext cx="2358300" cy="23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Mulish"/>
                <a:ea typeface="Mulish"/>
                <a:cs typeface="Mulish"/>
                <a:sym typeface="Mulish"/>
              </a:rPr>
              <a:t>4m03</a:t>
            </a:r>
            <a:endParaRPr>
              <a:solidFill>
                <a:schemeClr val="dk1"/>
              </a:solidFill>
              <a:latin typeface="Mulish"/>
              <a:ea typeface="Mulish"/>
              <a:cs typeface="Mulish"/>
              <a:sym typeface="Mulish"/>
            </a:endParaRPr>
          </a:p>
        </p:txBody>
      </p:sp>
      <p:sp>
        <p:nvSpPr>
          <p:cNvPr id="437" name="Google Shape;437;p50"/>
          <p:cNvSpPr txBox="1"/>
          <p:nvPr/>
        </p:nvSpPr>
        <p:spPr>
          <a:xfrm>
            <a:off x="1809025" y="4364975"/>
            <a:ext cx="5610600" cy="96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latin typeface="Mulish"/>
                <a:ea typeface="Mulish"/>
                <a:cs typeface="Mulish"/>
                <a:sym typeface="Mulish"/>
                <a:hlinkClick r:id="rId5"/>
              </a:rPr>
              <a:t>Licences Creative Commons et les REL - fabriqueREL</a:t>
            </a:r>
            <a:endParaRPr>
              <a:solidFill>
                <a:schemeClr val="dk1"/>
              </a:solidFill>
              <a:latin typeface="Mulish"/>
              <a:ea typeface="Mulish"/>
              <a:cs typeface="Mulish"/>
              <a:sym typeface="Mulish"/>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5"/>
                                        </p:tgtEl>
                                        <p:attrNameLst>
                                          <p:attrName>style.visibility</p:attrName>
                                        </p:attrNameLst>
                                      </p:cBhvr>
                                      <p:to>
                                        <p:strVal val="visible"/>
                                      </p:to>
                                    </p:set>
                                    <p:animEffect transition="in" filter="fade">
                                      <p:cBhvr>
                                        <p:cTn id="7" dur="1000"/>
                                        <p:tgtEl>
                                          <p:spTgt spid="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L'importance d'une licence</a:t>
            </a:r>
            <a:endParaRPr/>
          </a:p>
        </p:txBody>
      </p:sp>
      <p:sp>
        <p:nvSpPr>
          <p:cNvPr id="443" name="Google Shape;443;p51"/>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11</a:t>
            </a:fld>
            <a:endParaRPr/>
          </a:p>
        </p:txBody>
      </p:sp>
      <p:sp>
        <p:nvSpPr>
          <p:cNvPr id="444" name="Google Shape;444;p51"/>
          <p:cNvSpPr txBox="1"/>
          <p:nvPr/>
        </p:nvSpPr>
        <p:spPr>
          <a:xfrm>
            <a:off x="501825" y="1085600"/>
            <a:ext cx="5784300" cy="3354300"/>
          </a:xfrm>
          <a:prstGeom prst="rect">
            <a:avLst/>
          </a:prstGeom>
          <a:noFill/>
          <a:ln>
            <a:noFill/>
          </a:ln>
        </p:spPr>
        <p:txBody>
          <a:bodyPr spcFirstLastPara="1" wrap="square" lIns="91425" tIns="91425" rIns="91425" bIns="91425" anchor="t" anchorCtr="0">
            <a:noAutofit/>
          </a:bodyPr>
          <a:lstStyle/>
          <a:p>
            <a:pPr marL="457200" lvl="0" indent="-311150" algn="l" rtl="0">
              <a:spcBef>
                <a:spcPts val="0"/>
              </a:spcBef>
              <a:spcAft>
                <a:spcPts val="0"/>
              </a:spcAft>
              <a:buSzPts val="1300"/>
              <a:buFont typeface="Lexend"/>
              <a:buChar char="●"/>
            </a:pPr>
            <a:r>
              <a:rPr lang="en" sz="1300" b="1">
                <a:latin typeface="Lexend"/>
                <a:ea typeface="Lexend"/>
                <a:cs typeface="Lexend"/>
                <a:sym typeface="Lexend"/>
              </a:rPr>
              <a:t>Encourager le partage et la collaboration</a:t>
            </a:r>
            <a:r>
              <a:rPr lang="en" sz="1300">
                <a:latin typeface="Lexend"/>
                <a:ea typeface="Lexend"/>
                <a:cs typeface="Lexend"/>
                <a:sym typeface="Lexend"/>
              </a:rPr>
              <a:t> entre enseignants de FLS, en facilitant la réutilisation et l’adaptation des ressources.</a:t>
            </a:r>
            <a:br>
              <a:rPr lang="en" sz="1300">
                <a:latin typeface="Lexend"/>
                <a:ea typeface="Lexend"/>
                <a:cs typeface="Lexend"/>
                <a:sym typeface="Lexend"/>
              </a:rPr>
            </a:br>
            <a:endParaRPr sz="1300">
              <a:latin typeface="Lexend"/>
              <a:ea typeface="Lexend"/>
              <a:cs typeface="Lexend"/>
              <a:sym typeface="Lexend"/>
            </a:endParaRPr>
          </a:p>
          <a:p>
            <a:pPr marL="457200" lvl="0" indent="-311150" algn="l" rtl="0">
              <a:spcBef>
                <a:spcPts val="0"/>
              </a:spcBef>
              <a:spcAft>
                <a:spcPts val="0"/>
              </a:spcAft>
              <a:buSzPts val="1300"/>
              <a:buFont typeface="Lexend"/>
              <a:buChar char="●"/>
            </a:pPr>
            <a:r>
              <a:rPr lang="en" sz="1300" b="1">
                <a:latin typeface="Lexend"/>
                <a:ea typeface="Lexend"/>
                <a:cs typeface="Lexend"/>
                <a:sym typeface="Lexend"/>
              </a:rPr>
              <a:t>Protéger vos droits d’auteur</a:t>
            </a:r>
            <a:r>
              <a:rPr lang="en" sz="1300">
                <a:latin typeface="Lexend"/>
                <a:ea typeface="Lexend"/>
                <a:cs typeface="Lexend"/>
                <a:sym typeface="Lexend"/>
              </a:rPr>
              <a:t> tout en indiquant clairement ce que les autres peuvent faire avec votre ressource (utiliser, modifier, partager...).</a:t>
            </a:r>
            <a:br>
              <a:rPr lang="en" sz="1300">
                <a:latin typeface="Lexend"/>
                <a:ea typeface="Lexend"/>
                <a:cs typeface="Lexend"/>
                <a:sym typeface="Lexend"/>
              </a:rPr>
            </a:br>
            <a:endParaRPr sz="1300">
              <a:latin typeface="Lexend"/>
              <a:ea typeface="Lexend"/>
              <a:cs typeface="Lexend"/>
              <a:sym typeface="Lexend"/>
            </a:endParaRPr>
          </a:p>
          <a:p>
            <a:pPr marL="457200" lvl="0" indent="-311150" algn="l" rtl="0">
              <a:spcBef>
                <a:spcPts val="0"/>
              </a:spcBef>
              <a:spcAft>
                <a:spcPts val="0"/>
              </a:spcAft>
              <a:buSzPts val="1300"/>
              <a:buFont typeface="Lexend"/>
              <a:buChar char="●"/>
            </a:pPr>
            <a:r>
              <a:rPr lang="en" sz="1300" b="1">
                <a:latin typeface="Lexend"/>
                <a:ea typeface="Lexend"/>
                <a:cs typeface="Lexend"/>
                <a:sym typeface="Lexend"/>
              </a:rPr>
              <a:t>Contribuer à une communauté éducative ouverte</a:t>
            </a:r>
            <a:r>
              <a:rPr lang="en" sz="1300">
                <a:latin typeface="Lexend"/>
                <a:ea typeface="Lexend"/>
                <a:cs typeface="Lexend"/>
                <a:sym typeface="Lexend"/>
              </a:rPr>
              <a:t>, où les REL peuvent circuler librement, au bénéfice des apprenants partout.</a:t>
            </a:r>
            <a:br>
              <a:rPr lang="en" sz="1300">
                <a:latin typeface="Lexend"/>
                <a:ea typeface="Lexend"/>
                <a:cs typeface="Lexend"/>
                <a:sym typeface="Lexend"/>
              </a:rPr>
            </a:br>
            <a:endParaRPr sz="1300">
              <a:latin typeface="Lexend"/>
              <a:ea typeface="Lexend"/>
              <a:cs typeface="Lexend"/>
              <a:sym typeface="Lexend"/>
            </a:endParaRPr>
          </a:p>
          <a:p>
            <a:pPr marL="457200" lvl="0" indent="-311150" algn="l" rtl="0">
              <a:spcBef>
                <a:spcPts val="0"/>
              </a:spcBef>
              <a:spcAft>
                <a:spcPts val="0"/>
              </a:spcAft>
              <a:buSzPts val="1300"/>
              <a:buFont typeface="Lexend"/>
              <a:buChar char="●"/>
            </a:pPr>
            <a:r>
              <a:rPr lang="en" sz="1300" b="1">
                <a:latin typeface="Lexend"/>
                <a:ea typeface="Lexend"/>
                <a:cs typeface="Lexend"/>
                <a:sym typeface="Lexend"/>
              </a:rPr>
              <a:t>Favoriser l’équité et l’accessibilité</a:t>
            </a:r>
            <a:r>
              <a:rPr lang="en" sz="1300">
                <a:latin typeface="Lexend"/>
                <a:ea typeface="Lexend"/>
                <a:cs typeface="Lexend"/>
                <a:sym typeface="Lexend"/>
              </a:rPr>
              <a:t> en offrant du contenu gratuit et personnalisable, surtout utile pour des élèves aux profils variés.</a:t>
            </a:r>
            <a:br>
              <a:rPr lang="en" sz="1300">
                <a:latin typeface="Lexend"/>
                <a:ea typeface="Lexend"/>
                <a:cs typeface="Lexend"/>
                <a:sym typeface="Lexend"/>
              </a:rPr>
            </a:br>
            <a:endParaRPr sz="1300">
              <a:latin typeface="Lexend"/>
              <a:ea typeface="Lexend"/>
              <a:cs typeface="Lexend"/>
              <a:sym typeface="Lexend"/>
            </a:endParaRPr>
          </a:p>
          <a:p>
            <a:pPr marL="457200" lvl="0" indent="-311150" algn="l" rtl="0">
              <a:spcBef>
                <a:spcPts val="0"/>
              </a:spcBef>
              <a:spcAft>
                <a:spcPts val="0"/>
              </a:spcAft>
              <a:buSzPts val="1300"/>
              <a:buFont typeface="Lexend"/>
              <a:buChar char="●"/>
            </a:pPr>
            <a:r>
              <a:rPr lang="en" sz="1300" b="1">
                <a:latin typeface="Lexend"/>
                <a:ea typeface="Lexend"/>
                <a:cs typeface="Lexend"/>
                <a:sym typeface="Lexend"/>
              </a:rPr>
              <a:t>Alimenter des plateformes comme Camerise Studio</a:t>
            </a:r>
            <a:r>
              <a:rPr lang="en" sz="1300">
                <a:latin typeface="Lexend"/>
                <a:ea typeface="Lexend"/>
                <a:cs typeface="Lexend"/>
                <a:sym typeface="Lexend"/>
              </a:rPr>
              <a:t>, qui soutiennent la création et la diffusion de REL francophones de qualité.</a:t>
            </a:r>
            <a:endParaRPr sz="1300">
              <a:latin typeface="Lexend"/>
              <a:ea typeface="Lexend"/>
              <a:cs typeface="Lexend"/>
              <a:sym typeface="Lexend"/>
            </a:endParaRPr>
          </a:p>
          <a:p>
            <a:pPr marL="0" lvl="0" indent="0" algn="l" rtl="0">
              <a:spcBef>
                <a:spcPts val="0"/>
              </a:spcBef>
              <a:spcAft>
                <a:spcPts val="0"/>
              </a:spcAft>
              <a:buNone/>
            </a:pPr>
            <a:endParaRPr sz="1700">
              <a:solidFill>
                <a:schemeClr val="dk1"/>
              </a:solidFill>
              <a:latin typeface="Lexend"/>
              <a:ea typeface="Lexend"/>
              <a:cs typeface="Lexend"/>
              <a:sym typeface="Lexend"/>
            </a:endParaRPr>
          </a:p>
        </p:txBody>
      </p:sp>
      <p:pic>
        <p:nvPicPr>
          <p:cNvPr id="445" name="Google Shape;445;p51" title="49699-57e07aee-e331-4abc-be1a-981d60e4f88d.jpg"/>
          <p:cNvPicPr preferRelativeResize="0"/>
          <p:nvPr/>
        </p:nvPicPr>
        <p:blipFill>
          <a:blip r:embed="rId3">
            <a:alphaModFix/>
          </a:blip>
          <a:stretch>
            <a:fillRect/>
          </a:stretch>
        </p:blipFill>
        <p:spPr>
          <a:xfrm>
            <a:off x="6286100" y="1486200"/>
            <a:ext cx="2553075" cy="2553075"/>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446" name="Google Shape;446;p51"/>
          <p:cNvSpPr txBox="1"/>
          <p:nvPr/>
        </p:nvSpPr>
        <p:spPr>
          <a:xfrm>
            <a:off x="6316450" y="4088200"/>
            <a:ext cx="2492400" cy="28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50">
                <a:solidFill>
                  <a:srgbClr val="131920"/>
                </a:solidFill>
                <a:highlight>
                  <a:srgbClr val="FFFFFF"/>
                </a:highlight>
                <a:latin typeface="Roboto"/>
                <a:ea typeface="Roboto"/>
                <a:cs typeface="Roboto"/>
                <a:sym typeface="Roboto"/>
              </a:rPr>
              <a:t>Image generated using astica cognitive services, May 2025 Licensed under </a:t>
            </a:r>
            <a:r>
              <a:rPr lang="en" sz="750">
                <a:solidFill>
                  <a:srgbClr val="C15027"/>
                </a:solidFill>
                <a:highlight>
                  <a:srgbClr val="FFFFFF"/>
                </a:highlight>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CC BY-NC 4.0</a:t>
            </a:r>
            <a:r>
              <a:rPr lang="en" sz="750">
                <a:solidFill>
                  <a:srgbClr val="131920"/>
                </a:solidFill>
                <a:highlight>
                  <a:srgbClr val="FFFFFF"/>
                </a:highlight>
                <a:latin typeface="Roboto"/>
                <a:ea typeface="Roboto"/>
                <a:cs typeface="Roboto"/>
                <a:sym typeface="Roboto"/>
              </a:rPr>
              <a:t>.</a:t>
            </a:r>
            <a:endParaRPr sz="1100">
              <a:solidFill>
                <a:schemeClr val="dk1"/>
              </a:solidFill>
              <a:latin typeface="Mulish"/>
              <a:ea typeface="Mulish"/>
              <a:cs typeface="Mulish"/>
              <a:sym typeface="Mulish"/>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52"/>
          <p:cNvSpPr txBox="1">
            <a:spLocks noGrp="1"/>
          </p:cNvSpPr>
          <p:nvPr>
            <p:ph type="title"/>
          </p:nvPr>
        </p:nvSpPr>
        <p:spPr>
          <a:xfrm>
            <a:off x="720000" y="3688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Comment choisir une licence</a:t>
            </a:r>
            <a:endParaRPr/>
          </a:p>
        </p:txBody>
      </p:sp>
      <p:sp>
        <p:nvSpPr>
          <p:cNvPr id="452" name="Google Shape;452;p52"/>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12</a:t>
            </a:fld>
            <a:endParaRPr/>
          </a:p>
        </p:txBody>
      </p:sp>
      <p:pic>
        <p:nvPicPr>
          <p:cNvPr id="453" name="Google Shape;453;p52">
            <a:hlinkClick r:id="rId3"/>
          </p:cNvPr>
          <p:cNvPicPr preferRelativeResize="0"/>
          <p:nvPr/>
        </p:nvPicPr>
        <p:blipFill>
          <a:blip r:embed="rId4">
            <a:alphaModFix/>
          </a:blip>
          <a:stretch>
            <a:fillRect/>
          </a:stretch>
        </p:blipFill>
        <p:spPr>
          <a:xfrm>
            <a:off x="1720700" y="900400"/>
            <a:ext cx="4894702" cy="3743699"/>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454" name="Google Shape;454;p52">
            <a:hlinkClick r:id="rId3"/>
          </p:cNvPr>
          <p:cNvSpPr/>
          <p:nvPr/>
        </p:nvSpPr>
        <p:spPr>
          <a:xfrm>
            <a:off x="6615400" y="900400"/>
            <a:ext cx="2358300" cy="1455600"/>
          </a:xfrm>
          <a:prstGeom prst="leftArrow">
            <a:avLst>
              <a:gd name="adj1" fmla="val 5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900">
                <a:latin typeface="Mulish"/>
                <a:ea typeface="Mulish"/>
                <a:cs typeface="Mulish"/>
                <a:sym typeface="Mulish"/>
              </a:rPr>
              <a:t>Cliquez l'image pour trouver un outil qui vous aidera à décider quelle licence dont vous aurez besoin selon votre contexte! </a:t>
            </a:r>
            <a:endParaRPr sz="700">
              <a:latin typeface="Mulish"/>
              <a:ea typeface="Mulish"/>
              <a:cs typeface="Mulish"/>
              <a:sym typeface="Mulish"/>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53"/>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solidFill>
                  <a:schemeClr val="dk2"/>
                </a:solidFill>
              </a:rPr>
              <a:t>13</a:t>
            </a:fld>
            <a:endParaRPr>
              <a:solidFill>
                <a:schemeClr val="dk2"/>
              </a:solidFill>
            </a:endParaRPr>
          </a:p>
        </p:txBody>
      </p:sp>
      <p:pic>
        <p:nvPicPr>
          <p:cNvPr id="460" name="Google Shape;460;p53" descr="Dans cette vidéo, nous allons voir comment ajouter une licence ouverte ou toute autre licence à votre contenu interactif." title="Ajouter une licence aux activités H5P">
            <a:hlinkClick r:id="rId3"/>
          </p:cNvPr>
          <p:cNvPicPr preferRelativeResize="0"/>
          <p:nvPr/>
        </p:nvPicPr>
        <p:blipFill>
          <a:blip r:embed="rId4">
            <a:alphaModFix/>
          </a:blip>
          <a:stretch>
            <a:fillRect/>
          </a:stretch>
        </p:blipFill>
        <p:spPr>
          <a:xfrm>
            <a:off x="1741275" y="1133775"/>
            <a:ext cx="5346225" cy="3007250"/>
          </a:xfrm>
          <a:prstGeom prst="rect">
            <a:avLst/>
          </a:prstGeom>
          <a:noFill/>
          <a:ln w="38100"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461" name="Google Shape;461;p53"/>
          <p:cNvSpPr txBox="1">
            <a:spLocks noGrp="1"/>
          </p:cNvSpPr>
          <p:nvPr>
            <p:ph type="title"/>
          </p:nvPr>
        </p:nvSpPr>
        <p:spPr>
          <a:xfrm>
            <a:off x="720000" y="3688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Comment choisir une licence</a:t>
            </a:r>
            <a:endParaRPr/>
          </a:p>
        </p:txBody>
      </p:sp>
      <p:sp>
        <p:nvSpPr>
          <p:cNvPr id="462" name="Google Shape;462;p53"/>
          <p:cNvSpPr txBox="1"/>
          <p:nvPr/>
        </p:nvSpPr>
        <p:spPr>
          <a:xfrm>
            <a:off x="6565325" y="4180550"/>
            <a:ext cx="2358300" cy="23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Mulish"/>
                <a:ea typeface="Mulish"/>
                <a:cs typeface="Mulish"/>
                <a:sym typeface="Mulish"/>
              </a:rPr>
              <a:t>5m23</a:t>
            </a:r>
            <a:endParaRPr>
              <a:solidFill>
                <a:schemeClr val="dk1"/>
              </a:solidFill>
              <a:latin typeface="Mulish"/>
              <a:ea typeface="Mulish"/>
              <a:cs typeface="Mulish"/>
              <a:sym typeface="Mulish"/>
            </a:endParaRPr>
          </a:p>
        </p:txBody>
      </p:sp>
      <p:sp>
        <p:nvSpPr>
          <p:cNvPr id="463" name="Google Shape;463;p53"/>
          <p:cNvSpPr txBox="1"/>
          <p:nvPr/>
        </p:nvSpPr>
        <p:spPr>
          <a:xfrm>
            <a:off x="1595000" y="4190900"/>
            <a:ext cx="4903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latin typeface="Mulish"/>
                <a:ea typeface="Mulish"/>
                <a:cs typeface="Mulish"/>
                <a:sym typeface="Mulish"/>
                <a:hlinkClick r:id="rId5"/>
              </a:rPr>
              <a:t>Ajouter une licence aux activités H5P</a:t>
            </a:r>
            <a:endParaRPr>
              <a:solidFill>
                <a:schemeClr val="dk1"/>
              </a:solidFill>
              <a:latin typeface="Mulish"/>
              <a:ea typeface="Mulish"/>
              <a:cs typeface="Mulish"/>
              <a:sym typeface="Mulish"/>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0"/>
                                        </p:tgtEl>
                                        <p:attrNameLst>
                                          <p:attrName>style.visibility</p:attrName>
                                        </p:attrNameLst>
                                      </p:cBhvr>
                                      <p:to>
                                        <p:strVal val="visible"/>
                                      </p:to>
                                    </p:set>
                                    <p:animEffect transition="in" filter="fade">
                                      <p:cBhvr>
                                        <p:cTn id="7" dur="1000"/>
                                        <p:tgtEl>
                                          <p:spTgt spid="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54"/>
          <p:cNvSpPr txBox="1">
            <a:spLocks noGrp="1"/>
          </p:cNvSpPr>
          <p:nvPr>
            <p:ph type="title"/>
          </p:nvPr>
        </p:nvSpPr>
        <p:spPr>
          <a:xfrm>
            <a:off x="3579950" y="2227050"/>
            <a:ext cx="3604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t>H5P et l'accessibilité</a:t>
            </a:r>
            <a:endParaRPr sz="3000"/>
          </a:p>
          <a:p>
            <a:pPr marL="0" lvl="0" indent="0" algn="ctr" rtl="0">
              <a:spcBef>
                <a:spcPts val="0"/>
              </a:spcBef>
              <a:spcAft>
                <a:spcPts val="0"/>
              </a:spcAft>
              <a:buNone/>
            </a:pPr>
            <a:endParaRPr/>
          </a:p>
        </p:txBody>
      </p:sp>
      <p:sp>
        <p:nvSpPr>
          <p:cNvPr id="469" name="Google Shape;469;p54"/>
          <p:cNvSpPr txBox="1">
            <a:spLocks noGrp="1"/>
          </p:cNvSpPr>
          <p:nvPr>
            <p:ph type="title" idx="2"/>
          </p:nvPr>
        </p:nvSpPr>
        <p:spPr>
          <a:xfrm>
            <a:off x="1959250" y="1854500"/>
            <a:ext cx="1189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470" name="Google Shape;470;p54"/>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14</a:t>
            </a:fld>
            <a:endParaRPr/>
          </a:p>
        </p:txBody>
      </p:sp>
      <p:cxnSp>
        <p:nvCxnSpPr>
          <p:cNvPr id="471" name="Google Shape;471;p54"/>
          <p:cNvCxnSpPr/>
          <p:nvPr/>
        </p:nvCxnSpPr>
        <p:spPr>
          <a:xfrm rot="10800000" flipH="1">
            <a:off x="1600600" y="2910566"/>
            <a:ext cx="5942700" cy="6600"/>
          </a:xfrm>
          <a:prstGeom prst="straightConnector1">
            <a:avLst/>
          </a:prstGeom>
          <a:noFill/>
          <a:ln w="19050" cap="flat" cmpd="sng">
            <a:solidFill>
              <a:schemeClr val="lt1"/>
            </a:solidFill>
            <a:prstDash val="solid"/>
            <a:round/>
            <a:headEnd type="oval" w="med" len="med"/>
            <a:tailEnd type="oval" w="med" len="med"/>
          </a:ln>
        </p:spPr>
      </p:cxnSp>
      <p:cxnSp>
        <p:nvCxnSpPr>
          <p:cNvPr id="472" name="Google Shape;472;p54"/>
          <p:cNvCxnSpPr/>
          <p:nvPr/>
        </p:nvCxnSpPr>
        <p:spPr>
          <a:xfrm rot="10800000" flipH="1">
            <a:off x="1600600" y="1714341"/>
            <a:ext cx="5942700" cy="6600"/>
          </a:xfrm>
          <a:prstGeom prst="straightConnector1">
            <a:avLst/>
          </a:prstGeom>
          <a:noFill/>
          <a:ln w="19050" cap="flat" cmpd="sng">
            <a:solidFill>
              <a:schemeClr val="lt1"/>
            </a:solidFill>
            <a:prstDash val="solid"/>
            <a:round/>
            <a:headEnd type="oval" w="med" len="med"/>
            <a:tailEnd type="oval" w="med" len="med"/>
          </a:ln>
        </p:spPr>
      </p:cxnSp>
      <p:sp>
        <p:nvSpPr>
          <p:cNvPr id="473" name="Google Shape;473;p54"/>
          <p:cNvSpPr/>
          <p:nvPr/>
        </p:nvSpPr>
        <p:spPr>
          <a:xfrm>
            <a:off x="32448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54"/>
          <p:cNvSpPr/>
          <p:nvPr/>
        </p:nvSpPr>
        <p:spPr>
          <a:xfrm>
            <a:off x="72805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5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Considérons l'accessibilité</a:t>
            </a:r>
            <a:endParaRPr/>
          </a:p>
        </p:txBody>
      </p:sp>
      <p:sp>
        <p:nvSpPr>
          <p:cNvPr id="480" name="Google Shape;480;p55"/>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15</a:t>
            </a:fld>
            <a:endParaRPr/>
          </a:p>
        </p:txBody>
      </p:sp>
      <p:sp>
        <p:nvSpPr>
          <p:cNvPr id="481" name="Google Shape;481;p55"/>
          <p:cNvSpPr txBox="1">
            <a:spLocks noGrp="1"/>
          </p:cNvSpPr>
          <p:nvPr>
            <p:ph type="body" idx="1"/>
          </p:nvPr>
        </p:nvSpPr>
        <p:spPr>
          <a:xfrm>
            <a:off x="720000" y="1017725"/>
            <a:ext cx="7704000" cy="32331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en" sz="1500">
                <a:solidFill>
                  <a:srgbClr val="000000"/>
                </a:solidFill>
                <a:latin typeface="Lexend"/>
                <a:ea typeface="Lexend"/>
                <a:cs typeface="Lexend"/>
                <a:sym typeface="Lexend"/>
              </a:rPr>
              <a:t>🧠 </a:t>
            </a:r>
            <a:r>
              <a:rPr lang="en" sz="1500" b="1">
                <a:solidFill>
                  <a:srgbClr val="000000"/>
                </a:solidFill>
                <a:latin typeface="Lexend"/>
                <a:ea typeface="Lexend"/>
                <a:cs typeface="Lexend"/>
                <a:sym typeface="Lexend"/>
              </a:rPr>
              <a:t>Chaque élève est différent.</a:t>
            </a:r>
            <a:br>
              <a:rPr lang="en" sz="1500" b="1">
                <a:solidFill>
                  <a:srgbClr val="000000"/>
                </a:solidFill>
                <a:latin typeface="Lexend"/>
                <a:ea typeface="Lexend"/>
                <a:cs typeface="Lexend"/>
                <a:sym typeface="Lexend"/>
              </a:rPr>
            </a:br>
            <a:r>
              <a:rPr lang="en" sz="1500">
                <a:solidFill>
                  <a:srgbClr val="000000"/>
                </a:solidFill>
                <a:latin typeface="Lexend"/>
                <a:ea typeface="Lexend"/>
                <a:cs typeface="Lexend"/>
                <a:sym typeface="Lexend"/>
              </a:rPr>
              <a:t> Les capacités, les talents, les préférences et les attentes varient d’un.e apprenant.e à l’autre. Ces différences influencent la manière dont ils accèdent au contenu numérique et l’utilisent.</a:t>
            </a:r>
            <a:endParaRPr sz="1500">
              <a:solidFill>
                <a:srgbClr val="000000"/>
              </a:solidFill>
              <a:latin typeface="Lexend"/>
              <a:ea typeface="Lexend"/>
              <a:cs typeface="Lexend"/>
              <a:sym typeface="Lexend"/>
            </a:endParaRPr>
          </a:p>
          <a:p>
            <a:pPr marL="0" lvl="0" indent="0" algn="l" rtl="0">
              <a:spcBef>
                <a:spcPts val="1200"/>
              </a:spcBef>
              <a:spcAft>
                <a:spcPts val="0"/>
              </a:spcAft>
              <a:buNone/>
            </a:pPr>
            <a:r>
              <a:rPr lang="en" sz="1500">
                <a:solidFill>
                  <a:srgbClr val="000000"/>
                </a:solidFill>
                <a:latin typeface="Lexend"/>
                <a:ea typeface="Lexend"/>
                <a:cs typeface="Lexend"/>
                <a:sym typeface="Lexend"/>
              </a:rPr>
              <a:t>♿ </a:t>
            </a:r>
            <a:r>
              <a:rPr lang="en" sz="1500" b="1">
                <a:solidFill>
                  <a:srgbClr val="000000"/>
                </a:solidFill>
                <a:latin typeface="Lexend"/>
                <a:ea typeface="Lexend"/>
                <a:cs typeface="Lexend"/>
                <a:sym typeface="Lexend"/>
              </a:rPr>
              <a:t>Accessibilité avant tout.</a:t>
            </a:r>
            <a:br>
              <a:rPr lang="en" sz="1500" b="1">
                <a:solidFill>
                  <a:srgbClr val="000000"/>
                </a:solidFill>
                <a:latin typeface="Lexend"/>
                <a:ea typeface="Lexend"/>
                <a:cs typeface="Lexend"/>
                <a:sym typeface="Lexend"/>
              </a:rPr>
            </a:br>
            <a:r>
              <a:rPr lang="en" sz="1500">
                <a:solidFill>
                  <a:srgbClr val="000000"/>
                </a:solidFill>
                <a:latin typeface="Lexend"/>
                <a:ea typeface="Lexend"/>
                <a:cs typeface="Lexend"/>
                <a:sym typeface="Lexend"/>
              </a:rPr>
              <a:t> Nous devons nous assurer que les activités créées sont accessibles à tous les élèves, y compris ceux ayant des besoins particuliers ou un handicap.</a:t>
            </a:r>
            <a:endParaRPr sz="1500">
              <a:solidFill>
                <a:srgbClr val="000000"/>
              </a:solidFill>
              <a:latin typeface="Lexend"/>
              <a:ea typeface="Lexend"/>
              <a:cs typeface="Lexend"/>
              <a:sym typeface="Lexend"/>
            </a:endParaRPr>
          </a:p>
          <a:p>
            <a:pPr marL="0" lvl="0" indent="0" algn="l" rtl="0">
              <a:spcBef>
                <a:spcPts val="1200"/>
              </a:spcBef>
              <a:spcAft>
                <a:spcPts val="0"/>
              </a:spcAft>
              <a:buNone/>
            </a:pPr>
            <a:r>
              <a:rPr lang="en" sz="1500">
                <a:solidFill>
                  <a:srgbClr val="000000"/>
                </a:solidFill>
                <a:latin typeface="Lexend"/>
                <a:ea typeface="Lexend"/>
                <a:cs typeface="Lexend"/>
                <a:sym typeface="Lexend"/>
              </a:rPr>
              <a:t>🔧 </a:t>
            </a:r>
            <a:r>
              <a:rPr lang="en" sz="1500" b="1">
                <a:solidFill>
                  <a:srgbClr val="000000"/>
                </a:solidFill>
                <a:latin typeface="Lexend"/>
                <a:ea typeface="Lexend"/>
                <a:cs typeface="Lexend"/>
                <a:sym typeface="Lexend"/>
              </a:rPr>
              <a:t>Flexibilité et inclusion.</a:t>
            </a:r>
            <a:br>
              <a:rPr lang="en" sz="1500" b="1">
                <a:solidFill>
                  <a:srgbClr val="000000"/>
                </a:solidFill>
                <a:latin typeface="Lexend"/>
                <a:ea typeface="Lexend"/>
                <a:cs typeface="Lexend"/>
                <a:sym typeface="Lexend"/>
              </a:rPr>
            </a:br>
            <a:r>
              <a:rPr lang="en" sz="1500">
                <a:solidFill>
                  <a:srgbClr val="000000"/>
                </a:solidFill>
                <a:latin typeface="Lexend"/>
                <a:ea typeface="Lexend"/>
                <a:cs typeface="Lexend"/>
                <a:sym typeface="Lexend"/>
              </a:rPr>
              <a:t> Un bon contenu pédagogique est </a:t>
            </a:r>
            <a:r>
              <a:rPr lang="en" sz="1500" b="1">
                <a:solidFill>
                  <a:srgbClr val="000000"/>
                </a:solidFill>
                <a:latin typeface="Lexend"/>
                <a:ea typeface="Lexend"/>
                <a:cs typeface="Lexend"/>
                <a:sym typeface="Lexend"/>
              </a:rPr>
              <a:t>adaptable</a:t>
            </a:r>
            <a:r>
              <a:rPr lang="en" sz="1500">
                <a:solidFill>
                  <a:srgbClr val="000000"/>
                </a:solidFill>
                <a:latin typeface="Lexend"/>
                <a:ea typeface="Lexend"/>
                <a:cs typeface="Lexend"/>
                <a:sym typeface="Lexend"/>
              </a:rPr>
              <a:t> : il offre plusieurs moyens d’interagir, de comprendre et de s’exprimer, pour répondre aux diverses façons d’apprendre.</a:t>
            </a:r>
            <a:endParaRPr sz="1500">
              <a:solidFill>
                <a:srgbClr val="000000"/>
              </a:solidFill>
              <a:latin typeface="Lexend"/>
              <a:ea typeface="Lexend"/>
              <a:cs typeface="Lexend"/>
              <a:sym typeface="Lexend"/>
            </a:endParaRPr>
          </a:p>
          <a:p>
            <a:pPr marL="0" lvl="0" indent="0" algn="l" rtl="0">
              <a:spcBef>
                <a:spcPts val="1200"/>
              </a:spcBef>
              <a:spcAft>
                <a:spcPts val="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5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Le CUA et l'accessibilité</a:t>
            </a:r>
            <a:endParaRPr/>
          </a:p>
        </p:txBody>
      </p:sp>
      <p:sp>
        <p:nvSpPr>
          <p:cNvPr id="487" name="Google Shape;487;p56"/>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16</a:t>
            </a:fld>
            <a:endParaRPr/>
          </a:p>
        </p:txBody>
      </p:sp>
      <p:sp>
        <p:nvSpPr>
          <p:cNvPr id="488" name="Google Shape;488;p56"/>
          <p:cNvSpPr txBox="1">
            <a:spLocks noGrp="1"/>
          </p:cNvSpPr>
          <p:nvPr>
            <p:ph type="body" idx="1"/>
          </p:nvPr>
        </p:nvSpPr>
        <p:spPr>
          <a:xfrm>
            <a:off x="720000" y="1017725"/>
            <a:ext cx="7704000" cy="323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100">
                <a:solidFill>
                  <a:srgbClr val="090807"/>
                </a:solidFill>
                <a:highlight>
                  <a:schemeClr val="accent1"/>
                </a:highlight>
                <a:latin typeface="Montserrat"/>
                <a:ea typeface="Montserrat"/>
                <a:cs typeface="Montserrat"/>
                <a:sym typeface="Montserrat"/>
              </a:rPr>
              <a:t>«</a:t>
            </a:r>
            <a:r>
              <a:rPr lang="en" sz="2100"/>
              <a:t>Comme la CUA est étroitement liée à la technologie, l’utilisation de ce cadre dans la classe est bénéfique non seulement pour les élèves ayant des TA, mais aussi pour l’ensemble des élèves. Lorsque la technologie est intégrée d’une manière délibérée et uniforme dans la pratique quotidienne de l’enseignement, elle n’a plus pour effet de stigmatiser et d’isoler l’élève ayant un TA pour qui la technologie est essentielle.</a:t>
            </a:r>
            <a:r>
              <a:rPr lang="en" sz="2100">
                <a:solidFill>
                  <a:srgbClr val="090807"/>
                </a:solidFill>
                <a:highlight>
                  <a:schemeClr val="accent1"/>
                </a:highlight>
                <a:latin typeface="Montserrat"/>
                <a:ea typeface="Montserrat"/>
                <a:cs typeface="Montserrat"/>
                <a:sym typeface="Montserrat"/>
              </a:rPr>
              <a:t>»</a:t>
            </a:r>
            <a:r>
              <a:rPr lang="en" sz="1500">
                <a:solidFill>
                  <a:srgbClr val="090807"/>
                </a:solidFill>
                <a:highlight>
                  <a:schemeClr val="accent1"/>
                </a:highlight>
                <a:latin typeface="Montserrat"/>
                <a:ea typeface="Montserrat"/>
                <a:cs typeface="Montserrat"/>
                <a:sym typeface="Montserrat"/>
              </a:rPr>
              <a:t>     </a:t>
            </a:r>
            <a:endParaRPr sz="2100"/>
          </a:p>
          <a:p>
            <a:pPr marL="0" lvl="0" indent="0" algn="l" rtl="0">
              <a:spcBef>
                <a:spcPts val="0"/>
              </a:spcBef>
              <a:spcAft>
                <a:spcPts val="0"/>
              </a:spcAft>
              <a:buNone/>
            </a:pPr>
            <a:endParaRPr sz="2100">
              <a:solidFill>
                <a:srgbClr val="666666"/>
              </a:solidFill>
              <a:highlight>
                <a:srgbClr val="FFFFFF"/>
              </a:highlight>
              <a:latin typeface="Source Sans Pro"/>
              <a:ea typeface="Source Sans Pro"/>
              <a:cs typeface="Source Sans Pro"/>
              <a:sym typeface="Source Sans Pro"/>
            </a:endParaRPr>
          </a:p>
          <a:p>
            <a:pPr marL="0" lvl="0" indent="0" algn="l" rtl="0">
              <a:spcBef>
                <a:spcPts val="0"/>
              </a:spcBef>
              <a:spcAft>
                <a:spcPts val="0"/>
              </a:spcAft>
              <a:buNone/>
            </a:pPr>
            <a:r>
              <a:rPr lang="en" sz="1600">
                <a:solidFill>
                  <a:srgbClr val="666666"/>
                </a:solidFill>
                <a:highlight>
                  <a:srgbClr val="FFFFFF"/>
                </a:highlight>
                <a:latin typeface="Source Sans Pro"/>
                <a:ea typeface="Source Sans Pro"/>
                <a:cs typeface="Source Sans Pro"/>
                <a:sym typeface="Source Sans Pro"/>
              </a:rPr>
              <a:t>source:  </a:t>
            </a:r>
            <a:r>
              <a:rPr lang="en" sz="1600" u="sng">
                <a:solidFill>
                  <a:schemeClr val="hlink"/>
                </a:solidFill>
                <a:highlight>
                  <a:srgbClr val="FFFFFF"/>
                </a:highlight>
                <a:latin typeface="Source Sans Pro"/>
                <a:ea typeface="Source Sans Pro"/>
                <a:cs typeface="Source Sans Pro"/>
                <a:sym typeface="Source Sans Pro"/>
                <a:hlinkClick r:id="rId3"/>
              </a:rPr>
              <a:t>https://www.taalecole.ca/conception-universelle-de-lapprentissage-cua/</a:t>
            </a:r>
            <a:endParaRPr sz="1600">
              <a:solidFill>
                <a:srgbClr val="666666"/>
              </a:solidFill>
              <a:highlight>
                <a:srgbClr val="FFFFFF"/>
              </a:highlight>
              <a:latin typeface="Source Sans Pro"/>
              <a:ea typeface="Source Sans Pro"/>
              <a:cs typeface="Source Sans Pro"/>
              <a:sym typeface="Source Sans Pr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pic>
        <p:nvPicPr>
          <p:cNvPr id="493" name="Google Shape;493;p57"/>
          <p:cNvPicPr preferRelativeResize="0"/>
          <p:nvPr/>
        </p:nvPicPr>
        <p:blipFill>
          <a:blip r:embed="rId3">
            <a:alphaModFix/>
          </a:blip>
          <a:stretch>
            <a:fillRect/>
          </a:stretch>
        </p:blipFill>
        <p:spPr>
          <a:xfrm>
            <a:off x="510175" y="1077124"/>
            <a:ext cx="8033099" cy="1452989"/>
          </a:xfrm>
          <a:prstGeom prst="rect">
            <a:avLst/>
          </a:prstGeom>
          <a:noFill/>
          <a:ln>
            <a:noFill/>
          </a:ln>
        </p:spPr>
      </p:pic>
      <p:sp>
        <p:nvSpPr>
          <p:cNvPr id="494" name="Google Shape;494;p57"/>
          <p:cNvSpPr txBox="1">
            <a:spLocks noGrp="1"/>
          </p:cNvSpPr>
          <p:nvPr>
            <p:ph type="title"/>
          </p:nvPr>
        </p:nvSpPr>
        <p:spPr>
          <a:xfrm>
            <a:off x="304025" y="445025"/>
            <a:ext cx="852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600"/>
              <a:t>Des outils pour déterminer l'utilisation équitable</a:t>
            </a:r>
            <a:endParaRPr sz="2600"/>
          </a:p>
        </p:txBody>
      </p:sp>
      <p:sp>
        <p:nvSpPr>
          <p:cNvPr id="495" name="Google Shape;495;p57"/>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17</a:t>
            </a:fld>
            <a:endParaRPr/>
          </a:p>
        </p:txBody>
      </p:sp>
      <p:sp>
        <p:nvSpPr>
          <p:cNvPr id="496" name="Google Shape;496;p57"/>
          <p:cNvSpPr txBox="1"/>
          <p:nvPr/>
        </p:nvSpPr>
        <p:spPr>
          <a:xfrm>
            <a:off x="549275" y="2589500"/>
            <a:ext cx="8033100" cy="17718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100" b="1">
                <a:uFill>
                  <a:noFill/>
                </a:uFill>
                <a:latin typeface="Asap"/>
                <a:ea typeface="Asap"/>
                <a:cs typeface="Asap"/>
                <a:sym typeface="Asap"/>
                <a:hlinkClick r:id="rId4"/>
              </a:rPr>
              <a:t>1. Si je souhaite utiliser : </a:t>
            </a:r>
            <a:r>
              <a:rPr lang="en" sz="1100">
                <a:uFill>
                  <a:noFill/>
                </a:uFill>
                <a:latin typeface="Asap"/>
                <a:ea typeface="Asap"/>
                <a:cs typeface="Asap"/>
                <a:sym typeface="Asap"/>
                <a:hlinkClick r:id="rId4"/>
              </a:rPr>
              <a:t> Des images, des textes, ou d’autres produits pour inviter à la critique ou au commentaire </a:t>
            </a:r>
            <a:r>
              <a:rPr lang="en" sz="1100" b="1">
                <a:uFill>
                  <a:noFill/>
                </a:uFill>
                <a:latin typeface="Asap"/>
                <a:ea typeface="Asap"/>
                <a:cs typeface="Asap"/>
                <a:sym typeface="Asap"/>
                <a:hlinkClick r:id="rId4"/>
              </a:rPr>
              <a:t>(par exemple, un article de magazine)  </a:t>
            </a:r>
            <a:r>
              <a:rPr lang="en" sz="1100">
                <a:uFill>
                  <a:noFill/>
                </a:uFill>
                <a:latin typeface="Asap"/>
                <a:ea typeface="Asap"/>
                <a:cs typeface="Asap"/>
                <a:sym typeface="Asap"/>
                <a:hlinkClick r:id="rId4"/>
              </a:rPr>
              <a:t>sous © tous droits réservés…</a:t>
            </a:r>
            <a:endParaRPr sz="1100">
              <a:latin typeface="Asap"/>
              <a:ea typeface="Asap"/>
              <a:cs typeface="Asap"/>
              <a:sym typeface="Asap"/>
            </a:endParaRPr>
          </a:p>
          <a:p>
            <a:pPr marL="0" lvl="0" indent="0" algn="l" rtl="0">
              <a:spcBef>
                <a:spcPts val="300"/>
              </a:spcBef>
              <a:spcAft>
                <a:spcPts val="0"/>
              </a:spcAft>
              <a:buNone/>
            </a:pPr>
            <a:r>
              <a:rPr lang="en" sz="1100">
                <a:uFill>
                  <a:noFill/>
                </a:uFill>
                <a:latin typeface="Asap"/>
                <a:ea typeface="Asap"/>
                <a:cs typeface="Asap"/>
                <a:sym typeface="Asap"/>
                <a:hlinkClick r:id="rId4"/>
              </a:rPr>
              <a:t>	</a:t>
            </a:r>
            <a:endParaRPr sz="1100">
              <a:latin typeface="Asap"/>
              <a:ea typeface="Asap"/>
              <a:cs typeface="Asap"/>
              <a:sym typeface="Asap"/>
            </a:endParaRPr>
          </a:p>
          <a:p>
            <a:pPr marL="0" lvl="0" indent="0" algn="l" rtl="0">
              <a:spcBef>
                <a:spcPts val="300"/>
              </a:spcBef>
              <a:spcAft>
                <a:spcPts val="0"/>
              </a:spcAft>
              <a:buNone/>
            </a:pPr>
            <a:r>
              <a:rPr lang="en" sz="1100" b="1">
                <a:uFill>
                  <a:noFill/>
                </a:uFill>
                <a:latin typeface="Asap"/>
                <a:ea typeface="Asap"/>
                <a:cs typeface="Asap"/>
                <a:sym typeface="Asap"/>
                <a:hlinkClick r:id="rId5"/>
              </a:rPr>
              <a:t>2. Si je souhaite utiliser :  </a:t>
            </a:r>
            <a:r>
              <a:rPr lang="en" sz="1100">
                <a:uFill>
                  <a:noFill/>
                </a:uFill>
                <a:latin typeface="Asap"/>
                <a:ea typeface="Asap"/>
                <a:cs typeface="Asap"/>
                <a:sym typeface="Asap"/>
                <a:hlinkClick r:id="rId5"/>
              </a:rPr>
              <a:t>Des images, des textes, ou d’autres produits en vue d’illustrer un enseignement</a:t>
            </a:r>
            <a:r>
              <a:rPr lang="en" sz="1100" b="1">
                <a:uFill>
                  <a:noFill/>
                </a:uFill>
                <a:latin typeface="Asap"/>
                <a:ea typeface="Asap"/>
                <a:cs typeface="Asap"/>
                <a:sym typeface="Asap"/>
                <a:hlinkClick r:id="rId5"/>
              </a:rPr>
              <a:t> (par exemple, une photographie représentant un événement historique)</a:t>
            </a:r>
            <a:r>
              <a:rPr lang="en" sz="1100">
                <a:uFill>
                  <a:noFill/>
                </a:uFill>
                <a:latin typeface="Asap"/>
                <a:ea typeface="Asap"/>
                <a:cs typeface="Asap"/>
                <a:sym typeface="Asap"/>
                <a:hlinkClick r:id="rId5"/>
              </a:rPr>
              <a:t> sous © tous droits réservés…</a:t>
            </a:r>
            <a:endParaRPr sz="1100">
              <a:latin typeface="Asap"/>
              <a:ea typeface="Asap"/>
              <a:cs typeface="Asap"/>
              <a:sym typeface="Asap"/>
            </a:endParaRPr>
          </a:p>
          <a:p>
            <a:pPr marL="0" lvl="0" indent="0" algn="l" rtl="0">
              <a:spcBef>
                <a:spcPts val="300"/>
              </a:spcBef>
              <a:spcAft>
                <a:spcPts val="0"/>
              </a:spcAft>
              <a:buNone/>
            </a:pPr>
            <a:r>
              <a:rPr lang="en" sz="1100">
                <a:uFill>
                  <a:noFill/>
                </a:uFill>
                <a:latin typeface="Asap"/>
                <a:ea typeface="Asap"/>
                <a:cs typeface="Asap"/>
                <a:sym typeface="Asap"/>
                <a:hlinkClick r:id="rId5"/>
              </a:rPr>
              <a:t>	</a:t>
            </a:r>
            <a:endParaRPr sz="1100">
              <a:latin typeface="Asap"/>
              <a:ea typeface="Asap"/>
              <a:cs typeface="Asap"/>
              <a:sym typeface="Asap"/>
            </a:endParaRPr>
          </a:p>
          <a:p>
            <a:pPr marL="0" lvl="0" indent="0" algn="l" rtl="0">
              <a:spcBef>
                <a:spcPts val="300"/>
              </a:spcBef>
              <a:spcAft>
                <a:spcPts val="0"/>
              </a:spcAft>
              <a:buNone/>
            </a:pPr>
            <a:r>
              <a:rPr lang="en" sz="1100" b="1">
                <a:uFill>
                  <a:noFill/>
                </a:uFill>
                <a:latin typeface="Asap"/>
                <a:ea typeface="Asap"/>
                <a:cs typeface="Asap"/>
                <a:sym typeface="Asap"/>
                <a:hlinkClick r:id="rId6"/>
              </a:rPr>
              <a:t>3. Si je souhaite utiliser :  </a:t>
            </a:r>
            <a:r>
              <a:rPr lang="en" sz="1100">
                <a:uFill>
                  <a:noFill/>
                </a:uFill>
                <a:latin typeface="Asap"/>
                <a:ea typeface="Asap"/>
                <a:cs typeface="Asap"/>
                <a:sym typeface="Asap"/>
                <a:hlinkClick r:id="rId6"/>
              </a:rPr>
              <a:t>Du contenu pédagogique venant de supports éducatifs existants </a:t>
            </a:r>
            <a:r>
              <a:rPr lang="en" sz="1100" b="1">
                <a:uFill>
                  <a:noFill/>
                </a:uFill>
                <a:latin typeface="Asap"/>
                <a:ea typeface="Asap"/>
                <a:cs typeface="Asap"/>
                <a:sym typeface="Asap"/>
                <a:hlinkClick r:id="rId6"/>
              </a:rPr>
              <a:t>(par exemple, l’explication d’un point de grammaire dans un manuel) </a:t>
            </a:r>
            <a:r>
              <a:rPr lang="en" sz="1100">
                <a:uFill>
                  <a:noFill/>
                </a:uFill>
                <a:latin typeface="Asap"/>
                <a:ea typeface="Asap"/>
                <a:cs typeface="Asap"/>
                <a:sym typeface="Asap"/>
                <a:hlinkClick r:id="rId6"/>
              </a:rPr>
              <a:t>sous © tous droits réservés…</a:t>
            </a:r>
            <a:endParaRPr sz="1100">
              <a:latin typeface="Asap"/>
              <a:ea typeface="Asap"/>
              <a:cs typeface="Asap"/>
              <a:sym typeface="Asap"/>
            </a:endParaRPr>
          </a:p>
          <a:p>
            <a:pPr marL="0" lvl="0" indent="0" algn="l" rtl="0">
              <a:spcBef>
                <a:spcPts val="300"/>
              </a:spcBef>
              <a:spcAft>
                <a:spcPts val="0"/>
              </a:spcAft>
              <a:buNone/>
            </a:pPr>
            <a:r>
              <a:rPr lang="en" sz="1100">
                <a:uFill>
                  <a:noFill/>
                </a:uFill>
                <a:latin typeface="Asap"/>
                <a:ea typeface="Asap"/>
                <a:cs typeface="Asap"/>
                <a:sym typeface="Asap"/>
                <a:hlinkClick r:id="rId6"/>
              </a:rPr>
              <a:t>	</a:t>
            </a:r>
            <a:endParaRPr sz="1100">
              <a:latin typeface="Asap"/>
              <a:ea typeface="Asap"/>
              <a:cs typeface="Asap"/>
              <a:sym typeface="Asap"/>
            </a:endParaRPr>
          </a:p>
          <a:p>
            <a:pPr marL="0" lvl="0" indent="0" algn="l" rtl="0">
              <a:spcBef>
                <a:spcPts val="300"/>
              </a:spcBef>
              <a:spcAft>
                <a:spcPts val="0"/>
              </a:spcAft>
              <a:buNone/>
            </a:pPr>
            <a:r>
              <a:rPr lang="en" sz="1100" b="1">
                <a:uFill>
                  <a:noFill/>
                </a:uFill>
                <a:latin typeface="Asap"/>
                <a:ea typeface="Asap"/>
                <a:cs typeface="Asap"/>
                <a:sym typeface="Asap"/>
                <a:hlinkClick r:id="rId7"/>
              </a:rPr>
              <a:t>4. Si je souhaite utiliser :  </a:t>
            </a:r>
            <a:r>
              <a:rPr lang="en" sz="1100">
                <a:uFill>
                  <a:noFill/>
                </a:uFill>
                <a:latin typeface="Asap"/>
                <a:ea typeface="Asap"/>
                <a:cs typeface="Asap"/>
                <a:sym typeface="Asap"/>
                <a:hlinkClick r:id="rId7"/>
              </a:rPr>
              <a:t>Des images, des textes, ou d’autres produits en vue d’en faire un objet d’apprentissage </a:t>
            </a:r>
            <a:r>
              <a:rPr lang="en" sz="1100" b="1">
                <a:uFill>
                  <a:noFill/>
                </a:uFill>
                <a:latin typeface="Asap"/>
                <a:ea typeface="Asap"/>
                <a:cs typeface="Asap"/>
                <a:sym typeface="Asap"/>
                <a:hlinkClick r:id="rId7"/>
              </a:rPr>
              <a:t>(par exemple, les paroles d’une chanson) </a:t>
            </a:r>
            <a:r>
              <a:rPr lang="en" sz="1100">
                <a:uFill>
                  <a:noFill/>
                </a:uFill>
                <a:latin typeface="Asap"/>
                <a:ea typeface="Asap"/>
                <a:cs typeface="Asap"/>
                <a:sym typeface="Asap"/>
                <a:hlinkClick r:id="rId7"/>
              </a:rPr>
              <a:t>sous © tous droits réservés…</a:t>
            </a:r>
            <a:endParaRPr>
              <a:solidFill>
                <a:schemeClr val="dk1"/>
              </a:solidFill>
              <a:latin typeface="Mulish"/>
              <a:ea typeface="Mulish"/>
              <a:cs typeface="Mulish"/>
              <a:sym typeface="Mulish"/>
            </a:endParaRPr>
          </a:p>
        </p:txBody>
      </p:sp>
      <p:cxnSp>
        <p:nvCxnSpPr>
          <p:cNvPr id="497" name="Google Shape;497;p57"/>
          <p:cNvCxnSpPr/>
          <p:nvPr/>
        </p:nvCxnSpPr>
        <p:spPr>
          <a:xfrm>
            <a:off x="321475" y="2564275"/>
            <a:ext cx="8410500" cy="0"/>
          </a:xfrm>
          <a:prstGeom prst="straightConnector1">
            <a:avLst/>
          </a:prstGeom>
          <a:noFill/>
          <a:ln w="19050" cap="flat" cmpd="sng">
            <a:solidFill>
              <a:schemeClr val="dk2"/>
            </a:solidFill>
            <a:prstDash val="solid"/>
            <a:round/>
            <a:headEnd type="none" w="med" len="med"/>
            <a:tailEnd type="none" w="med" len="med"/>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58"/>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18</a:t>
            </a:fld>
            <a:endParaRPr/>
          </a:p>
        </p:txBody>
      </p:sp>
      <p:sp>
        <p:nvSpPr>
          <p:cNvPr id="503" name="Google Shape;503;p58"/>
          <p:cNvSpPr txBox="1">
            <a:spLocks noGrp="1"/>
          </p:cNvSpPr>
          <p:nvPr>
            <p:ph type="title"/>
          </p:nvPr>
        </p:nvSpPr>
        <p:spPr>
          <a:xfrm>
            <a:off x="418350" y="548775"/>
            <a:ext cx="8307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a:t>Utilisation de l'IA pour créer des images et l'audio</a:t>
            </a:r>
            <a:endParaRPr sz="2600"/>
          </a:p>
        </p:txBody>
      </p:sp>
      <p:sp>
        <p:nvSpPr>
          <p:cNvPr id="504" name="Google Shape;504;p58"/>
          <p:cNvSpPr txBox="1">
            <a:spLocks noGrp="1"/>
          </p:cNvSpPr>
          <p:nvPr>
            <p:ph type="body" idx="1"/>
          </p:nvPr>
        </p:nvSpPr>
        <p:spPr>
          <a:xfrm>
            <a:off x="489150" y="1121475"/>
            <a:ext cx="4488000" cy="323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Les bénéfices: </a:t>
            </a:r>
            <a:endParaRPr b="1"/>
          </a:p>
          <a:p>
            <a:pPr marL="457200" lvl="0" indent="-279400" algn="l" rtl="0">
              <a:spcBef>
                <a:spcPts val="0"/>
              </a:spcBef>
              <a:spcAft>
                <a:spcPts val="0"/>
              </a:spcAft>
              <a:buSzPts val="800"/>
              <a:buChar char="●"/>
            </a:pPr>
            <a:r>
              <a:rPr lang="en"/>
              <a:t>Vous n’avez pas besoin d’une licence pour les images</a:t>
            </a:r>
            <a:endParaRPr/>
          </a:p>
          <a:p>
            <a:pPr marL="457200" lvl="0" indent="-279400" algn="l" rtl="0">
              <a:spcBef>
                <a:spcPts val="0"/>
              </a:spcBef>
              <a:spcAft>
                <a:spcPts val="0"/>
              </a:spcAft>
              <a:buSzPts val="800"/>
              <a:buChar char="●"/>
            </a:pPr>
            <a:r>
              <a:rPr lang="en"/>
              <a:t>Vous pouvez modifier les images selon vos besoins (incorporation de vocabulaire clé, inclusion de la diversité)</a:t>
            </a:r>
            <a:endParaRPr/>
          </a:p>
          <a:p>
            <a:pPr marL="457200" lvl="0" indent="-279400" algn="l" rtl="0">
              <a:spcBef>
                <a:spcPts val="0"/>
              </a:spcBef>
              <a:spcAft>
                <a:spcPts val="0"/>
              </a:spcAft>
              <a:buSzPts val="800"/>
              <a:buChar char="●"/>
            </a:pPr>
            <a:r>
              <a:rPr lang="en"/>
              <a:t>Vous gagnerez du temps puisque vous n’aurez pas à faire de recherches pour trouver l’image ou l'audio parfait pour la situation. </a:t>
            </a:r>
            <a:endParaRPr/>
          </a:p>
          <a:p>
            <a:pPr marL="0" lvl="0" indent="0" algn="l" rtl="0">
              <a:spcBef>
                <a:spcPts val="0"/>
              </a:spcBef>
              <a:spcAft>
                <a:spcPts val="0"/>
              </a:spcAft>
              <a:buNone/>
            </a:pPr>
            <a:r>
              <a:rPr lang="en" b="1"/>
              <a:t>La limitation</a:t>
            </a:r>
            <a:r>
              <a:rPr lang="en"/>
              <a:t>:  manque de diversité de voix pour les clips audios</a:t>
            </a:r>
            <a:endParaRPr/>
          </a:p>
        </p:txBody>
      </p:sp>
      <p:sp>
        <p:nvSpPr>
          <p:cNvPr id="505" name="Google Shape;505;p58"/>
          <p:cNvSpPr/>
          <p:nvPr/>
        </p:nvSpPr>
        <p:spPr>
          <a:xfrm>
            <a:off x="1247700" y="3919025"/>
            <a:ext cx="6840300" cy="7704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latin typeface="Mulish"/>
                <a:ea typeface="Mulish"/>
                <a:cs typeface="Mulish"/>
                <a:sym typeface="Mulish"/>
              </a:rPr>
              <a:t>RELstudio a son propre site d’IA. Avec cette plateforme de création de ressources audios et visuelles, les ressources sont libres de droits et sous licence ouverte.</a:t>
            </a:r>
            <a:endParaRPr sz="1200">
              <a:latin typeface="Mulish"/>
              <a:ea typeface="Mulish"/>
              <a:cs typeface="Mulish"/>
              <a:sym typeface="Mulish"/>
            </a:endParaRPr>
          </a:p>
          <a:p>
            <a:pPr marL="0" lvl="0" indent="0" algn="ctr" rtl="0">
              <a:spcBef>
                <a:spcPts val="0"/>
              </a:spcBef>
              <a:spcAft>
                <a:spcPts val="0"/>
              </a:spcAft>
              <a:buNone/>
            </a:pPr>
            <a:r>
              <a:rPr lang="en" sz="1200">
                <a:latin typeface="Mulish"/>
                <a:ea typeface="Mulish"/>
                <a:cs typeface="Mulish"/>
                <a:sym typeface="Mulish"/>
              </a:rPr>
              <a:t>Vérifiez les polices de votre conseil à propos d’utilisation des sites</a:t>
            </a:r>
            <a:endParaRPr sz="1200">
              <a:latin typeface="Mulish"/>
              <a:ea typeface="Mulish"/>
              <a:cs typeface="Mulish"/>
              <a:sym typeface="Mulish"/>
            </a:endParaRPr>
          </a:p>
        </p:txBody>
      </p:sp>
      <p:pic>
        <p:nvPicPr>
          <p:cNvPr id="506" name="Google Shape;506;p58">
            <a:hlinkClick r:id="rId3"/>
          </p:cNvPr>
          <p:cNvPicPr preferRelativeResize="0"/>
          <p:nvPr/>
        </p:nvPicPr>
        <p:blipFill>
          <a:blip r:embed="rId4">
            <a:alphaModFix/>
          </a:blip>
          <a:stretch>
            <a:fillRect/>
          </a:stretch>
        </p:blipFill>
        <p:spPr>
          <a:xfrm>
            <a:off x="5348475" y="1615375"/>
            <a:ext cx="3491476" cy="1912774"/>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pic>
        <p:nvPicPr>
          <p:cNvPr id="507" name="Google Shape;507;p58" title="ChatGPT Image Jun 12, 2025, 01_07_36 PM.png"/>
          <p:cNvPicPr preferRelativeResize="0"/>
          <p:nvPr/>
        </p:nvPicPr>
        <p:blipFill>
          <a:blip r:embed="rId5">
            <a:alphaModFix/>
          </a:blip>
          <a:stretch>
            <a:fillRect/>
          </a:stretch>
        </p:blipFill>
        <p:spPr>
          <a:xfrm rot="1153306">
            <a:off x="7343951" y="746774"/>
            <a:ext cx="1912776" cy="191277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5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Comment créer les ressources</a:t>
            </a:r>
            <a:endParaRPr/>
          </a:p>
        </p:txBody>
      </p:sp>
      <p:sp>
        <p:nvSpPr>
          <p:cNvPr id="513" name="Google Shape;513;p59"/>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19</a:t>
            </a:fld>
            <a:endParaRPr/>
          </a:p>
        </p:txBody>
      </p:sp>
      <p:pic>
        <p:nvPicPr>
          <p:cNvPr id="514" name="Google Shape;514;p59" title="creatin and sharing camerise - Made with Clipchamp_1745421242567.mp4">
            <a:hlinkClick r:id="rId3"/>
          </p:cNvPr>
          <p:cNvPicPr preferRelativeResize="0"/>
          <p:nvPr/>
        </p:nvPicPr>
        <p:blipFill>
          <a:blip r:embed="rId4">
            <a:alphaModFix/>
          </a:blip>
          <a:stretch>
            <a:fillRect/>
          </a:stretch>
        </p:blipFill>
        <p:spPr>
          <a:xfrm>
            <a:off x="2385100" y="1017725"/>
            <a:ext cx="4373800" cy="3280350"/>
          </a:xfrm>
          <a:prstGeom prst="rect">
            <a:avLst/>
          </a:prstGeom>
          <a:noFill/>
          <a:ln>
            <a:noFill/>
          </a:ln>
          <a:effectLst>
            <a:outerShdw blurRad="57150" dist="19050" dir="5400000" algn="bl" rotWithShape="0">
              <a:srgbClr val="000000">
                <a:alpha val="50000"/>
              </a:srgbClr>
            </a:outerShdw>
          </a:effectLst>
        </p:spPr>
      </p:pic>
      <p:sp>
        <p:nvSpPr>
          <p:cNvPr id="515" name="Google Shape;515;p59"/>
          <p:cNvSpPr txBox="1"/>
          <p:nvPr/>
        </p:nvSpPr>
        <p:spPr>
          <a:xfrm>
            <a:off x="2308900" y="4306175"/>
            <a:ext cx="3483000" cy="13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latin typeface="Mulish"/>
                <a:ea typeface="Mulish"/>
                <a:cs typeface="Mulish"/>
                <a:sym typeface="Mulish"/>
                <a:hlinkClick r:id="rId5"/>
              </a:rPr>
              <a:t>Creating Interactive Resources</a:t>
            </a:r>
            <a:endParaRPr>
              <a:solidFill>
                <a:schemeClr val="dk1"/>
              </a:solidFill>
              <a:latin typeface="Mulish"/>
              <a:ea typeface="Mulish"/>
              <a:cs typeface="Mulish"/>
              <a:sym typeface="Mulish"/>
            </a:endParaRPr>
          </a:p>
        </p:txBody>
      </p:sp>
      <p:sp>
        <p:nvSpPr>
          <p:cNvPr id="516" name="Google Shape;516;p59"/>
          <p:cNvSpPr txBox="1"/>
          <p:nvPr/>
        </p:nvSpPr>
        <p:spPr>
          <a:xfrm>
            <a:off x="6182600" y="4288775"/>
            <a:ext cx="2358300" cy="23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Mulish"/>
                <a:ea typeface="Mulish"/>
                <a:cs typeface="Mulish"/>
                <a:sym typeface="Mulish"/>
              </a:rPr>
              <a:t>8m26</a:t>
            </a:r>
            <a:endParaRPr>
              <a:solidFill>
                <a:schemeClr val="dk1"/>
              </a:solidFill>
              <a:latin typeface="Mulish"/>
              <a:ea typeface="Mulish"/>
              <a:cs typeface="Mulish"/>
              <a:sym typeface="Mulish"/>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4"/>
                                        </p:tgtEl>
                                        <p:attrNameLst>
                                          <p:attrName>style.visibility</p:attrName>
                                        </p:attrNameLst>
                                      </p:cBhvr>
                                      <p:to>
                                        <p:strVal val="visible"/>
                                      </p:to>
                                    </p:set>
                                    <p:animEffect transition="in" filter="fade">
                                      <p:cBhvr>
                                        <p:cTn id="7" dur="1000"/>
                                        <p:tgtEl>
                                          <p:spTgt spid="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Objectifs</a:t>
            </a:r>
            <a:endParaRPr/>
          </a:p>
        </p:txBody>
      </p:sp>
      <p:sp>
        <p:nvSpPr>
          <p:cNvPr id="343" name="Google Shape;343;p42"/>
          <p:cNvSpPr txBox="1">
            <a:spLocks noGrp="1"/>
          </p:cNvSpPr>
          <p:nvPr>
            <p:ph type="subTitle" idx="4"/>
          </p:nvPr>
        </p:nvSpPr>
        <p:spPr>
          <a:xfrm>
            <a:off x="720025" y="1241274"/>
            <a:ext cx="77040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Collaboration entre les enseignant.es et les conseils</a:t>
            </a:r>
            <a:endParaRPr/>
          </a:p>
        </p:txBody>
      </p:sp>
      <p:sp>
        <p:nvSpPr>
          <p:cNvPr id="344" name="Google Shape;344;p42"/>
          <p:cNvSpPr txBox="1">
            <a:spLocks noGrp="1"/>
          </p:cNvSpPr>
          <p:nvPr>
            <p:ph type="subTitle" idx="5"/>
          </p:nvPr>
        </p:nvSpPr>
        <p:spPr>
          <a:xfrm>
            <a:off x="720025" y="2350125"/>
            <a:ext cx="77040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Création de ressources pour le français</a:t>
            </a:r>
            <a:endParaRPr/>
          </a:p>
        </p:txBody>
      </p:sp>
      <p:sp>
        <p:nvSpPr>
          <p:cNvPr id="345" name="Google Shape;345;p42"/>
          <p:cNvSpPr txBox="1">
            <a:spLocks noGrp="1"/>
          </p:cNvSpPr>
          <p:nvPr>
            <p:ph type="subTitle" idx="6"/>
          </p:nvPr>
        </p:nvSpPr>
        <p:spPr>
          <a:xfrm>
            <a:off x="720025" y="3470625"/>
            <a:ext cx="77040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Modélisation de bonnes pratiques pédagogiques</a:t>
            </a:r>
            <a:endParaRPr/>
          </a:p>
        </p:txBody>
      </p:sp>
      <p:sp>
        <p:nvSpPr>
          <p:cNvPr id="346" name="Google Shape;346;p42"/>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Google Shape;521;p60"/>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20</a:t>
            </a:fld>
            <a:endParaRPr/>
          </a:p>
        </p:txBody>
      </p:sp>
      <p:sp>
        <p:nvSpPr>
          <p:cNvPr id="522" name="Google Shape;522;p6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Comment différencier les ressources</a:t>
            </a:r>
            <a:endParaRPr/>
          </a:p>
        </p:txBody>
      </p:sp>
      <p:pic>
        <p:nvPicPr>
          <p:cNvPr id="523" name="Google Shape;523;p60">
            <a:hlinkClick r:id="rId3"/>
          </p:cNvPr>
          <p:cNvPicPr preferRelativeResize="0"/>
          <p:nvPr/>
        </p:nvPicPr>
        <p:blipFill>
          <a:blip r:embed="rId4">
            <a:alphaModFix/>
          </a:blip>
          <a:stretch>
            <a:fillRect/>
          </a:stretch>
        </p:blipFill>
        <p:spPr>
          <a:xfrm>
            <a:off x="4922555" y="1132015"/>
            <a:ext cx="3886200" cy="2514599"/>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pic>
        <p:nvPicPr>
          <p:cNvPr id="524" name="Google Shape;524;p60">
            <a:hlinkClick r:id="rId5"/>
          </p:cNvPr>
          <p:cNvPicPr preferRelativeResize="0"/>
          <p:nvPr/>
        </p:nvPicPr>
        <p:blipFill>
          <a:blip r:embed="rId6">
            <a:alphaModFix/>
          </a:blip>
          <a:stretch>
            <a:fillRect/>
          </a:stretch>
        </p:blipFill>
        <p:spPr>
          <a:xfrm>
            <a:off x="315000" y="1132025"/>
            <a:ext cx="3886200" cy="2514601"/>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525" name="Google Shape;525;p60">
            <a:hlinkClick r:id="rId3"/>
          </p:cNvPr>
          <p:cNvSpPr/>
          <p:nvPr/>
        </p:nvSpPr>
        <p:spPr>
          <a:xfrm>
            <a:off x="4040400" y="2196650"/>
            <a:ext cx="1063200" cy="458100"/>
          </a:xfrm>
          <a:prstGeom prst="rightArrow">
            <a:avLst>
              <a:gd name="adj1" fmla="val 50000"/>
              <a:gd name="adj2"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
        <p:nvSpPr>
          <p:cNvPr id="526" name="Google Shape;526;p60"/>
          <p:cNvSpPr txBox="1"/>
          <p:nvPr/>
        </p:nvSpPr>
        <p:spPr>
          <a:xfrm>
            <a:off x="1688575" y="3833675"/>
            <a:ext cx="5947500" cy="769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Mulish"/>
                <a:ea typeface="Mulish"/>
                <a:cs typeface="Mulish"/>
                <a:sym typeface="Mulish"/>
              </a:rPr>
              <a:t>Si on clique </a:t>
            </a:r>
            <a:r>
              <a:rPr lang="en" b="1">
                <a:solidFill>
                  <a:schemeClr val="dk1"/>
                </a:solidFill>
                <a:latin typeface="Mulish"/>
                <a:ea typeface="Mulish"/>
                <a:cs typeface="Mulish"/>
                <a:sym typeface="Mulish"/>
              </a:rPr>
              <a:t>REUSE</a:t>
            </a:r>
            <a:r>
              <a:rPr lang="en">
                <a:solidFill>
                  <a:schemeClr val="dk1"/>
                </a:solidFill>
                <a:latin typeface="Mulish"/>
                <a:ea typeface="Mulish"/>
                <a:cs typeface="Mulish"/>
                <a:sym typeface="Mulish"/>
              </a:rPr>
              <a:t>, on peut adapter une activité actuelle selon les besoins d'élèves.  Vous pouvez voir ces exemples en cliquant sur l'image.</a:t>
            </a:r>
            <a:endParaRPr>
              <a:solidFill>
                <a:schemeClr val="dk1"/>
              </a:solidFill>
              <a:latin typeface="Mulish"/>
              <a:ea typeface="Mulish"/>
              <a:cs typeface="Mulish"/>
              <a:sym typeface="Mulish"/>
            </a:endParaRPr>
          </a:p>
        </p:txBody>
      </p:sp>
      <p:sp>
        <p:nvSpPr>
          <p:cNvPr id="527" name="Google Shape;527;p60"/>
          <p:cNvSpPr/>
          <p:nvPr/>
        </p:nvSpPr>
        <p:spPr>
          <a:xfrm>
            <a:off x="420575" y="3326825"/>
            <a:ext cx="548700" cy="243600"/>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61"/>
          <p:cNvSpPr txBox="1">
            <a:spLocks noGrp="1"/>
          </p:cNvSpPr>
          <p:nvPr>
            <p:ph type="title"/>
          </p:nvPr>
        </p:nvSpPr>
        <p:spPr>
          <a:xfrm>
            <a:off x="3579950" y="2227050"/>
            <a:ext cx="3604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t>Exemples - les outils</a:t>
            </a:r>
            <a:endParaRPr sz="3000"/>
          </a:p>
          <a:p>
            <a:pPr marL="0" lvl="0" indent="0" algn="ctr" rtl="0">
              <a:spcBef>
                <a:spcPts val="0"/>
              </a:spcBef>
              <a:spcAft>
                <a:spcPts val="0"/>
              </a:spcAft>
              <a:buNone/>
            </a:pPr>
            <a:endParaRPr/>
          </a:p>
        </p:txBody>
      </p:sp>
      <p:sp>
        <p:nvSpPr>
          <p:cNvPr id="533" name="Google Shape;533;p61"/>
          <p:cNvSpPr txBox="1">
            <a:spLocks noGrp="1"/>
          </p:cNvSpPr>
          <p:nvPr>
            <p:ph type="title" idx="2"/>
          </p:nvPr>
        </p:nvSpPr>
        <p:spPr>
          <a:xfrm>
            <a:off x="1959250" y="1854500"/>
            <a:ext cx="1189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534" name="Google Shape;534;p61"/>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21</a:t>
            </a:fld>
            <a:endParaRPr/>
          </a:p>
        </p:txBody>
      </p:sp>
      <p:cxnSp>
        <p:nvCxnSpPr>
          <p:cNvPr id="535" name="Google Shape;535;p61"/>
          <p:cNvCxnSpPr/>
          <p:nvPr/>
        </p:nvCxnSpPr>
        <p:spPr>
          <a:xfrm rot="10800000" flipH="1">
            <a:off x="1600600" y="2910566"/>
            <a:ext cx="5942700" cy="6600"/>
          </a:xfrm>
          <a:prstGeom prst="straightConnector1">
            <a:avLst/>
          </a:prstGeom>
          <a:noFill/>
          <a:ln w="19050" cap="flat" cmpd="sng">
            <a:solidFill>
              <a:schemeClr val="lt1"/>
            </a:solidFill>
            <a:prstDash val="solid"/>
            <a:round/>
            <a:headEnd type="oval" w="med" len="med"/>
            <a:tailEnd type="oval" w="med" len="med"/>
          </a:ln>
        </p:spPr>
      </p:cxnSp>
      <p:cxnSp>
        <p:nvCxnSpPr>
          <p:cNvPr id="536" name="Google Shape;536;p61"/>
          <p:cNvCxnSpPr/>
          <p:nvPr/>
        </p:nvCxnSpPr>
        <p:spPr>
          <a:xfrm rot="10800000" flipH="1">
            <a:off x="1600600" y="1714341"/>
            <a:ext cx="5942700" cy="6600"/>
          </a:xfrm>
          <a:prstGeom prst="straightConnector1">
            <a:avLst/>
          </a:prstGeom>
          <a:noFill/>
          <a:ln w="19050" cap="flat" cmpd="sng">
            <a:solidFill>
              <a:schemeClr val="lt1"/>
            </a:solidFill>
            <a:prstDash val="solid"/>
            <a:round/>
            <a:headEnd type="oval" w="med" len="med"/>
            <a:tailEnd type="oval" w="med" len="med"/>
          </a:ln>
        </p:spPr>
      </p:cxnSp>
      <p:sp>
        <p:nvSpPr>
          <p:cNvPr id="537" name="Google Shape;537;p61"/>
          <p:cNvSpPr/>
          <p:nvPr/>
        </p:nvSpPr>
        <p:spPr>
          <a:xfrm>
            <a:off x="32448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61"/>
          <p:cNvSpPr/>
          <p:nvPr/>
        </p:nvSpPr>
        <p:spPr>
          <a:xfrm>
            <a:off x="72805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pic>
        <p:nvPicPr>
          <p:cNvPr id="543" name="Google Shape;543;p62"/>
          <p:cNvPicPr preferRelativeResize="0"/>
          <p:nvPr/>
        </p:nvPicPr>
        <p:blipFill>
          <a:blip r:embed="rId3">
            <a:alphaModFix/>
          </a:blip>
          <a:stretch>
            <a:fillRect/>
          </a:stretch>
        </p:blipFill>
        <p:spPr>
          <a:xfrm>
            <a:off x="440016" y="2784894"/>
            <a:ext cx="1350600" cy="1300800"/>
          </a:xfrm>
          <a:prstGeom prst="ellipse">
            <a:avLst/>
          </a:prstGeom>
          <a:noFill/>
          <a:ln>
            <a:noFill/>
          </a:ln>
        </p:spPr>
      </p:pic>
      <p:pic>
        <p:nvPicPr>
          <p:cNvPr id="544" name="Google Shape;544;p62"/>
          <p:cNvPicPr preferRelativeResize="0"/>
          <p:nvPr/>
        </p:nvPicPr>
        <p:blipFill>
          <a:blip r:embed="rId4">
            <a:alphaModFix/>
          </a:blip>
          <a:stretch>
            <a:fillRect/>
          </a:stretch>
        </p:blipFill>
        <p:spPr>
          <a:xfrm>
            <a:off x="2237372" y="729610"/>
            <a:ext cx="1350600" cy="1300800"/>
          </a:xfrm>
          <a:prstGeom prst="ellipse">
            <a:avLst/>
          </a:prstGeom>
          <a:noFill/>
          <a:ln>
            <a:noFill/>
          </a:ln>
        </p:spPr>
      </p:pic>
      <p:pic>
        <p:nvPicPr>
          <p:cNvPr id="545" name="Google Shape;545;p62"/>
          <p:cNvPicPr preferRelativeResize="0"/>
          <p:nvPr/>
        </p:nvPicPr>
        <p:blipFill>
          <a:blip r:embed="rId5">
            <a:alphaModFix/>
          </a:blip>
          <a:stretch>
            <a:fillRect/>
          </a:stretch>
        </p:blipFill>
        <p:spPr>
          <a:xfrm>
            <a:off x="4024525" y="2772444"/>
            <a:ext cx="1350600" cy="1300800"/>
          </a:xfrm>
          <a:prstGeom prst="ellipse">
            <a:avLst/>
          </a:prstGeom>
          <a:noFill/>
          <a:ln>
            <a:noFill/>
          </a:ln>
        </p:spPr>
      </p:pic>
      <p:pic>
        <p:nvPicPr>
          <p:cNvPr id="546" name="Google Shape;546;p62"/>
          <p:cNvPicPr preferRelativeResize="0"/>
          <p:nvPr/>
        </p:nvPicPr>
        <p:blipFill>
          <a:blip r:embed="rId6">
            <a:alphaModFix/>
          </a:blip>
          <a:stretch>
            <a:fillRect/>
          </a:stretch>
        </p:blipFill>
        <p:spPr>
          <a:xfrm>
            <a:off x="2237372" y="2784894"/>
            <a:ext cx="1350600" cy="1300800"/>
          </a:xfrm>
          <a:prstGeom prst="ellipse">
            <a:avLst/>
          </a:prstGeom>
          <a:noFill/>
          <a:ln>
            <a:noFill/>
          </a:ln>
        </p:spPr>
      </p:pic>
      <p:pic>
        <p:nvPicPr>
          <p:cNvPr id="547" name="Google Shape;547;p62"/>
          <p:cNvPicPr preferRelativeResize="0"/>
          <p:nvPr/>
        </p:nvPicPr>
        <p:blipFill>
          <a:blip r:embed="rId7">
            <a:alphaModFix/>
          </a:blip>
          <a:stretch>
            <a:fillRect/>
          </a:stretch>
        </p:blipFill>
        <p:spPr>
          <a:xfrm>
            <a:off x="440016" y="729610"/>
            <a:ext cx="1350600" cy="1300800"/>
          </a:xfrm>
          <a:prstGeom prst="ellipse">
            <a:avLst/>
          </a:prstGeom>
          <a:noFill/>
          <a:ln>
            <a:noFill/>
          </a:ln>
        </p:spPr>
      </p:pic>
      <p:pic>
        <p:nvPicPr>
          <p:cNvPr id="548" name="Google Shape;548;p62"/>
          <p:cNvPicPr preferRelativeResize="0"/>
          <p:nvPr/>
        </p:nvPicPr>
        <p:blipFill>
          <a:blip r:embed="rId8">
            <a:alphaModFix/>
          </a:blip>
          <a:stretch>
            <a:fillRect/>
          </a:stretch>
        </p:blipFill>
        <p:spPr>
          <a:xfrm>
            <a:off x="4024525" y="729610"/>
            <a:ext cx="1350600" cy="1300800"/>
          </a:xfrm>
          <a:prstGeom prst="ellipse">
            <a:avLst/>
          </a:prstGeom>
          <a:noFill/>
          <a:ln>
            <a:noFill/>
          </a:ln>
        </p:spPr>
      </p:pic>
      <p:sp>
        <p:nvSpPr>
          <p:cNvPr id="549" name="Google Shape;549;p62"/>
          <p:cNvSpPr txBox="1"/>
          <p:nvPr/>
        </p:nvSpPr>
        <p:spPr>
          <a:xfrm>
            <a:off x="396828" y="2246892"/>
            <a:ext cx="1436700" cy="3438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
                <a:solidFill>
                  <a:schemeClr val="dk2"/>
                </a:solidFill>
              </a:rPr>
              <a:t>Production orale</a:t>
            </a:r>
            <a:endParaRPr>
              <a:solidFill>
                <a:schemeClr val="dk2"/>
              </a:solidFill>
            </a:endParaRPr>
          </a:p>
        </p:txBody>
      </p:sp>
      <p:sp>
        <p:nvSpPr>
          <p:cNvPr id="550" name="Google Shape;550;p62"/>
          <p:cNvSpPr txBox="1"/>
          <p:nvPr/>
        </p:nvSpPr>
        <p:spPr>
          <a:xfrm>
            <a:off x="3981475" y="4257565"/>
            <a:ext cx="1436700" cy="3438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
                <a:solidFill>
                  <a:schemeClr val="dk2"/>
                </a:solidFill>
              </a:rPr>
              <a:t>Production Écrite</a:t>
            </a:r>
            <a:endParaRPr>
              <a:solidFill>
                <a:schemeClr val="dk2"/>
              </a:solidFill>
            </a:endParaRPr>
          </a:p>
        </p:txBody>
      </p:sp>
      <p:sp>
        <p:nvSpPr>
          <p:cNvPr id="551" name="Google Shape;551;p62"/>
          <p:cNvSpPr txBox="1"/>
          <p:nvPr/>
        </p:nvSpPr>
        <p:spPr>
          <a:xfrm>
            <a:off x="2194322" y="2246892"/>
            <a:ext cx="1436700" cy="3438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None/>
            </a:pPr>
            <a:r>
              <a:rPr lang="en">
                <a:solidFill>
                  <a:schemeClr val="dk2"/>
                </a:solidFill>
              </a:rPr>
              <a:t>Interaction orale</a:t>
            </a:r>
            <a:endParaRPr>
              <a:solidFill>
                <a:schemeClr val="dk2"/>
              </a:solidFill>
            </a:endParaRPr>
          </a:p>
        </p:txBody>
      </p:sp>
      <p:sp>
        <p:nvSpPr>
          <p:cNvPr id="552" name="Google Shape;552;p62"/>
          <p:cNvSpPr txBox="1"/>
          <p:nvPr/>
        </p:nvSpPr>
        <p:spPr>
          <a:xfrm>
            <a:off x="3896625" y="2229517"/>
            <a:ext cx="1606500" cy="3438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
                <a:solidFill>
                  <a:schemeClr val="dk2"/>
                </a:solidFill>
              </a:rPr>
              <a:t>Compréhension orale</a:t>
            </a:r>
            <a:endParaRPr>
              <a:solidFill>
                <a:schemeClr val="dk2"/>
              </a:solidFill>
            </a:endParaRPr>
          </a:p>
        </p:txBody>
      </p:sp>
      <p:sp>
        <p:nvSpPr>
          <p:cNvPr id="553" name="Google Shape;553;p62"/>
          <p:cNvSpPr txBox="1"/>
          <p:nvPr/>
        </p:nvSpPr>
        <p:spPr>
          <a:xfrm>
            <a:off x="2109422" y="4295340"/>
            <a:ext cx="1606500" cy="3438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
                <a:solidFill>
                  <a:schemeClr val="dk2"/>
                </a:solidFill>
              </a:rPr>
              <a:t>Compréhension Écrite</a:t>
            </a:r>
            <a:endParaRPr>
              <a:solidFill>
                <a:schemeClr val="dk2"/>
              </a:solidFill>
            </a:endParaRPr>
          </a:p>
        </p:txBody>
      </p:sp>
      <p:sp>
        <p:nvSpPr>
          <p:cNvPr id="554" name="Google Shape;554;p62"/>
          <p:cNvSpPr txBox="1"/>
          <p:nvPr/>
        </p:nvSpPr>
        <p:spPr>
          <a:xfrm>
            <a:off x="311928" y="4270015"/>
            <a:ext cx="1606500" cy="3438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
                <a:solidFill>
                  <a:schemeClr val="dk2"/>
                </a:solidFill>
              </a:rPr>
              <a:t>Développement du vocabulaire</a:t>
            </a:r>
            <a:endParaRPr>
              <a:solidFill>
                <a:schemeClr val="dk2"/>
              </a:solidFill>
            </a:endParaRPr>
          </a:p>
        </p:txBody>
      </p:sp>
      <p:pic>
        <p:nvPicPr>
          <p:cNvPr id="555" name="Google Shape;555;p62" title="grammaire.png"/>
          <p:cNvPicPr preferRelativeResize="0"/>
          <p:nvPr/>
        </p:nvPicPr>
        <p:blipFill>
          <a:blip r:embed="rId9">
            <a:alphaModFix/>
          </a:blip>
          <a:stretch>
            <a:fillRect/>
          </a:stretch>
        </p:blipFill>
        <p:spPr>
          <a:xfrm>
            <a:off x="5737782" y="729610"/>
            <a:ext cx="1353312" cy="1300800"/>
          </a:xfrm>
          <a:prstGeom prst="rect">
            <a:avLst/>
          </a:prstGeom>
          <a:noFill/>
          <a:ln>
            <a:noFill/>
          </a:ln>
        </p:spPr>
      </p:pic>
      <p:sp>
        <p:nvSpPr>
          <p:cNvPr id="556" name="Google Shape;556;p62"/>
          <p:cNvSpPr txBox="1"/>
          <p:nvPr/>
        </p:nvSpPr>
        <p:spPr>
          <a:xfrm>
            <a:off x="5661288" y="2110992"/>
            <a:ext cx="15063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dk2"/>
                </a:solidFill>
              </a:rPr>
              <a:t>Développement de la grammaire</a:t>
            </a:r>
            <a:endParaRPr/>
          </a:p>
        </p:txBody>
      </p:sp>
      <p:pic>
        <p:nvPicPr>
          <p:cNvPr id="557" name="Google Shape;557;p62" title="planification.png"/>
          <p:cNvPicPr preferRelativeResize="0"/>
          <p:nvPr/>
        </p:nvPicPr>
        <p:blipFill>
          <a:blip r:embed="rId10">
            <a:alphaModFix/>
          </a:blip>
          <a:stretch>
            <a:fillRect/>
          </a:stretch>
        </p:blipFill>
        <p:spPr>
          <a:xfrm>
            <a:off x="5767713" y="2788569"/>
            <a:ext cx="1293450" cy="1293450"/>
          </a:xfrm>
          <a:prstGeom prst="rect">
            <a:avLst/>
          </a:prstGeom>
          <a:noFill/>
          <a:ln>
            <a:noFill/>
          </a:ln>
        </p:spPr>
      </p:pic>
      <p:pic>
        <p:nvPicPr>
          <p:cNvPr id="558" name="Google Shape;558;p62" title="metacognition.png"/>
          <p:cNvPicPr preferRelativeResize="0"/>
          <p:nvPr/>
        </p:nvPicPr>
        <p:blipFill>
          <a:blip r:embed="rId11">
            <a:alphaModFix/>
          </a:blip>
          <a:stretch>
            <a:fillRect/>
          </a:stretch>
        </p:blipFill>
        <p:spPr>
          <a:xfrm>
            <a:off x="7432197" y="729597"/>
            <a:ext cx="1293450" cy="1293450"/>
          </a:xfrm>
          <a:prstGeom prst="rect">
            <a:avLst/>
          </a:prstGeom>
          <a:noFill/>
          <a:ln>
            <a:noFill/>
          </a:ln>
        </p:spPr>
      </p:pic>
      <p:pic>
        <p:nvPicPr>
          <p:cNvPr id="559" name="Google Shape;559;p62" title="intercultural understanding.png"/>
          <p:cNvPicPr preferRelativeResize="0"/>
          <p:nvPr/>
        </p:nvPicPr>
        <p:blipFill>
          <a:blip r:embed="rId12">
            <a:alphaModFix/>
          </a:blip>
          <a:stretch>
            <a:fillRect/>
          </a:stretch>
        </p:blipFill>
        <p:spPr>
          <a:xfrm>
            <a:off x="7432197" y="2760644"/>
            <a:ext cx="1293450" cy="1293450"/>
          </a:xfrm>
          <a:prstGeom prst="rect">
            <a:avLst/>
          </a:prstGeom>
          <a:noFill/>
          <a:ln>
            <a:noFill/>
          </a:ln>
        </p:spPr>
      </p:pic>
      <p:sp>
        <p:nvSpPr>
          <p:cNvPr id="560" name="Google Shape;560;p62"/>
          <p:cNvSpPr txBox="1"/>
          <p:nvPr/>
        </p:nvSpPr>
        <p:spPr>
          <a:xfrm>
            <a:off x="5772288" y="4319015"/>
            <a:ext cx="1436700" cy="3438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
                <a:solidFill>
                  <a:schemeClr val="dk2"/>
                </a:solidFill>
              </a:rPr>
              <a:t>Planification</a:t>
            </a:r>
            <a:endParaRPr>
              <a:solidFill>
                <a:schemeClr val="dk2"/>
              </a:solidFill>
            </a:endParaRPr>
          </a:p>
        </p:txBody>
      </p:sp>
      <p:sp>
        <p:nvSpPr>
          <p:cNvPr id="561" name="Google Shape;561;p62"/>
          <p:cNvSpPr txBox="1"/>
          <p:nvPr/>
        </p:nvSpPr>
        <p:spPr>
          <a:xfrm>
            <a:off x="7360572" y="4291090"/>
            <a:ext cx="1436700" cy="3438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
                <a:solidFill>
                  <a:schemeClr val="dk2"/>
                </a:solidFill>
              </a:rPr>
              <a:t>Compétences interculturelles</a:t>
            </a:r>
            <a:endParaRPr>
              <a:solidFill>
                <a:schemeClr val="dk2"/>
              </a:solidFill>
            </a:endParaRPr>
          </a:p>
        </p:txBody>
      </p:sp>
      <p:sp>
        <p:nvSpPr>
          <p:cNvPr id="562" name="Google Shape;562;p62"/>
          <p:cNvSpPr txBox="1"/>
          <p:nvPr/>
        </p:nvSpPr>
        <p:spPr>
          <a:xfrm>
            <a:off x="7325772" y="2218692"/>
            <a:ext cx="1506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dk2"/>
                </a:solidFill>
              </a:rPr>
              <a:t>Métacognition</a:t>
            </a:r>
            <a:endParaRPr/>
          </a:p>
        </p:txBody>
      </p:sp>
      <p:sp>
        <p:nvSpPr>
          <p:cNvPr id="563" name="Google Shape;563;p62"/>
          <p:cNvSpPr/>
          <p:nvPr/>
        </p:nvSpPr>
        <p:spPr>
          <a:xfrm>
            <a:off x="263125" y="131575"/>
            <a:ext cx="8610600" cy="459000"/>
          </a:xfrm>
          <a:prstGeom prst="roundRect">
            <a:avLst>
              <a:gd name="adj" fmla="val 16667"/>
            </a:avLst>
          </a:prstGeom>
          <a:solidFill>
            <a:srgbClr val="8E7CC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800" b="1">
                <a:solidFill>
                  <a:schemeClr val="dk2"/>
                </a:solidFill>
              </a:rPr>
              <a:t>Enseignement explicite - liens avec le curriculum et l'enseignement de FLS</a:t>
            </a:r>
            <a:endParaRPr/>
          </a:p>
        </p:txBody>
      </p:sp>
      <p:pic>
        <p:nvPicPr>
          <p:cNvPr id="564" name="Google Shape;564;p62"/>
          <p:cNvPicPr preferRelativeResize="0"/>
          <p:nvPr/>
        </p:nvPicPr>
        <p:blipFill>
          <a:blip r:embed="rId13">
            <a:alphaModFix/>
          </a:blip>
          <a:stretch>
            <a:fillRect/>
          </a:stretch>
        </p:blipFill>
        <p:spPr>
          <a:xfrm>
            <a:off x="8196703" y="4871900"/>
            <a:ext cx="753423" cy="2636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pic>
        <p:nvPicPr>
          <p:cNvPr id="569" name="Google Shape;569;p63" title="Screenshot 2025-04-14 093836.png">
            <a:hlinkClick r:id="rId3"/>
          </p:cNvPr>
          <p:cNvPicPr preferRelativeResize="0">
            <a:picLocks noGrp="1"/>
          </p:cNvPicPr>
          <p:nvPr>
            <p:ph type="pic" idx="2"/>
          </p:nvPr>
        </p:nvPicPr>
        <p:blipFill rotWithShape="1">
          <a:blip r:embed="rId4">
            <a:alphaModFix/>
          </a:blip>
          <a:srcRect l="1641" t="-9539" r="-474" b="-9551"/>
          <a:stretch/>
        </p:blipFill>
        <p:spPr>
          <a:xfrm>
            <a:off x="705075" y="2867750"/>
            <a:ext cx="6569375" cy="1407575"/>
          </a:xfrm>
          <a:prstGeom prst="flowChartProcess">
            <a:avLst/>
          </a:prstGeom>
        </p:spPr>
      </p:pic>
      <p:sp>
        <p:nvSpPr>
          <p:cNvPr id="570" name="Google Shape;570;p63"/>
          <p:cNvSpPr txBox="1">
            <a:spLocks noGrp="1"/>
          </p:cNvSpPr>
          <p:nvPr>
            <p:ph type="title"/>
          </p:nvPr>
        </p:nvSpPr>
        <p:spPr>
          <a:xfrm>
            <a:off x="488575" y="446843"/>
            <a:ext cx="39447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Speak the Word</a:t>
            </a:r>
            <a:endParaRPr/>
          </a:p>
        </p:txBody>
      </p:sp>
      <p:sp>
        <p:nvSpPr>
          <p:cNvPr id="571" name="Google Shape;571;p63"/>
          <p:cNvSpPr txBox="1">
            <a:spLocks noGrp="1"/>
          </p:cNvSpPr>
          <p:nvPr>
            <p:ph type="subTitle" idx="1"/>
          </p:nvPr>
        </p:nvSpPr>
        <p:spPr>
          <a:xfrm>
            <a:off x="537950" y="1124850"/>
            <a:ext cx="76719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Les élèves peuvent s’enregistrer en train de parler en lien avec une tâche ou une consigne</a:t>
            </a:r>
            <a:endParaRPr/>
          </a:p>
        </p:txBody>
      </p:sp>
      <p:sp>
        <p:nvSpPr>
          <p:cNvPr id="572" name="Google Shape;572;p63"/>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23</a:t>
            </a:fld>
            <a:endParaRPr/>
          </a:p>
        </p:txBody>
      </p:sp>
      <p:pic>
        <p:nvPicPr>
          <p:cNvPr id="573" name="Google Shape;573;p63"/>
          <p:cNvPicPr preferRelativeResize="0"/>
          <p:nvPr/>
        </p:nvPicPr>
        <p:blipFill>
          <a:blip r:embed="rId5">
            <a:alphaModFix/>
          </a:blip>
          <a:stretch>
            <a:fillRect/>
          </a:stretch>
        </p:blipFill>
        <p:spPr>
          <a:xfrm>
            <a:off x="5740736" y="482200"/>
            <a:ext cx="678000" cy="678000"/>
          </a:xfrm>
          <a:prstGeom prst="ellipse">
            <a:avLst/>
          </a:prstGeom>
          <a:noFill/>
          <a:ln>
            <a:noFill/>
          </a:ln>
        </p:spPr>
      </p:pic>
      <p:pic>
        <p:nvPicPr>
          <p:cNvPr id="574" name="Google Shape;574;p63" title="grammaire.png"/>
          <p:cNvPicPr preferRelativeResize="0"/>
          <p:nvPr/>
        </p:nvPicPr>
        <p:blipFill>
          <a:blip r:embed="rId6">
            <a:alphaModFix/>
          </a:blip>
          <a:stretch>
            <a:fillRect/>
          </a:stretch>
        </p:blipFill>
        <p:spPr>
          <a:xfrm>
            <a:off x="8160301" y="455853"/>
            <a:ext cx="760200" cy="730684"/>
          </a:xfrm>
          <a:prstGeom prst="rect">
            <a:avLst/>
          </a:prstGeom>
          <a:noFill/>
          <a:ln>
            <a:noFill/>
          </a:ln>
        </p:spPr>
      </p:pic>
      <p:pic>
        <p:nvPicPr>
          <p:cNvPr id="575" name="Google Shape;575;p63"/>
          <p:cNvPicPr preferRelativeResize="0"/>
          <p:nvPr/>
        </p:nvPicPr>
        <p:blipFill>
          <a:blip r:embed="rId7">
            <a:alphaModFix/>
          </a:blip>
          <a:stretch>
            <a:fillRect/>
          </a:stretch>
        </p:blipFill>
        <p:spPr>
          <a:xfrm>
            <a:off x="6511153" y="482202"/>
            <a:ext cx="704100" cy="678000"/>
          </a:xfrm>
          <a:prstGeom prst="ellipse">
            <a:avLst/>
          </a:prstGeom>
          <a:noFill/>
          <a:ln>
            <a:noFill/>
          </a:ln>
        </p:spPr>
      </p:pic>
      <p:pic>
        <p:nvPicPr>
          <p:cNvPr id="576" name="Google Shape;576;p63"/>
          <p:cNvPicPr preferRelativeResize="0"/>
          <p:nvPr/>
        </p:nvPicPr>
        <p:blipFill>
          <a:blip r:embed="rId8">
            <a:alphaModFix/>
          </a:blip>
          <a:stretch>
            <a:fillRect/>
          </a:stretch>
        </p:blipFill>
        <p:spPr>
          <a:xfrm>
            <a:off x="7307669" y="455050"/>
            <a:ext cx="760200" cy="732300"/>
          </a:xfrm>
          <a:prstGeom prst="ellipse">
            <a:avLst/>
          </a:prstGeom>
          <a:noFill/>
          <a:ln>
            <a:noFill/>
          </a:ln>
        </p:spPr>
      </p:pic>
      <p:sp>
        <p:nvSpPr>
          <p:cNvPr id="577" name="Google Shape;577;p63"/>
          <p:cNvSpPr txBox="1"/>
          <p:nvPr/>
        </p:nvSpPr>
        <p:spPr>
          <a:xfrm>
            <a:off x="625700" y="1578550"/>
            <a:ext cx="6932100" cy="106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Pratique autonome pendant un enseignement en petits groupes</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Rétroaction sur la prononciation du vocabulaire clé</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Évaluation des compétences orales liées aux structures linguistiques ciblées, au vocabulaire et au développement de la fluidité</a:t>
            </a:r>
            <a:endParaRPr>
              <a:solidFill>
                <a:schemeClr val="dk1"/>
              </a:solidFill>
              <a:latin typeface="Mulish"/>
              <a:ea typeface="Mulish"/>
              <a:cs typeface="Mulish"/>
              <a:sym typeface="Mulish"/>
            </a:endParaRPr>
          </a:p>
        </p:txBody>
      </p:sp>
      <p:sp>
        <p:nvSpPr>
          <p:cNvPr id="578" name="Google Shape;578;p63"/>
          <p:cNvSpPr/>
          <p:nvPr/>
        </p:nvSpPr>
        <p:spPr>
          <a:xfrm>
            <a:off x="7382775" y="2867750"/>
            <a:ext cx="1537800" cy="14076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Cette ressource fait partie d'une collection de ressources pour le thème:  </a:t>
            </a:r>
            <a:r>
              <a:rPr lang="en" u="sng">
                <a:solidFill>
                  <a:schemeClr val="hlink"/>
                </a:solidFill>
                <a:latin typeface="Mulish"/>
                <a:ea typeface="Mulish"/>
                <a:cs typeface="Mulish"/>
                <a:sym typeface="Mulish"/>
                <a:hlinkClick r:id="rId9"/>
              </a:rPr>
              <a:t>Je me présente</a:t>
            </a:r>
            <a:endParaRPr>
              <a:latin typeface="Mulish"/>
              <a:ea typeface="Mulish"/>
              <a:cs typeface="Mulish"/>
              <a:sym typeface="Mulish"/>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pic>
        <p:nvPicPr>
          <p:cNvPr id="583" name="Google Shape;583;p64" title="Screenshot 2025-04-14 095220.png">
            <a:hlinkClick r:id="rId3"/>
          </p:cNvPr>
          <p:cNvPicPr preferRelativeResize="0">
            <a:picLocks noGrp="1"/>
          </p:cNvPicPr>
          <p:nvPr>
            <p:ph type="pic" idx="2"/>
          </p:nvPr>
        </p:nvPicPr>
        <p:blipFill rotWithShape="1">
          <a:blip r:embed="rId4">
            <a:alphaModFix/>
          </a:blip>
          <a:srcRect l="2601" t="-10842" b="-10842"/>
          <a:stretch/>
        </p:blipFill>
        <p:spPr>
          <a:xfrm>
            <a:off x="705075" y="2867750"/>
            <a:ext cx="6507500" cy="1394300"/>
          </a:xfrm>
          <a:prstGeom prst="flowChartProcess">
            <a:avLst/>
          </a:prstGeom>
        </p:spPr>
      </p:pic>
      <p:sp>
        <p:nvSpPr>
          <p:cNvPr id="584" name="Google Shape;584;p64"/>
          <p:cNvSpPr txBox="1">
            <a:spLocks noGrp="1"/>
          </p:cNvSpPr>
          <p:nvPr>
            <p:ph type="title"/>
          </p:nvPr>
        </p:nvSpPr>
        <p:spPr>
          <a:xfrm>
            <a:off x="488575" y="446850"/>
            <a:ext cx="53718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Dialog Cards</a:t>
            </a:r>
            <a:endParaRPr/>
          </a:p>
        </p:txBody>
      </p:sp>
      <p:sp>
        <p:nvSpPr>
          <p:cNvPr id="585" name="Google Shape;585;p64"/>
          <p:cNvSpPr txBox="1">
            <a:spLocks noGrp="1"/>
          </p:cNvSpPr>
          <p:nvPr>
            <p:ph type="subTitle" idx="1"/>
          </p:nvPr>
        </p:nvSpPr>
        <p:spPr>
          <a:xfrm>
            <a:off x="522350" y="1124850"/>
            <a:ext cx="69807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Les élèves peuvent pratiquer le vocabulaire clé en consultant des cartes numériques affichant le mot d’un côté et une image et/ou une traduction de l’autre.</a:t>
            </a:r>
            <a:endParaRPr/>
          </a:p>
        </p:txBody>
      </p:sp>
      <p:sp>
        <p:nvSpPr>
          <p:cNvPr id="586" name="Google Shape;586;p64"/>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24</a:t>
            </a:fld>
            <a:endParaRPr/>
          </a:p>
        </p:txBody>
      </p:sp>
      <p:pic>
        <p:nvPicPr>
          <p:cNvPr id="587" name="Google Shape;587;p64"/>
          <p:cNvPicPr preferRelativeResize="0"/>
          <p:nvPr/>
        </p:nvPicPr>
        <p:blipFill>
          <a:blip r:embed="rId5">
            <a:alphaModFix/>
          </a:blip>
          <a:stretch>
            <a:fillRect/>
          </a:stretch>
        </p:blipFill>
        <p:spPr>
          <a:xfrm>
            <a:off x="6990391" y="446849"/>
            <a:ext cx="864000" cy="832200"/>
          </a:xfrm>
          <a:prstGeom prst="ellipse">
            <a:avLst/>
          </a:prstGeom>
          <a:noFill/>
          <a:ln>
            <a:noFill/>
          </a:ln>
        </p:spPr>
      </p:pic>
      <p:pic>
        <p:nvPicPr>
          <p:cNvPr id="588" name="Google Shape;588;p64"/>
          <p:cNvPicPr preferRelativeResize="0"/>
          <p:nvPr/>
        </p:nvPicPr>
        <p:blipFill>
          <a:blip r:embed="rId6">
            <a:alphaModFix/>
          </a:blip>
          <a:stretch>
            <a:fillRect/>
          </a:stretch>
        </p:blipFill>
        <p:spPr>
          <a:xfrm>
            <a:off x="7894200" y="446849"/>
            <a:ext cx="864000" cy="832200"/>
          </a:xfrm>
          <a:prstGeom prst="ellipse">
            <a:avLst/>
          </a:prstGeom>
          <a:noFill/>
          <a:ln>
            <a:noFill/>
          </a:ln>
        </p:spPr>
      </p:pic>
      <p:sp>
        <p:nvSpPr>
          <p:cNvPr id="589" name="Google Shape;589;p64"/>
          <p:cNvSpPr txBox="1"/>
          <p:nvPr/>
        </p:nvSpPr>
        <p:spPr>
          <a:xfrm>
            <a:off x="546650" y="1748200"/>
            <a:ext cx="6932100" cy="106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Pratique autonome pendant l’enseignement en petits groupes ou à la maison</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Exposition répétée au vocabulaire clé que les élèves doivent mémoriser</a:t>
            </a:r>
            <a:endParaRPr>
              <a:solidFill>
                <a:schemeClr val="dk1"/>
              </a:solidFill>
              <a:latin typeface="Mulish"/>
              <a:ea typeface="Mulish"/>
              <a:cs typeface="Mulish"/>
              <a:sym typeface="Mulish"/>
            </a:endParaRPr>
          </a:p>
        </p:txBody>
      </p:sp>
      <p:sp>
        <p:nvSpPr>
          <p:cNvPr id="590" name="Google Shape;590;p64"/>
          <p:cNvSpPr/>
          <p:nvPr/>
        </p:nvSpPr>
        <p:spPr>
          <a:xfrm>
            <a:off x="7382775" y="2867750"/>
            <a:ext cx="1537800" cy="14076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Cette ressource fait partie d'une collection de ressources pour le thème:  </a:t>
            </a:r>
            <a:r>
              <a:rPr lang="en" u="sng">
                <a:solidFill>
                  <a:schemeClr val="hlink"/>
                </a:solidFill>
                <a:latin typeface="Mulish"/>
                <a:ea typeface="Mulish"/>
                <a:cs typeface="Mulish"/>
                <a:sym typeface="Mulish"/>
                <a:hlinkClick r:id="rId7"/>
              </a:rPr>
              <a:t>Je me présente</a:t>
            </a:r>
            <a:endParaRPr>
              <a:latin typeface="Mulish"/>
              <a:ea typeface="Mulish"/>
              <a:cs typeface="Mulish"/>
              <a:sym typeface="Mulish"/>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pic>
        <p:nvPicPr>
          <p:cNvPr id="595" name="Google Shape;595;p65" title="Screenshot 2025-04-14 095631.png">
            <a:hlinkClick r:id="rId3"/>
          </p:cNvPr>
          <p:cNvPicPr preferRelativeResize="0">
            <a:picLocks noGrp="1"/>
          </p:cNvPicPr>
          <p:nvPr>
            <p:ph type="pic" idx="2"/>
          </p:nvPr>
        </p:nvPicPr>
        <p:blipFill rotWithShape="1">
          <a:blip r:embed="rId4">
            <a:alphaModFix/>
          </a:blip>
          <a:srcRect t="-17150" r="-523" b="-17150"/>
          <a:stretch/>
        </p:blipFill>
        <p:spPr>
          <a:xfrm>
            <a:off x="712075" y="3062125"/>
            <a:ext cx="6560550" cy="1405675"/>
          </a:xfrm>
          <a:prstGeom prst="flowChartProcess">
            <a:avLst/>
          </a:prstGeom>
        </p:spPr>
      </p:pic>
      <p:sp>
        <p:nvSpPr>
          <p:cNvPr id="596" name="Google Shape;596;p65"/>
          <p:cNvSpPr txBox="1">
            <a:spLocks noGrp="1"/>
          </p:cNvSpPr>
          <p:nvPr>
            <p:ph type="title"/>
          </p:nvPr>
        </p:nvSpPr>
        <p:spPr>
          <a:xfrm>
            <a:off x="4885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Audio Recorder</a:t>
            </a:r>
            <a:endParaRPr/>
          </a:p>
        </p:txBody>
      </p:sp>
      <p:sp>
        <p:nvSpPr>
          <p:cNvPr id="597" name="Google Shape;597;p65"/>
          <p:cNvSpPr txBox="1">
            <a:spLocks noGrp="1"/>
          </p:cNvSpPr>
          <p:nvPr>
            <p:ph type="subTitle" idx="1"/>
          </p:nvPr>
        </p:nvSpPr>
        <p:spPr>
          <a:xfrm>
            <a:off x="537950" y="1054750"/>
            <a:ext cx="78846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Les élèves peuvent s’enregistrer en train de parler à partir d’une consigne, puis réécouter leur enregistrement pour l'autoévaluation de leurs compétences orales. Les fichiers peuvent être téléchargés et partagés avec l’enseignant.</a:t>
            </a:r>
            <a:endParaRPr/>
          </a:p>
        </p:txBody>
      </p:sp>
      <p:sp>
        <p:nvSpPr>
          <p:cNvPr id="598" name="Google Shape;598;p65"/>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25</a:t>
            </a:fld>
            <a:endParaRPr/>
          </a:p>
        </p:txBody>
      </p:sp>
      <p:pic>
        <p:nvPicPr>
          <p:cNvPr id="599" name="Google Shape;599;p65"/>
          <p:cNvPicPr preferRelativeResize="0"/>
          <p:nvPr/>
        </p:nvPicPr>
        <p:blipFill>
          <a:blip r:embed="rId5">
            <a:alphaModFix/>
          </a:blip>
          <a:stretch>
            <a:fillRect/>
          </a:stretch>
        </p:blipFill>
        <p:spPr>
          <a:xfrm>
            <a:off x="5740736" y="482200"/>
            <a:ext cx="678000" cy="678000"/>
          </a:xfrm>
          <a:prstGeom prst="ellipse">
            <a:avLst/>
          </a:prstGeom>
          <a:noFill/>
          <a:ln>
            <a:noFill/>
          </a:ln>
        </p:spPr>
      </p:pic>
      <p:pic>
        <p:nvPicPr>
          <p:cNvPr id="600" name="Google Shape;600;p65" title="grammaire.png"/>
          <p:cNvPicPr preferRelativeResize="0"/>
          <p:nvPr/>
        </p:nvPicPr>
        <p:blipFill>
          <a:blip r:embed="rId6">
            <a:alphaModFix/>
          </a:blip>
          <a:stretch>
            <a:fillRect/>
          </a:stretch>
        </p:blipFill>
        <p:spPr>
          <a:xfrm>
            <a:off x="8160301" y="455853"/>
            <a:ext cx="760200" cy="730684"/>
          </a:xfrm>
          <a:prstGeom prst="rect">
            <a:avLst/>
          </a:prstGeom>
          <a:noFill/>
          <a:ln>
            <a:noFill/>
          </a:ln>
        </p:spPr>
      </p:pic>
      <p:pic>
        <p:nvPicPr>
          <p:cNvPr id="601" name="Google Shape;601;p65"/>
          <p:cNvPicPr preferRelativeResize="0"/>
          <p:nvPr/>
        </p:nvPicPr>
        <p:blipFill>
          <a:blip r:embed="rId7">
            <a:alphaModFix/>
          </a:blip>
          <a:stretch>
            <a:fillRect/>
          </a:stretch>
        </p:blipFill>
        <p:spPr>
          <a:xfrm>
            <a:off x="6511153" y="482202"/>
            <a:ext cx="704100" cy="678000"/>
          </a:xfrm>
          <a:prstGeom prst="ellipse">
            <a:avLst/>
          </a:prstGeom>
          <a:noFill/>
          <a:ln>
            <a:noFill/>
          </a:ln>
        </p:spPr>
      </p:pic>
      <p:pic>
        <p:nvPicPr>
          <p:cNvPr id="602" name="Google Shape;602;p65"/>
          <p:cNvPicPr preferRelativeResize="0"/>
          <p:nvPr/>
        </p:nvPicPr>
        <p:blipFill>
          <a:blip r:embed="rId8">
            <a:alphaModFix/>
          </a:blip>
          <a:stretch>
            <a:fillRect/>
          </a:stretch>
        </p:blipFill>
        <p:spPr>
          <a:xfrm>
            <a:off x="7307669" y="455050"/>
            <a:ext cx="760200" cy="732300"/>
          </a:xfrm>
          <a:prstGeom prst="ellipse">
            <a:avLst/>
          </a:prstGeom>
          <a:noFill/>
          <a:ln>
            <a:noFill/>
          </a:ln>
        </p:spPr>
      </p:pic>
      <p:sp>
        <p:nvSpPr>
          <p:cNvPr id="603" name="Google Shape;603;p65"/>
          <p:cNvSpPr txBox="1"/>
          <p:nvPr/>
        </p:nvSpPr>
        <p:spPr>
          <a:xfrm>
            <a:off x="537950" y="1824250"/>
            <a:ext cx="81957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Pratique orale autonome pendant l’enseignement en petits groupes ou à la maison</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Permet à tous les élèves de s’exercer à l’oral</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Si le fichier est téléchargé et partagé avec l’enseignant(e), il peut être utilisé pour l’évaluation pour et de l’apprentissage</a:t>
            </a:r>
            <a:endParaRPr>
              <a:solidFill>
                <a:schemeClr val="dk1"/>
              </a:solidFill>
              <a:latin typeface="Mulish"/>
              <a:ea typeface="Mulish"/>
              <a:cs typeface="Mulish"/>
              <a:sym typeface="Mulish"/>
            </a:endParaRPr>
          </a:p>
        </p:txBody>
      </p:sp>
      <p:sp>
        <p:nvSpPr>
          <p:cNvPr id="604" name="Google Shape;604;p65"/>
          <p:cNvSpPr/>
          <p:nvPr/>
        </p:nvSpPr>
        <p:spPr>
          <a:xfrm>
            <a:off x="7382700" y="3061175"/>
            <a:ext cx="1537800" cy="14076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Cette ressource fait partie d'une collection de ressources pour le thème:  </a:t>
            </a:r>
            <a:r>
              <a:rPr lang="en" u="sng">
                <a:solidFill>
                  <a:schemeClr val="hlink"/>
                </a:solidFill>
                <a:latin typeface="Mulish"/>
                <a:ea typeface="Mulish"/>
                <a:cs typeface="Mulish"/>
                <a:sym typeface="Mulish"/>
                <a:hlinkClick r:id="rId9"/>
              </a:rPr>
              <a:t>Je me présente</a:t>
            </a:r>
            <a:endParaRPr>
              <a:latin typeface="Mulish"/>
              <a:ea typeface="Mulish"/>
              <a:cs typeface="Mulish"/>
              <a:sym typeface="Mulish"/>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pic>
        <p:nvPicPr>
          <p:cNvPr id="609" name="Google Shape;609;p66" title="Screenshot 2025-04-14 100747.png">
            <a:hlinkClick r:id="rId3"/>
          </p:cNvPr>
          <p:cNvPicPr preferRelativeResize="0">
            <a:picLocks noGrp="1"/>
          </p:cNvPicPr>
          <p:nvPr>
            <p:ph type="pic" idx="2"/>
          </p:nvPr>
        </p:nvPicPr>
        <p:blipFill rotWithShape="1">
          <a:blip r:embed="rId4">
            <a:alphaModFix/>
          </a:blip>
          <a:srcRect l="-1052" t="-17351" r="-1062" b="-17365"/>
          <a:stretch/>
        </p:blipFill>
        <p:spPr>
          <a:xfrm>
            <a:off x="705075" y="3020150"/>
            <a:ext cx="6531450" cy="1399442"/>
          </a:xfrm>
          <a:prstGeom prst="flowChartProcess">
            <a:avLst/>
          </a:prstGeom>
        </p:spPr>
      </p:pic>
      <p:sp>
        <p:nvSpPr>
          <p:cNvPr id="610" name="Google Shape;610;p66"/>
          <p:cNvSpPr txBox="1">
            <a:spLocks noGrp="1"/>
          </p:cNvSpPr>
          <p:nvPr>
            <p:ph type="title"/>
          </p:nvPr>
        </p:nvSpPr>
        <p:spPr>
          <a:xfrm>
            <a:off x="4885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Dictation</a:t>
            </a:r>
            <a:endParaRPr/>
          </a:p>
        </p:txBody>
      </p:sp>
      <p:sp>
        <p:nvSpPr>
          <p:cNvPr id="611" name="Google Shape;611;p66"/>
          <p:cNvSpPr txBox="1">
            <a:spLocks noGrp="1"/>
          </p:cNvSpPr>
          <p:nvPr>
            <p:ph type="subTitle" idx="1"/>
          </p:nvPr>
        </p:nvSpPr>
        <p:spPr>
          <a:xfrm>
            <a:off x="537950" y="1054750"/>
            <a:ext cx="64434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Les élèves écoutent un enregistrement et doivent taper ce qu’ils entendent.</a:t>
            </a:r>
            <a:endParaRPr/>
          </a:p>
        </p:txBody>
      </p:sp>
      <p:sp>
        <p:nvSpPr>
          <p:cNvPr id="612" name="Google Shape;612;p66"/>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26</a:t>
            </a:fld>
            <a:endParaRPr/>
          </a:p>
        </p:txBody>
      </p:sp>
      <p:pic>
        <p:nvPicPr>
          <p:cNvPr id="613" name="Google Shape;613;p66" title="grammaire.png"/>
          <p:cNvPicPr preferRelativeResize="0"/>
          <p:nvPr/>
        </p:nvPicPr>
        <p:blipFill>
          <a:blip r:embed="rId5">
            <a:alphaModFix/>
          </a:blip>
          <a:stretch>
            <a:fillRect/>
          </a:stretch>
        </p:blipFill>
        <p:spPr>
          <a:xfrm>
            <a:off x="8160301" y="455853"/>
            <a:ext cx="760200" cy="730684"/>
          </a:xfrm>
          <a:prstGeom prst="rect">
            <a:avLst/>
          </a:prstGeom>
          <a:noFill/>
          <a:ln>
            <a:noFill/>
          </a:ln>
        </p:spPr>
      </p:pic>
      <p:pic>
        <p:nvPicPr>
          <p:cNvPr id="614" name="Google Shape;614;p66"/>
          <p:cNvPicPr preferRelativeResize="0"/>
          <p:nvPr/>
        </p:nvPicPr>
        <p:blipFill>
          <a:blip r:embed="rId6">
            <a:alphaModFix/>
          </a:blip>
          <a:stretch>
            <a:fillRect/>
          </a:stretch>
        </p:blipFill>
        <p:spPr>
          <a:xfrm>
            <a:off x="5690450" y="446850"/>
            <a:ext cx="704100" cy="678000"/>
          </a:xfrm>
          <a:prstGeom prst="ellipse">
            <a:avLst/>
          </a:prstGeom>
          <a:noFill/>
          <a:ln>
            <a:noFill/>
          </a:ln>
        </p:spPr>
      </p:pic>
      <p:pic>
        <p:nvPicPr>
          <p:cNvPr id="615" name="Google Shape;615;p66"/>
          <p:cNvPicPr preferRelativeResize="0"/>
          <p:nvPr/>
        </p:nvPicPr>
        <p:blipFill>
          <a:blip r:embed="rId7">
            <a:alphaModFix/>
          </a:blip>
          <a:stretch>
            <a:fillRect/>
          </a:stretch>
        </p:blipFill>
        <p:spPr>
          <a:xfrm>
            <a:off x="7349469" y="419700"/>
            <a:ext cx="760200" cy="732300"/>
          </a:xfrm>
          <a:prstGeom prst="ellipse">
            <a:avLst/>
          </a:prstGeom>
          <a:noFill/>
          <a:ln>
            <a:noFill/>
          </a:ln>
        </p:spPr>
      </p:pic>
      <p:sp>
        <p:nvSpPr>
          <p:cNvPr id="616" name="Google Shape;616;p66"/>
          <p:cNvSpPr txBox="1"/>
          <p:nvPr/>
        </p:nvSpPr>
        <p:spPr>
          <a:xfrm>
            <a:off x="537950" y="1526600"/>
            <a:ext cx="7667700" cy="147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Pratique d’écoute autonome pendant l’enseignement en petits groupes ou à la maison</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Permet d’évaluer les compétences d’écoute et d’écriture des élèves en lien avec le vocabulaire ciblé et/ou les structures linguistiques</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Offre une rétroaction directe aux élèves sur leurs compétences en écoute et en écriture</a:t>
            </a:r>
            <a:endParaRPr>
              <a:solidFill>
                <a:schemeClr val="dk1"/>
              </a:solidFill>
              <a:latin typeface="Mulish"/>
              <a:ea typeface="Mulish"/>
              <a:cs typeface="Mulish"/>
              <a:sym typeface="Mulish"/>
            </a:endParaRPr>
          </a:p>
        </p:txBody>
      </p:sp>
      <p:pic>
        <p:nvPicPr>
          <p:cNvPr id="617" name="Google Shape;617;p66"/>
          <p:cNvPicPr preferRelativeResize="0"/>
          <p:nvPr/>
        </p:nvPicPr>
        <p:blipFill>
          <a:blip r:embed="rId8">
            <a:alphaModFix/>
          </a:blip>
          <a:stretch>
            <a:fillRect/>
          </a:stretch>
        </p:blipFill>
        <p:spPr>
          <a:xfrm>
            <a:off x="6476337" y="419699"/>
            <a:ext cx="760200" cy="732300"/>
          </a:xfrm>
          <a:prstGeom prst="ellipse">
            <a:avLst/>
          </a:prstGeom>
          <a:noFill/>
          <a:ln>
            <a:noFill/>
          </a:ln>
        </p:spPr>
      </p:pic>
      <p:sp>
        <p:nvSpPr>
          <p:cNvPr id="618" name="Google Shape;618;p66"/>
          <p:cNvSpPr/>
          <p:nvPr/>
        </p:nvSpPr>
        <p:spPr>
          <a:xfrm>
            <a:off x="7405975" y="3016075"/>
            <a:ext cx="1481400" cy="13995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Cette ressource fait partie d'une collection de ressources pour le thème:  </a:t>
            </a:r>
            <a:r>
              <a:rPr lang="en" u="sng">
                <a:solidFill>
                  <a:schemeClr val="hlink"/>
                </a:solidFill>
                <a:latin typeface="Mulish"/>
                <a:ea typeface="Mulish"/>
                <a:cs typeface="Mulish"/>
                <a:sym typeface="Mulish"/>
                <a:hlinkClick r:id="rId9"/>
              </a:rPr>
              <a:t>Je me présente</a:t>
            </a:r>
            <a:endParaRPr>
              <a:latin typeface="Mulish"/>
              <a:ea typeface="Mulish"/>
              <a:cs typeface="Mulish"/>
              <a:sym typeface="Mulish"/>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pic>
        <p:nvPicPr>
          <p:cNvPr id="623" name="Google Shape;623;p67" title="Screenshot 2025-04-14 101638.png">
            <a:hlinkClick r:id="rId3"/>
          </p:cNvPr>
          <p:cNvPicPr preferRelativeResize="0">
            <a:picLocks noGrp="1"/>
          </p:cNvPicPr>
          <p:nvPr>
            <p:ph type="pic" idx="2"/>
          </p:nvPr>
        </p:nvPicPr>
        <p:blipFill rotWithShape="1">
          <a:blip r:embed="rId4">
            <a:alphaModFix/>
          </a:blip>
          <a:srcRect l="-490" t="-9284" r="490" b="-9284"/>
          <a:stretch/>
        </p:blipFill>
        <p:spPr>
          <a:xfrm>
            <a:off x="705075" y="2867750"/>
            <a:ext cx="7500625" cy="1607100"/>
          </a:xfrm>
          <a:prstGeom prst="flowChartProcess">
            <a:avLst/>
          </a:prstGeom>
        </p:spPr>
      </p:pic>
      <p:sp>
        <p:nvSpPr>
          <p:cNvPr id="624" name="Google Shape;624;p67"/>
          <p:cNvSpPr txBox="1">
            <a:spLocks noGrp="1"/>
          </p:cNvSpPr>
          <p:nvPr>
            <p:ph type="title"/>
          </p:nvPr>
        </p:nvSpPr>
        <p:spPr>
          <a:xfrm>
            <a:off x="4885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Sort the Paragraphs</a:t>
            </a:r>
            <a:endParaRPr/>
          </a:p>
        </p:txBody>
      </p:sp>
      <p:sp>
        <p:nvSpPr>
          <p:cNvPr id="625" name="Google Shape;625;p67"/>
          <p:cNvSpPr txBox="1">
            <a:spLocks noGrp="1"/>
          </p:cNvSpPr>
          <p:nvPr>
            <p:ph type="subTitle" idx="1"/>
          </p:nvPr>
        </p:nvSpPr>
        <p:spPr>
          <a:xfrm>
            <a:off x="537950" y="1054750"/>
            <a:ext cx="76224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Les élèves mettent une série de phrases ou de paragraphes dans le bon ordre.</a:t>
            </a:r>
            <a:endParaRPr/>
          </a:p>
        </p:txBody>
      </p:sp>
      <p:sp>
        <p:nvSpPr>
          <p:cNvPr id="626" name="Google Shape;626;p67"/>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27</a:t>
            </a:fld>
            <a:endParaRPr/>
          </a:p>
        </p:txBody>
      </p:sp>
      <p:pic>
        <p:nvPicPr>
          <p:cNvPr id="627" name="Google Shape;627;p67" title="grammaire.png"/>
          <p:cNvPicPr preferRelativeResize="0"/>
          <p:nvPr/>
        </p:nvPicPr>
        <p:blipFill>
          <a:blip r:embed="rId5">
            <a:alphaModFix/>
          </a:blip>
          <a:stretch>
            <a:fillRect/>
          </a:stretch>
        </p:blipFill>
        <p:spPr>
          <a:xfrm>
            <a:off x="8160301" y="420516"/>
            <a:ext cx="760200" cy="730684"/>
          </a:xfrm>
          <a:prstGeom prst="rect">
            <a:avLst/>
          </a:prstGeom>
          <a:noFill/>
          <a:ln>
            <a:noFill/>
          </a:ln>
        </p:spPr>
      </p:pic>
      <p:pic>
        <p:nvPicPr>
          <p:cNvPr id="628" name="Google Shape;628;p67"/>
          <p:cNvPicPr preferRelativeResize="0"/>
          <p:nvPr/>
        </p:nvPicPr>
        <p:blipFill>
          <a:blip r:embed="rId6">
            <a:alphaModFix/>
          </a:blip>
          <a:stretch>
            <a:fillRect/>
          </a:stretch>
        </p:blipFill>
        <p:spPr>
          <a:xfrm>
            <a:off x="7349469" y="419700"/>
            <a:ext cx="760200" cy="732300"/>
          </a:xfrm>
          <a:prstGeom prst="ellipse">
            <a:avLst/>
          </a:prstGeom>
          <a:noFill/>
          <a:ln>
            <a:noFill/>
          </a:ln>
        </p:spPr>
      </p:pic>
      <p:sp>
        <p:nvSpPr>
          <p:cNvPr id="629" name="Google Shape;629;p67"/>
          <p:cNvSpPr txBox="1"/>
          <p:nvPr/>
        </p:nvSpPr>
        <p:spPr>
          <a:xfrm>
            <a:off x="537950" y="1526600"/>
            <a:ext cx="7667700" cy="147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évaluer la compréhension du vocabulaire clé et des structures linguistiques</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pratiquer le séquençage pour la structure narrative</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fournir un modèle et des exemples pour la production écrite et orale en lien avec des objectifs d’apprentissage ultérieurs (ex. : Je peux inviter quelqu’un)</a:t>
            </a:r>
            <a:endParaRPr>
              <a:solidFill>
                <a:schemeClr val="dk1"/>
              </a:solidFill>
              <a:latin typeface="Mulish"/>
              <a:ea typeface="Mulish"/>
              <a:cs typeface="Mulish"/>
              <a:sym typeface="Mulish"/>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pic>
        <p:nvPicPr>
          <p:cNvPr id="630" name="Google Shape;630;p67"/>
          <p:cNvPicPr preferRelativeResize="0"/>
          <p:nvPr/>
        </p:nvPicPr>
        <p:blipFill>
          <a:blip r:embed="rId7">
            <a:alphaModFix/>
          </a:blip>
          <a:stretch>
            <a:fillRect/>
          </a:stretch>
        </p:blipFill>
        <p:spPr>
          <a:xfrm>
            <a:off x="6538652" y="455033"/>
            <a:ext cx="760200" cy="732300"/>
          </a:xfrm>
          <a:prstGeom prst="ellipse">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34"/>
        <p:cNvGrpSpPr/>
        <p:nvPr/>
      </p:nvGrpSpPr>
      <p:grpSpPr>
        <a:xfrm>
          <a:off x="0" y="0"/>
          <a:ext cx="0" cy="0"/>
          <a:chOff x="0" y="0"/>
          <a:chExt cx="0" cy="0"/>
        </a:xfrm>
      </p:grpSpPr>
      <p:pic>
        <p:nvPicPr>
          <p:cNvPr id="635" name="Google Shape;635;p68" title="Screenshot 2025-04-14 102402.png">
            <a:hlinkClick r:id="rId3"/>
          </p:cNvPr>
          <p:cNvPicPr preferRelativeResize="0">
            <a:picLocks noGrp="1"/>
          </p:cNvPicPr>
          <p:nvPr>
            <p:ph type="pic" idx="2"/>
          </p:nvPr>
        </p:nvPicPr>
        <p:blipFill rotWithShape="1">
          <a:blip r:embed="rId4">
            <a:alphaModFix/>
          </a:blip>
          <a:srcRect l="-679" t="-21984" r="-679" b="-21984"/>
          <a:stretch/>
        </p:blipFill>
        <p:spPr>
          <a:xfrm>
            <a:off x="705025" y="2995775"/>
            <a:ext cx="7500625" cy="1607100"/>
          </a:xfrm>
          <a:prstGeom prst="flowChartProcess">
            <a:avLst/>
          </a:prstGeom>
        </p:spPr>
      </p:pic>
      <p:sp>
        <p:nvSpPr>
          <p:cNvPr id="636" name="Google Shape;636;p68"/>
          <p:cNvSpPr txBox="1">
            <a:spLocks noGrp="1"/>
          </p:cNvSpPr>
          <p:nvPr>
            <p:ph type="title"/>
          </p:nvPr>
        </p:nvSpPr>
        <p:spPr>
          <a:xfrm>
            <a:off x="4885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Documentation Tool</a:t>
            </a:r>
            <a:endParaRPr/>
          </a:p>
        </p:txBody>
      </p:sp>
      <p:sp>
        <p:nvSpPr>
          <p:cNvPr id="637" name="Google Shape;637;p68"/>
          <p:cNvSpPr txBox="1">
            <a:spLocks noGrp="1"/>
          </p:cNvSpPr>
          <p:nvPr>
            <p:ph type="subTitle" idx="1"/>
          </p:nvPr>
        </p:nvSpPr>
        <p:spPr>
          <a:xfrm>
            <a:off x="537950" y="1054750"/>
            <a:ext cx="64434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Les élèves peuvent enregistrer des informations pour réfléchir à leur apprentissage.</a:t>
            </a:r>
            <a:endParaRPr/>
          </a:p>
          <a:p>
            <a:pPr marL="0" lvl="0" indent="0" algn="l" rtl="0">
              <a:spcBef>
                <a:spcPts val="1600"/>
              </a:spcBef>
              <a:spcAft>
                <a:spcPts val="1600"/>
              </a:spcAft>
              <a:buNone/>
            </a:pPr>
            <a:endParaRPr/>
          </a:p>
        </p:txBody>
      </p:sp>
      <p:sp>
        <p:nvSpPr>
          <p:cNvPr id="638" name="Google Shape;638;p68"/>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28</a:t>
            </a:fld>
            <a:endParaRPr/>
          </a:p>
        </p:txBody>
      </p:sp>
      <p:sp>
        <p:nvSpPr>
          <p:cNvPr id="639" name="Google Shape;639;p68"/>
          <p:cNvSpPr txBox="1"/>
          <p:nvPr/>
        </p:nvSpPr>
        <p:spPr>
          <a:xfrm>
            <a:off x="537950" y="1526600"/>
            <a:ext cx="7667700" cy="169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Pendant le milieu d’un cycle d’apprentissage pour identifier les domaines qui nécessitent un enseignement supplémentaire</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Pour aider les élèves à se fixer des objectifs en apprentissage des langues</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Pour encourager la réflexion et l’autonomie dans l’apprentissage</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Outil pour soutenir la transition entre la 8e et la 9e année</a:t>
            </a:r>
            <a:endParaRPr>
              <a:solidFill>
                <a:schemeClr val="dk1"/>
              </a:solidFill>
              <a:latin typeface="Mulish"/>
              <a:ea typeface="Mulish"/>
              <a:cs typeface="Mulish"/>
              <a:sym typeface="Mulish"/>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pic>
        <p:nvPicPr>
          <p:cNvPr id="640" name="Google Shape;640;p68" title="metacognition.png"/>
          <p:cNvPicPr preferRelativeResize="0"/>
          <p:nvPr/>
        </p:nvPicPr>
        <p:blipFill>
          <a:blip r:embed="rId5">
            <a:alphaModFix/>
          </a:blip>
          <a:stretch>
            <a:fillRect/>
          </a:stretch>
        </p:blipFill>
        <p:spPr>
          <a:xfrm>
            <a:off x="8043200" y="370200"/>
            <a:ext cx="754650" cy="754650"/>
          </a:xfrm>
          <a:prstGeom prst="rect">
            <a:avLst/>
          </a:prstGeom>
          <a:noFill/>
          <a:ln>
            <a:noFill/>
          </a:ln>
        </p:spPr>
      </p:pic>
      <p:pic>
        <p:nvPicPr>
          <p:cNvPr id="641" name="Google Shape;641;p68"/>
          <p:cNvPicPr preferRelativeResize="0"/>
          <p:nvPr/>
        </p:nvPicPr>
        <p:blipFill>
          <a:blip r:embed="rId6">
            <a:alphaModFix/>
          </a:blip>
          <a:stretch>
            <a:fillRect/>
          </a:stretch>
        </p:blipFill>
        <p:spPr>
          <a:xfrm>
            <a:off x="7226225" y="384225"/>
            <a:ext cx="754500" cy="726600"/>
          </a:xfrm>
          <a:prstGeom prst="ellipse">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pic>
        <p:nvPicPr>
          <p:cNvPr id="646" name="Google Shape;646;p69" title="Screenshot 2025-04-14 102648.png">
            <a:hlinkClick r:id="rId3"/>
          </p:cNvPr>
          <p:cNvPicPr preferRelativeResize="0">
            <a:picLocks noGrp="1"/>
          </p:cNvPicPr>
          <p:nvPr>
            <p:ph type="pic" idx="2"/>
          </p:nvPr>
        </p:nvPicPr>
        <p:blipFill rotWithShape="1">
          <a:blip r:embed="rId4">
            <a:alphaModFix/>
          </a:blip>
          <a:srcRect t="-13162" b="-13149"/>
          <a:stretch/>
        </p:blipFill>
        <p:spPr>
          <a:xfrm>
            <a:off x="705075" y="2867750"/>
            <a:ext cx="7500625" cy="1607100"/>
          </a:xfrm>
          <a:prstGeom prst="flowChartProcess">
            <a:avLst/>
          </a:prstGeom>
        </p:spPr>
      </p:pic>
      <p:sp>
        <p:nvSpPr>
          <p:cNvPr id="647" name="Google Shape;647;p69"/>
          <p:cNvSpPr txBox="1">
            <a:spLocks noGrp="1"/>
          </p:cNvSpPr>
          <p:nvPr>
            <p:ph type="title"/>
          </p:nvPr>
        </p:nvSpPr>
        <p:spPr>
          <a:xfrm>
            <a:off x="4885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Accordion </a:t>
            </a:r>
            <a:endParaRPr/>
          </a:p>
        </p:txBody>
      </p:sp>
      <p:sp>
        <p:nvSpPr>
          <p:cNvPr id="648" name="Google Shape;648;p69"/>
          <p:cNvSpPr txBox="1">
            <a:spLocks noGrp="1"/>
          </p:cNvSpPr>
          <p:nvPr>
            <p:ph type="subTitle" idx="1"/>
          </p:nvPr>
        </p:nvSpPr>
        <p:spPr>
          <a:xfrm>
            <a:off x="537950" y="1054750"/>
            <a:ext cx="64434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Les élèves et les enseignants peuvent utiliser la fonction accordéon pour organiser l’information sous des titres cliquables.</a:t>
            </a:r>
            <a:endParaRPr/>
          </a:p>
          <a:p>
            <a:pPr marL="0" lvl="0" indent="0" algn="l" rtl="0">
              <a:spcBef>
                <a:spcPts val="1600"/>
              </a:spcBef>
              <a:spcAft>
                <a:spcPts val="1600"/>
              </a:spcAft>
              <a:buNone/>
            </a:pPr>
            <a:endParaRPr/>
          </a:p>
        </p:txBody>
      </p:sp>
      <p:sp>
        <p:nvSpPr>
          <p:cNvPr id="649" name="Google Shape;649;p69"/>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29</a:t>
            </a:fld>
            <a:endParaRPr/>
          </a:p>
        </p:txBody>
      </p:sp>
      <p:sp>
        <p:nvSpPr>
          <p:cNvPr id="650" name="Google Shape;650;p69"/>
          <p:cNvSpPr txBox="1"/>
          <p:nvPr/>
        </p:nvSpPr>
        <p:spPr>
          <a:xfrm>
            <a:off x="537950" y="1755200"/>
            <a:ext cx="7667700" cy="1419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lnSpc>
                <a:spcPct val="115000"/>
              </a:lnSpc>
              <a:spcBef>
                <a:spcPts val="1200"/>
              </a:spcBef>
              <a:spcAft>
                <a:spcPts val="0"/>
              </a:spcAft>
              <a:buClr>
                <a:schemeClr val="dk1"/>
              </a:buClr>
              <a:buSzPts val="1400"/>
              <a:buFont typeface="Mulish"/>
              <a:buChar char="●"/>
            </a:pPr>
            <a:r>
              <a:rPr lang="en">
                <a:solidFill>
                  <a:schemeClr val="dk1"/>
                </a:solidFill>
                <a:latin typeface="Mulish"/>
                <a:ea typeface="Mulish"/>
                <a:cs typeface="Mulish"/>
                <a:sym typeface="Mulish"/>
              </a:rPr>
              <a:t>Organiser l’information avec des titres cliquables pour afficher plus de détails</a:t>
            </a:r>
            <a:endParaRPr>
              <a:solidFill>
                <a:schemeClr val="dk1"/>
              </a:solidFill>
              <a:latin typeface="Mulish"/>
              <a:ea typeface="Mulish"/>
              <a:cs typeface="Mulish"/>
              <a:sym typeface="Mulish"/>
            </a:endParaRPr>
          </a:p>
          <a:p>
            <a:pPr marL="457200" lvl="0" indent="-317500" algn="l" rtl="0">
              <a:lnSpc>
                <a:spcPct val="115000"/>
              </a:lnSpc>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Différencier la quantité d’information présentée pour les élèves</a:t>
            </a:r>
            <a:endParaRPr>
              <a:solidFill>
                <a:schemeClr val="dk1"/>
              </a:solidFill>
              <a:latin typeface="Mulish"/>
              <a:ea typeface="Mulish"/>
              <a:cs typeface="Mulish"/>
              <a:sym typeface="Mulish"/>
            </a:endParaRPr>
          </a:p>
          <a:p>
            <a:pPr marL="457200" lvl="0" indent="0" algn="l" rtl="0">
              <a:spcBef>
                <a:spcPts val="1200"/>
              </a:spcBef>
              <a:spcAft>
                <a:spcPts val="0"/>
              </a:spcAft>
              <a:buNone/>
            </a:pPr>
            <a:endParaRPr>
              <a:solidFill>
                <a:schemeClr val="dk1"/>
              </a:solidFill>
              <a:latin typeface="Mulish"/>
              <a:ea typeface="Mulish"/>
              <a:cs typeface="Mulish"/>
              <a:sym typeface="Mulish"/>
            </a:endParaRPr>
          </a:p>
        </p:txBody>
      </p:sp>
      <p:pic>
        <p:nvPicPr>
          <p:cNvPr id="651" name="Google Shape;651;p69"/>
          <p:cNvPicPr preferRelativeResize="0"/>
          <p:nvPr/>
        </p:nvPicPr>
        <p:blipFill>
          <a:blip r:embed="rId5">
            <a:alphaModFix/>
          </a:blip>
          <a:stretch>
            <a:fillRect/>
          </a:stretch>
        </p:blipFill>
        <p:spPr>
          <a:xfrm>
            <a:off x="6991667" y="446850"/>
            <a:ext cx="863400" cy="831300"/>
          </a:xfrm>
          <a:prstGeom prst="ellipse">
            <a:avLst/>
          </a:prstGeom>
          <a:noFill/>
          <a:ln>
            <a:noFill/>
          </a:ln>
        </p:spPr>
      </p:pic>
      <p:pic>
        <p:nvPicPr>
          <p:cNvPr id="652" name="Google Shape;652;p69" title="planification.png"/>
          <p:cNvPicPr preferRelativeResize="0"/>
          <p:nvPr/>
        </p:nvPicPr>
        <p:blipFill>
          <a:blip r:embed="rId6">
            <a:alphaModFix/>
          </a:blip>
          <a:stretch>
            <a:fillRect/>
          </a:stretch>
        </p:blipFill>
        <p:spPr>
          <a:xfrm>
            <a:off x="7916471" y="413300"/>
            <a:ext cx="900400" cy="900400"/>
          </a:xfrm>
          <a:prstGeom prst="rect">
            <a:avLst/>
          </a:prstGeom>
          <a:noFill/>
          <a:ln>
            <a:noFill/>
          </a:ln>
        </p:spPr>
      </p:pic>
      <p:sp>
        <p:nvSpPr>
          <p:cNvPr id="653" name="Google Shape;653;p69"/>
          <p:cNvSpPr/>
          <p:nvPr/>
        </p:nvSpPr>
        <p:spPr>
          <a:xfrm>
            <a:off x="250775" y="4211825"/>
            <a:ext cx="3459000" cy="904800"/>
          </a:xfrm>
          <a:prstGeom prst="wedgeRoundRectCallout">
            <a:avLst>
              <a:gd name="adj1" fmla="val 23662"/>
              <a:gd name="adj2" fmla="val -69877"/>
              <a:gd name="adj3" fmla="val 0"/>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latin typeface="Mulish"/>
                <a:ea typeface="Mulish"/>
                <a:cs typeface="Mulish"/>
                <a:sym typeface="Mulish"/>
              </a:rPr>
              <a:t>Cet outil est particulièrement utile pour soutenir le développement d’un continuum de compétences orales en lien avec le CECR et le programme FLS lors de l’élaboration de plans à long terme.</a:t>
            </a:r>
            <a:endParaRPr sz="1200">
              <a:latin typeface="Mulish"/>
              <a:ea typeface="Mulish"/>
              <a:cs typeface="Mulish"/>
              <a:sym typeface="Mulish"/>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4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de matières</a:t>
            </a:r>
            <a:endParaRPr/>
          </a:p>
        </p:txBody>
      </p:sp>
      <p:sp>
        <p:nvSpPr>
          <p:cNvPr id="352" name="Google Shape;352;p43"/>
          <p:cNvSpPr txBox="1">
            <a:spLocks noGrp="1"/>
          </p:cNvSpPr>
          <p:nvPr>
            <p:ph type="title" idx="5"/>
          </p:nvPr>
        </p:nvSpPr>
        <p:spPr>
          <a:xfrm>
            <a:off x="713225" y="1141288"/>
            <a:ext cx="656100" cy="438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01</a:t>
            </a:r>
            <a:endParaRPr/>
          </a:p>
        </p:txBody>
      </p:sp>
      <p:sp>
        <p:nvSpPr>
          <p:cNvPr id="353" name="Google Shape;353;p43"/>
          <p:cNvSpPr txBox="1">
            <a:spLocks noGrp="1"/>
          </p:cNvSpPr>
          <p:nvPr>
            <p:ph type="title" idx="6"/>
          </p:nvPr>
        </p:nvSpPr>
        <p:spPr>
          <a:xfrm>
            <a:off x="3359125" y="2994063"/>
            <a:ext cx="656100" cy="43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05</a:t>
            </a:r>
            <a:endParaRPr/>
          </a:p>
        </p:txBody>
      </p:sp>
      <p:sp>
        <p:nvSpPr>
          <p:cNvPr id="354" name="Google Shape;354;p43"/>
          <p:cNvSpPr txBox="1">
            <a:spLocks noGrp="1"/>
          </p:cNvSpPr>
          <p:nvPr>
            <p:ph type="title" idx="7"/>
          </p:nvPr>
        </p:nvSpPr>
        <p:spPr>
          <a:xfrm>
            <a:off x="713225" y="2994063"/>
            <a:ext cx="656100" cy="43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04</a:t>
            </a:r>
            <a:endParaRPr/>
          </a:p>
        </p:txBody>
      </p:sp>
      <p:sp>
        <p:nvSpPr>
          <p:cNvPr id="355" name="Google Shape;355;p43"/>
          <p:cNvSpPr txBox="1">
            <a:spLocks noGrp="1"/>
          </p:cNvSpPr>
          <p:nvPr>
            <p:ph type="title" idx="8"/>
          </p:nvPr>
        </p:nvSpPr>
        <p:spPr>
          <a:xfrm>
            <a:off x="3359125" y="1142055"/>
            <a:ext cx="656100" cy="438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02</a:t>
            </a:r>
            <a:endParaRPr/>
          </a:p>
        </p:txBody>
      </p:sp>
      <p:sp>
        <p:nvSpPr>
          <p:cNvPr id="356" name="Google Shape;356;p43"/>
          <p:cNvSpPr txBox="1">
            <a:spLocks noGrp="1"/>
          </p:cNvSpPr>
          <p:nvPr>
            <p:ph type="title" idx="14"/>
          </p:nvPr>
        </p:nvSpPr>
        <p:spPr>
          <a:xfrm>
            <a:off x="5997638" y="2994063"/>
            <a:ext cx="656100" cy="43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06</a:t>
            </a:r>
            <a:endParaRPr/>
          </a:p>
        </p:txBody>
      </p:sp>
      <p:sp>
        <p:nvSpPr>
          <p:cNvPr id="357" name="Google Shape;357;p43"/>
          <p:cNvSpPr txBox="1">
            <a:spLocks noGrp="1"/>
          </p:cNvSpPr>
          <p:nvPr>
            <p:ph type="title" idx="15"/>
          </p:nvPr>
        </p:nvSpPr>
        <p:spPr>
          <a:xfrm>
            <a:off x="5997638" y="1142055"/>
            <a:ext cx="656100" cy="438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03</a:t>
            </a:r>
            <a:endParaRPr/>
          </a:p>
        </p:txBody>
      </p:sp>
      <p:sp>
        <p:nvSpPr>
          <p:cNvPr id="358" name="Google Shape;358;p43"/>
          <p:cNvSpPr txBox="1">
            <a:spLocks noGrp="1"/>
          </p:cNvSpPr>
          <p:nvPr>
            <p:ph type="subTitle" idx="16"/>
          </p:nvPr>
        </p:nvSpPr>
        <p:spPr>
          <a:xfrm>
            <a:off x="713225" y="1594575"/>
            <a:ext cx="2423100" cy="837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Survol de Camerise Studio</a:t>
            </a:r>
            <a:endParaRPr/>
          </a:p>
        </p:txBody>
      </p:sp>
      <p:sp>
        <p:nvSpPr>
          <p:cNvPr id="359" name="Google Shape;359;p43"/>
          <p:cNvSpPr txBox="1">
            <a:spLocks noGrp="1"/>
          </p:cNvSpPr>
          <p:nvPr>
            <p:ph type="subTitle" idx="17"/>
          </p:nvPr>
        </p:nvSpPr>
        <p:spPr>
          <a:xfrm>
            <a:off x="713225" y="3447114"/>
            <a:ext cx="2423100" cy="837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Exemples</a:t>
            </a:r>
            <a:endParaRPr/>
          </a:p>
        </p:txBody>
      </p:sp>
      <p:sp>
        <p:nvSpPr>
          <p:cNvPr id="360" name="Google Shape;360;p43"/>
          <p:cNvSpPr txBox="1">
            <a:spLocks noGrp="1"/>
          </p:cNvSpPr>
          <p:nvPr>
            <p:ph type="subTitle" idx="18"/>
          </p:nvPr>
        </p:nvSpPr>
        <p:spPr>
          <a:xfrm>
            <a:off x="3359125" y="3447125"/>
            <a:ext cx="2423100" cy="837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Application - à la tâche!</a:t>
            </a:r>
            <a:endParaRPr/>
          </a:p>
        </p:txBody>
      </p:sp>
      <p:sp>
        <p:nvSpPr>
          <p:cNvPr id="361" name="Google Shape;361;p43"/>
          <p:cNvSpPr txBox="1">
            <a:spLocks noGrp="1"/>
          </p:cNvSpPr>
          <p:nvPr>
            <p:ph type="subTitle" idx="19"/>
          </p:nvPr>
        </p:nvSpPr>
        <p:spPr>
          <a:xfrm>
            <a:off x="3359125" y="1594575"/>
            <a:ext cx="2423100" cy="837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Les licences</a:t>
            </a:r>
            <a:endParaRPr/>
          </a:p>
        </p:txBody>
      </p:sp>
      <p:sp>
        <p:nvSpPr>
          <p:cNvPr id="362" name="Google Shape;362;p43"/>
          <p:cNvSpPr txBox="1">
            <a:spLocks noGrp="1"/>
          </p:cNvSpPr>
          <p:nvPr>
            <p:ph type="subTitle" idx="20"/>
          </p:nvPr>
        </p:nvSpPr>
        <p:spPr>
          <a:xfrm>
            <a:off x="5997650" y="3447125"/>
            <a:ext cx="2423100" cy="837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On partage!</a:t>
            </a:r>
            <a:endParaRPr/>
          </a:p>
        </p:txBody>
      </p:sp>
      <p:sp>
        <p:nvSpPr>
          <p:cNvPr id="363" name="Google Shape;363;p43"/>
          <p:cNvSpPr txBox="1">
            <a:spLocks noGrp="1"/>
          </p:cNvSpPr>
          <p:nvPr>
            <p:ph type="subTitle" idx="21"/>
          </p:nvPr>
        </p:nvSpPr>
        <p:spPr>
          <a:xfrm>
            <a:off x="5997650" y="1594575"/>
            <a:ext cx="2423100" cy="837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H5P et l'accesibilité</a:t>
            </a:r>
            <a:endParaRPr/>
          </a:p>
        </p:txBody>
      </p:sp>
      <p:sp>
        <p:nvSpPr>
          <p:cNvPr id="364" name="Google Shape;364;p43"/>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a:t>
            </a:fld>
            <a:endParaRPr/>
          </a:p>
        </p:txBody>
      </p:sp>
      <p:sp>
        <p:nvSpPr>
          <p:cNvPr id="365" name="Google Shape;365;p43">
            <a:hlinkClick r:id="rId3" action="ppaction://hlinksldjump"/>
          </p:cNvPr>
          <p:cNvSpPr/>
          <p:nvPr/>
        </p:nvSpPr>
        <p:spPr>
          <a:xfrm>
            <a:off x="651950" y="1490550"/>
            <a:ext cx="2568000" cy="1041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
        <p:nvSpPr>
          <p:cNvPr id="366" name="Google Shape;366;p43">
            <a:hlinkClick r:id="rId4" action="ppaction://hlinksldjump"/>
          </p:cNvPr>
          <p:cNvSpPr/>
          <p:nvPr/>
        </p:nvSpPr>
        <p:spPr>
          <a:xfrm>
            <a:off x="635000" y="3396150"/>
            <a:ext cx="2568000" cy="933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
        <p:nvSpPr>
          <p:cNvPr id="367" name="Google Shape;367;p43">
            <a:hlinkClick r:id="rId5" action="ppaction://hlinksldjump"/>
          </p:cNvPr>
          <p:cNvSpPr/>
          <p:nvPr/>
        </p:nvSpPr>
        <p:spPr>
          <a:xfrm>
            <a:off x="3252125" y="3396150"/>
            <a:ext cx="2568000" cy="933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
        <p:nvSpPr>
          <p:cNvPr id="368" name="Google Shape;368;p43">
            <a:hlinkClick r:id="rId6" action="ppaction://hlinksldjump"/>
          </p:cNvPr>
          <p:cNvSpPr/>
          <p:nvPr/>
        </p:nvSpPr>
        <p:spPr>
          <a:xfrm>
            <a:off x="3309550" y="1542800"/>
            <a:ext cx="2568000" cy="933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
        <p:nvSpPr>
          <p:cNvPr id="369" name="Google Shape;369;p43">
            <a:hlinkClick r:id="rId7" action="ppaction://hlinksldjump"/>
          </p:cNvPr>
          <p:cNvSpPr/>
          <p:nvPr/>
        </p:nvSpPr>
        <p:spPr>
          <a:xfrm>
            <a:off x="5935925" y="3398675"/>
            <a:ext cx="2568000" cy="933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
        <p:nvSpPr>
          <p:cNvPr id="370" name="Google Shape;370;p43">
            <a:hlinkClick r:id="rId8" action="ppaction://hlinksldjump"/>
          </p:cNvPr>
          <p:cNvSpPr/>
          <p:nvPr/>
        </p:nvSpPr>
        <p:spPr>
          <a:xfrm>
            <a:off x="5952225" y="1520400"/>
            <a:ext cx="2568000" cy="956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pic>
        <p:nvPicPr>
          <p:cNvPr id="658" name="Google Shape;658;p70" title="Screenshot 2025-04-14 103222.png">
            <a:hlinkClick r:id="rId3"/>
          </p:cNvPr>
          <p:cNvPicPr preferRelativeResize="0">
            <a:picLocks noGrp="1"/>
          </p:cNvPicPr>
          <p:nvPr>
            <p:ph type="pic" idx="2"/>
          </p:nvPr>
        </p:nvPicPr>
        <p:blipFill rotWithShape="1">
          <a:blip r:embed="rId4">
            <a:alphaModFix/>
          </a:blip>
          <a:srcRect t="-16593" r="-1297" b="-16580"/>
          <a:stretch/>
        </p:blipFill>
        <p:spPr>
          <a:xfrm>
            <a:off x="705075" y="2867750"/>
            <a:ext cx="7500625" cy="1607100"/>
          </a:xfrm>
          <a:prstGeom prst="flowChartProcess">
            <a:avLst/>
          </a:prstGeom>
        </p:spPr>
      </p:pic>
      <p:sp>
        <p:nvSpPr>
          <p:cNvPr id="659" name="Google Shape;659;p70"/>
          <p:cNvSpPr txBox="1">
            <a:spLocks noGrp="1"/>
          </p:cNvSpPr>
          <p:nvPr>
            <p:ph type="title"/>
          </p:nvPr>
        </p:nvSpPr>
        <p:spPr>
          <a:xfrm>
            <a:off x="4885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Image Juxtaposition</a:t>
            </a:r>
            <a:endParaRPr/>
          </a:p>
        </p:txBody>
      </p:sp>
      <p:sp>
        <p:nvSpPr>
          <p:cNvPr id="660" name="Google Shape;660;p70"/>
          <p:cNvSpPr txBox="1">
            <a:spLocks noGrp="1"/>
          </p:cNvSpPr>
          <p:nvPr>
            <p:ph type="subTitle" idx="1"/>
          </p:nvPr>
        </p:nvSpPr>
        <p:spPr>
          <a:xfrm>
            <a:off x="537950" y="1054750"/>
            <a:ext cx="64434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Les élèves peuvent décrire et comparer les ressemblances et les différences entre des images placées côte à côte.</a:t>
            </a:r>
            <a:endParaRPr/>
          </a:p>
        </p:txBody>
      </p:sp>
      <p:sp>
        <p:nvSpPr>
          <p:cNvPr id="661" name="Google Shape;661;p70"/>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30</a:t>
            </a:fld>
            <a:endParaRPr/>
          </a:p>
        </p:txBody>
      </p:sp>
      <p:sp>
        <p:nvSpPr>
          <p:cNvPr id="662" name="Google Shape;662;p70"/>
          <p:cNvSpPr txBox="1"/>
          <p:nvPr/>
        </p:nvSpPr>
        <p:spPr>
          <a:xfrm>
            <a:off x="537950" y="1755200"/>
            <a:ext cx="76677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Activité en classe entière pour pratiquer l’interaction orale</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Discussion en petits groupes pour utiliser un vocabulaire ciblé lié au sujet</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Réflexion critique pour comparer et contraster des images</a:t>
            </a:r>
            <a:endParaRPr>
              <a:solidFill>
                <a:schemeClr val="dk1"/>
              </a:solidFill>
              <a:latin typeface="Mulish"/>
              <a:ea typeface="Mulish"/>
              <a:cs typeface="Mulish"/>
              <a:sym typeface="Mulish"/>
            </a:endParaRPr>
          </a:p>
        </p:txBody>
      </p:sp>
      <p:pic>
        <p:nvPicPr>
          <p:cNvPr id="663" name="Google Shape;663;p70"/>
          <p:cNvPicPr preferRelativeResize="0"/>
          <p:nvPr/>
        </p:nvPicPr>
        <p:blipFill>
          <a:blip r:embed="rId5">
            <a:alphaModFix/>
          </a:blip>
          <a:stretch>
            <a:fillRect/>
          </a:stretch>
        </p:blipFill>
        <p:spPr>
          <a:xfrm>
            <a:off x="7336200" y="398400"/>
            <a:ext cx="804600" cy="774900"/>
          </a:xfrm>
          <a:prstGeom prst="ellipse">
            <a:avLst/>
          </a:prstGeom>
          <a:noFill/>
          <a:ln>
            <a:noFill/>
          </a:ln>
        </p:spPr>
      </p:pic>
      <p:pic>
        <p:nvPicPr>
          <p:cNvPr id="664" name="Google Shape;664;p70"/>
          <p:cNvPicPr preferRelativeResize="0"/>
          <p:nvPr/>
        </p:nvPicPr>
        <p:blipFill>
          <a:blip r:embed="rId6">
            <a:alphaModFix/>
          </a:blip>
          <a:stretch>
            <a:fillRect/>
          </a:stretch>
        </p:blipFill>
        <p:spPr>
          <a:xfrm>
            <a:off x="8140800" y="398250"/>
            <a:ext cx="804600" cy="775200"/>
          </a:xfrm>
          <a:prstGeom prst="ellipse">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pic>
        <p:nvPicPr>
          <p:cNvPr id="669" name="Google Shape;669;p71" title="Screenshot 2025-04-15 091129.png">
            <a:hlinkClick r:id="rId3"/>
          </p:cNvPr>
          <p:cNvPicPr preferRelativeResize="0">
            <a:picLocks noGrp="1"/>
          </p:cNvPicPr>
          <p:nvPr>
            <p:ph type="pic" idx="2"/>
          </p:nvPr>
        </p:nvPicPr>
        <p:blipFill rotWithShape="1">
          <a:blip r:embed="rId4">
            <a:alphaModFix/>
          </a:blip>
          <a:srcRect t="-10826" b="-10814"/>
          <a:stretch/>
        </p:blipFill>
        <p:spPr>
          <a:xfrm>
            <a:off x="705075" y="2867750"/>
            <a:ext cx="7500625" cy="1607100"/>
          </a:xfrm>
          <a:prstGeom prst="flowChartProcess">
            <a:avLst/>
          </a:prstGeom>
        </p:spPr>
      </p:pic>
      <p:sp>
        <p:nvSpPr>
          <p:cNvPr id="670" name="Google Shape;670;p71"/>
          <p:cNvSpPr txBox="1">
            <a:spLocks noGrp="1"/>
          </p:cNvSpPr>
          <p:nvPr>
            <p:ph type="title"/>
          </p:nvPr>
        </p:nvSpPr>
        <p:spPr>
          <a:xfrm>
            <a:off x="4885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Interactive Video</a:t>
            </a:r>
            <a:endParaRPr/>
          </a:p>
        </p:txBody>
      </p:sp>
      <p:sp>
        <p:nvSpPr>
          <p:cNvPr id="671" name="Google Shape;671;p71"/>
          <p:cNvSpPr txBox="1">
            <a:spLocks noGrp="1"/>
          </p:cNvSpPr>
          <p:nvPr>
            <p:ph type="subTitle" idx="1"/>
          </p:nvPr>
        </p:nvSpPr>
        <p:spPr>
          <a:xfrm>
            <a:off x="537950" y="1054750"/>
            <a:ext cx="64434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Les élèves peuvent cliquer sur le contenu d’une vidéo pour tester leurs connaissances, leur vocabulaire, ou faire une pause pour réfléchir.</a:t>
            </a:r>
            <a:endParaRPr/>
          </a:p>
        </p:txBody>
      </p:sp>
      <p:sp>
        <p:nvSpPr>
          <p:cNvPr id="672" name="Google Shape;672;p71"/>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31</a:t>
            </a:fld>
            <a:endParaRPr/>
          </a:p>
        </p:txBody>
      </p:sp>
      <p:sp>
        <p:nvSpPr>
          <p:cNvPr id="673" name="Google Shape;673;p71"/>
          <p:cNvSpPr txBox="1"/>
          <p:nvPr/>
        </p:nvSpPr>
        <p:spPr>
          <a:xfrm>
            <a:off x="537950" y="1764875"/>
            <a:ext cx="76677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En classe entière pour indiquer où faire une pause pour discuter</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Individuellement pour réfléchir ou tester le vocabulaire</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Réflexion critique pour penser au sujet étudié</a:t>
            </a:r>
            <a:endParaRPr>
              <a:solidFill>
                <a:schemeClr val="dk1"/>
              </a:solidFill>
              <a:latin typeface="Mulish"/>
              <a:ea typeface="Mulish"/>
              <a:cs typeface="Mulish"/>
              <a:sym typeface="Mulish"/>
            </a:endParaRPr>
          </a:p>
          <a:p>
            <a:pPr marL="457200" lvl="0" indent="0" algn="l" rtl="0">
              <a:spcBef>
                <a:spcPts val="0"/>
              </a:spcBef>
              <a:spcAft>
                <a:spcPts val="0"/>
              </a:spcAft>
              <a:buNone/>
            </a:pPr>
            <a:endParaRPr>
              <a:solidFill>
                <a:schemeClr val="dk1"/>
              </a:solidFill>
              <a:latin typeface="Mulish"/>
              <a:ea typeface="Mulish"/>
              <a:cs typeface="Mulish"/>
              <a:sym typeface="Mulish"/>
            </a:endParaRPr>
          </a:p>
        </p:txBody>
      </p:sp>
      <p:pic>
        <p:nvPicPr>
          <p:cNvPr id="674" name="Google Shape;674;p71"/>
          <p:cNvPicPr preferRelativeResize="0"/>
          <p:nvPr/>
        </p:nvPicPr>
        <p:blipFill>
          <a:blip r:embed="rId5">
            <a:alphaModFix/>
          </a:blip>
          <a:stretch>
            <a:fillRect/>
          </a:stretch>
        </p:blipFill>
        <p:spPr>
          <a:xfrm>
            <a:off x="6355095" y="392998"/>
            <a:ext cx="815700" cy="785700"/>
          </a:xfrm>
          <a:prstGeom prst="ellipse">
            <a:avLst/>
          </a:prstGeom>
          <a:noFill/>
          <a:ln>
            <a:noFill/>
          </a:ln>
        </p:spPr>
      </p:pic>
      <p:pic>
        <p:nvPicPr>
          <p:cNvPr id="675" name="Google Shape;675;p71"/>
          <p:cNvPicPr preferRelativeResize="0"/>
          <p:nvPr/>
        </p:nvPicPr>
        <p:blipFill>
          <a:blip r:embed="rId6">
            <a:alphaModFix/>
          </a:blip>
          <a:stretch>
            <a:fillRect/>
          </a:stretch>
        </p:blipFill>
        <p:spPr>
          <a:xfrm>
            <a:off x="7247474" y="393000"/>
            <a:ext cx="815700" cy="785700"/>
          </a:xfrm>
          <a:prstGeom prst="ellipse">
            <a:avLst/>
          </a:prstGeom>
          <a:noFill/>
          <a:ln>
            <a:noFill/>
          </a:ln>
        </p:spPr>
      </p:pic>
      <p:pic>
        <p:nvPicPr>
          <p:cNvPr id="676" name="Google Shape;676;p71" title="metacognition.png"/>
          <p:cNvPicPr preferRelativeResize="0"/>
          <p:nvPr/>
        </p:nvPicPr>
        <p:blipFill>
          <a:blip r:embed="rId7">
            <a:alphaModFix/>
          </a:blip>
          <a:stretch>
            <a:fillRect/>
          </a:stretch>
        </p:blipFill>
        <p:spPr>
          <a:xfrm>
            <a:off x="8139850" y="393025"/>
            <a:ext cx="785650" cy="7856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pic>
        <p:nvPicPr>
          <p:cNvPr id="681" name="Google Shape;681;p72" title="Screenshot 2025-04-15 091536.png">
            <a:hlinkClick r:id="rId3"/>
          </p:cNvPr>
          <p:cNvPicPr preferRelativeResize="0">
            <a:picLocks noGrp="1"/>
          </p:cNvPicPr>
          <p:nvPr>
            <p:ph type="pic" idx="2"/>
          </p:nvPr>
        </p:nvPicPr>
        <p:blipFill rotWithShape="1">
          <a:blip r:embed="rId4">
            <a:alphaModFix/>
          </a:blip>
          <a:srcRect t="-19345" b="-19332"/>
          <a:stretch/>
        </p:blipFill>
        <p:spPr>
          <a:xfrm>
            <a:off x="705075" y="2867750"/>
            <a:ext cx="7500625" cy="1607100"/>
          </a:xfrm>
          <a:prstGeom prst="flowChartProcess">
            <a:avLst/>
          </a:prstGeom>
        </p:spPr>
      </p:pic>
      <p:sp>
        <p:nvSpPr>
          <p:cNvPr id="682" name="Google Shape;682;p72"/>
          <p:cNvSpPr txBox="1">
            <a:spLocks noGrp="1"/>
          </p:cNvSpPr>
          <p:nvPr>
            <p:ph type="title"/>
          </p:nvPr>
        </p:nvSpPr>
        <p:spPr>
          <a:xfrm>
            <a:off x="4885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Crossword</a:t>
            </a:r>
            <a:endParaRPr/>
          </a:p>
        </p:txBody>
      </p:sp>
      <p:sp>
        <p:nvSpPr>
          <p:cNvPr id="683" name="Google Shape;683;p72"/>
          <p:cNvSpPr txBox="1">
            <a:spLocks noGrp="1"/>
          </p:cNvSpPr>
          <p:nvPr>
            <p:ph type="subTitle" idx="1"/>
          </p:nvPr>
        </p:nvSpPr>
        <p:spPr>
          <a:xfrm>
            <a:off x="537950" y="1054750"/>
            <a:ext cx="64434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Les élèves peuvent pratiquer leur vocabulaire ou leur grammaire avec un mot croisé sous forme de jeu.</a:t>
            </a:r>
            <a:endParaRPr/>
          </a:p>
        </p:txBody>
      </p:sp>
      <p:sp>
        <p:nvSpPr>
          <p:cNvPr id="684" name="Google Shape;684;p72"/>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32</a:t>
            </a:fld>
            <a:endParaRPr/>
          </a:p>
        </p:txBody>
      </p:sp>
      <p:sp>
        <p:nvSpPr>
          <p:cNvPr id="685" name="Google Shape;685;p72"/>
          <p:cNvSpPr txBox="1"/>
          <p:nvPr/>
        </p:nvSpPr>
        <p:spPr>
          <a:xfrm>
            <a:off x="537950" y="1755200"/>
            <a:ext cx="76677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Individuellement pour renforcer la grammaire ou le vocabulaire ciblé</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Donne une rétroaction formative aux élèves sur leur maîtrise</a:t>
            </a:r>
            <a:endParaRPr>
              <a:solidFill>
                <a:schemeClr val="dk1"/>
              </a:solidFill>
              <a:latin typeface="Mulish"/>
              <a:ea typeface="Mulish"/>
              <a:cs typeface="Mulish"/>
              <a:sym typeface="Mulish"/>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pic>
        <p:nvPicPr>
          <p:cNvPr id="686" name="Google Shape;686;p72"/>
          <p:cNvPicPr preferRelativeResize="0"/>
          <p:nvPr/>
        </p:nvPicPr>
        <p:blipFill>
          <a:blip r:embed="rId5">
            <a:alphaModFix/>
          </a:blip>
          <a:stretch>
            <a:fillRect/>
          </a:stretch>
        </p:blipFill>
        <p:spPr>
          <a:xfrm>
            <a:off x="6812295" y="392998"/>
            <a:ext cx="815700" cy="785700"/>
          </a:xfrm>
          <a:prstGeom prst="ellipse">
            <a:avLst/>
          </a:prstGeom>
          <a:noFill/>
          <a:ln>
            <a:noFill/>
          </a:ln>
        </p:spPr>
      </p:pic>
      <p:pic>
        <p:nvPicPr>
          <p:cNvPr id="687" name="Google Shape;687;p72" title="grammaire.png"/>
          <p:cNvPicPr preferRelativeResize="0"/>
          <p:nvPr/>
        </p:nvPicPr>
        <p:blipFill>
          <a:blip r:embed="rId6">
            <a:alphaModFix/>
          </a:blip>
          <a:stretch>
            <a:fillRect/>
          </a:stretch>
        </p:blipFill>
        <p:spPr>
          <a:xfrm>
            <a:off x="7628000" y="393825"/>
            <a:ext cx="864857" cy="8313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692" name="Google Shape;692;p73"/>
          <p:cNvSpPr txBox="1">
            <a:spLocks noGrp="1"/>
          </p:cNvSpPr>
          <p:nvPr>
            <p:ph type="title"/>
          </p:nvPr>
        </p:nvSpPr>
        <p:spPr>
          <a:xfrm>
            <a:off x="4885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Chat Mats - modifiable </a:t>
            </a:r>
            <a:endParaRPr/>
          </a:p>
        </p:txBody>
      </p:sp>
      <p:sp>
        <p:nvSpPr>
          <p:cNvPr id="693" name="Google Shape;693;p73"/>
          <p:cNvSpPr txBox="1">
            <a:spLocks noGrp="1"/>
          </p:cNvSpPr>
          <p:nvPr>
            <p:ph type="subTitle" idx="1"/>
          </p:nvPr>
        </p:nvSpPr>
        <p:spPr>
          <a:xfrm>
            <a:off x="537950" y="1054750"/>
            <a:ext cx="64434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Les élèves peuvent utiliser les Chat Mats pour soutenir leurs compétences orales et leurs interactions. Inclut des pronoms non genrés.</a:t>
            </a:r>
            <a:endParaRPr/>
          </a:p>
          <a:p>
            <a:pPr marL="0" lvl="0" indent="0" algn="l" rtl="0">
              <a:spcBef>
                <a:spcPts val="1600"/>
              </a:spcBef>
              <a:spcAft>
                <a:spcPts val="1600"/>
              </a:spcAft>
              <a:buNone/>
            </a:pPr>
            <a:r>
              <a:rPr lang="en"/>
              <a:t>   </a:t>
            </a:r>
            <a:endParaRPr/>
          </a:p>
        </p:txBody>
      </p:sp>
      <p:sp>
        <p:nvSpPr>
          <p:cNvPr id="694" name="Google Shape;694;p73"/>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33</a:t>
            </a:fld>
            <a:endParaRPr/>
          </a:p>
        </p:txBody>
      </p:sp>
      <p:sp>
        <p:nvSpPr>
          <p:cNvPr id="695" name="Google Shape;695;p73"/>
          <p:cNvSpPr txBox="1"/>
          <p:nvPr/>
        </p:nvSpPr>
        <p:spPr>
          <a:xfrm>
            <a:off x="537950" y="1526600"/>
            <a:ext cx="7667700" cy="1908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b="1">
              <a:solidFill>
                <a:schemeClr val="dk1"/>
              </a:solidFill>
              <a:latin typeface="Mulish"/>
              <a:ea typeface="Mulish"/>
              <a:cs typeface="Mulish"/>
              <a:sym typeface="Mulish"/>
            </a:endParaRPr>
          </a:p>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Quicksand"/>
              <a:buChar char="●"/>
            </a:pPr>
            <a:r>
              <a:rPr lang="en">
                <a:solidFill>
                  <a:schemeClr val="dk1"/>
                </a:solidFill>
                <a:latin typeface="Quicksand"/>
                <a:ea typeface="Quicksand"/>
                <a:cs typeface="Quicksand"/>
                <a:sym typeface="Quicksand"/>
              </a:rPr>
              <a:t>Pour aider les élèves à parler ensemble (activités orales entre élèves)</a:t>
            </a:r>
            <a:endParaRPr>
              <a:solidFill>
                <a:schemeClr val="dk1"/>
              </a:solidFill>
              <a:latin typeface="Quicksand"/>
              <a:ea typeface="Quicksand"/>
              <a:cs typeface="Quicksand"/>
              <a:sym typeface="Quicksand"/>
            </a:endParaRPr>
          </a:p>
          <a:p>
            <a:pPr marL="457200" lvl="0" indent="-317500" algn="l" rtl="0">
              <a:spcBef>
                <a:spcPts val="0"/>
              </a:spcBef>
              <a:spcAft>
                <a:spcPts val="0"/>
              </a:spcAft>
              <a:buClr>
                <a:schemeClr val="dk1"/>
              </a:buClr>
              <a:buSzPts val="1400"/>
              <a:buFont typeface="Quicksand"/>
              <a:buChar char="●"/>
            </a:pPr>
            <a:r>
              <a:rPr lang="en">
                <a:solidFill>
                  <a:schemeClr val="dk1"/>
                </a:solidFill>
                <a:latin typeface="Quicksand"/>
                <a:ea typeface="Quicksand"/>
                <a:cs typeface="Quicksand"/>
                <a:sym typeface="Quicksand"/>
              </a:rPr>
              <a:t>Pour enseigner le vocabulaire et les structures de langue en contexte</a:t>
            </a:r>
            <a:endParaRPr>
              <a:solidFill>
                <a:schemeClr val="dk1"/>
              </a:solidFill>
              <a:latin typeface="Quicksand"/>
              <a:ea typeface="Quicksand"/>
              <a:cs typeface="Quicksand"/>
              <a:sym typeface="Quicksand"/>
            </a:endParaRPr>
          </a:p>
          <a:p>
            <a:pPr marL="457200" lvl="0" indent="-317500" algn="l" rtl="0">
              <a:spcBef>
                <a:spcPts val="0"/>
              </a:spcBef>
              <a:spcAft>
                <a:spcPts val="0"/>
              </a:spcAft>
              <a:buClr>
                <a:schemeClr val="dk1"/>
              </a:buClr>
              <a:buSzPts val="1400"/>
              <a:buFont typeface="Quicksand"/>
              <a:buChar char="●"/>
            </a:pPr>
            <a:r>
              <a:rPr lang="en">
                <a:solidFill>
                  <a:schemeClr val="dk1"/>
                </a:solidFill>
                <a:latin typeface="Quicksand"/>
                <a:ea typeface="Quicksand"/>
                <a:cs typeface="Quicksand"/>
                <a:sym typeface="Quicksand"/>
              </a:rPr>
              <a:t>Pour soutenir le CECR</a:t>
            </a:r>
            <a:endParaRPr>
              <a:solidFill>
                <a:schemeClr val="dk1"/>
              </a:solidFill>
              <a:latin typeface="Quicksand"/>
              <a:ea typeface="Quicksand"/>
              <a:cs typeface="Quicksand"/>
              <a:sym typeface="Quicksand"/>
            </a:endParaRPr>
          </a:p>
          <a:p>
            <a:pPr marL="457200" lvl="0" indent="-317500" algn="l" rtl="0">
              <a:spcBef>
                <a:spcPts val="0"/>
              </a:spcBef>
              <a:spcAft>
                <a:spcPts val="0"/>
              </a:spcAft>
              <a:buClr>
                <a:schemeClr val="dk1"/>
              </a:buClr>
              <a:buSzPts val="1400"/>
              <a:buFont typeface="Quicksand"/>
              <a:buChar char="●"/>
            </a:pPr>
            <a:r>
              <a:rPr lang="en">
                <a:solidFill>
                  <a:schemeClr val="dk1"/>
                </a:solidFill>
                <a:latin typeface="Quicksand"/>
                <a:ea typeface="Quicksand"/>
                <a:cs typeface="Quicksand"/>
                <a:sym typeface="Quicksand"/>
              </a:rPr>
              <a:t>Pour développer les compétences d’interaction</a:t>
            </a:r>
            <a:endParaRPr>
              <a:solidFill>
                <a:schemeClr val="dk1"/>
              </a:solidFill>
              <a:latin typeface="Quicksand"/>
              <a:ea typeface="Quicksand"/>
              <a:cs typeface="Quicksand"/>
              <a:sym typeface="Quicksand"/>
            </a:endParaRPr>
          </a:p>
          <a:p>
            <a:pPr marL="457200" lvl="0" indent="-317500" algn="l" rtl="0">
              <a:spcBef>
                <a:spcPts val="0"/>
              </a:spcBef>
              <a:spcAft>
                <a:spcPts val="0"/>
              </a:spcAft>
              <a:buClr>
                <a:schemeClr val="dk1"/>
              </a:buClr>
              <a:buSzPts val="1400"/>
              <a:buFont typeface="Quicksand"/>
              <a:buChar char="●"/>
            </a:pPr>
            <a:r>
              <a:rPr lang="en">
                <a:solidFill>
                  <a:schemeClr val="dk1"/>
                </a:solidFill>
                <a:latin typeface="Quicksand"/>
                <a:ea typeface="Quicksand"/>
                <a:cs typeface="Quicksand"/>
                <a:sym typeface="Quicksand"/>
              </a:rPr>
              <a:t>Pour soutenir la différenciation (modifiable)</a:t>
            </a:r>
            <a:endParaRPr>
              <a:solidFill>
                <a:schemeClr val="dk1"/>
              </a:solidFill>
              <a:latin typeface="Quicksand"/>
              <a:ea typeface="Quicksand"/>
              <a:cs typeface="Quicksand"/>
              <a:sym typeface="Quicksand"/>
            </a:endParaRPr>
          </a:p>
          <a:p>
            <a:pPr marL="0" lvl="0" indent="0" algn="l" rtl="0">
              <a:spcBef>
                <a:spcPts val="0"/>
              </a:spcBef>
              <a:spcAft>
                <a:spcPts val="0"/>
              </a:spcAft>
              <a:buNone/>
            </a:pPr>
            <a:endParaRPr>
              <a:solidFill>
                <a:schemeClr val="dk1"/>
              </a:solidFill>
              <a:latin typeface="Quicksand"/>
              <a:ea typeface="Quicksand"/>
              <a:cs typeface="Quicksand"/>
              <a:sym typeface="Quicksand"/>
            </a:endParaRPr>
          </a:p>
        </p:txBody>
      </p:sp>
      <p:pic>
        <p:nvPicPr>
          <p:cNvPr id="696" name="Google Shape;696;p73"/>
          <p:cNvPicPr preferRelativeResize="0"/>
          <p:nvPr/>
        </p:nvPicPr>
        <p:blipFill>
          <a:blip r:embed="rId3">
            <a:alphaModFix/>
          </a:blip>
          <a:stretch>
            <a:fillRect/>
          </a:stretch>
        </p:blipFill>
        <p:spPr>
          <a:xfrm>
            <a:off x="8058375" y="423750"/>
            <a:ext cx="866400" cy="724200"/>
          </a:xfrm>
          <a:prstGeom prst="ellipse">
            <a:avLst/>
          </a:prstGeom>
          <a:noFill/>
          <a:ln>
            <a:noFill/>
          </a:ln>
        </p:spPr>
      </p:pic>
      <p:pic>
        <p:nvPicPr>
          <p:cNvPr id="697" name="Google Shape;697;p73"/>
          <p:cNvPicPr preferRelativeResize="0"/>
          <p:nvPr/>
        </p:nvPicPr>
        <p:blipFill>
          <a:blip r:embed="rId4">
            <a:alphaModFix/>
          </a:blip>
          <a:stretch>
            <a:fillRect/>
          </a:stretch>
        </p:blipFill>
        <p:spPr>
          <a:xfrm>
            <a:off x="7148850" y="394200"/>
            <a:ext cx="866400" cy="783300"/>
          </a:xfrm>
          <a:prstGeom prst="ellipse">
            <a:avLst/>
          </a:prstGeom>
          <a:noFill/>
          <a:ln>
            <a:noFill/>
          </a:ln>
        </p:spPr>
      </p:pic>
      <p:pic>
        <p:nvPicPr>
          <p:cNvPr id="698" name="Google Shape;698;p73"/>
          <p:cNvPicPr preferRelativeResize="0"/>
          <p:nvPr/>
        </p:nvPicPr>
        <p:blipFill>
          <a:blip r:embed="rId5">
            <a:alphaModFix/>
          </a:blip>
          <a:stretch>
            <a:fillRect/>
          </a:stretch>
        </p:blipFill>
        <p:spPr>
          <a:xfrm>
            <a:off x="6236728" y="423750"/>
            <a:ext cx="813000" cy="724200"/>
          </a:xfrm>
          <a:prstGeom prst="ellipse">
            <a:avLst/>
          </a:prstGeom>
          <a:noFill/>
          <a:ln>
            <a:noFill/>
          </a:ln>
        </p:spPr>
      </p:pic>
      <p:pic>
        <p:nvPicPr>
          <p:cNvPr id="699" name="Google Shape;699;p73"/>
          <p:cNvPicPr preferRelativeResize="0"/>
          <p:nvPr/>
        </p:nvPicPr>
        <p:blipFill>
          <a:blip r:embed="rId6">
            <a:alphaModFix/>
          </a:blip>
          <a:stretch>
            <a:fillRect/>
          </a:stretch>
        </p:blipFill>
        <p:spPr>
          <a:xfrm>
            <a:off x="4977537" y="2848875"/>
            <a:ext cx="3991737" cy="1908601"/>
          </a:xfrm>
          <a:prstGeom prst="rect">
            <a:avLst/>
          </a:prstGeom>
          <a:noFill/>
          <a:ln w="9525" cap="flat" cmpd="sng">
            <a:solidFill>
              <a:schemeClr val="dk2"/>
            </a:solidFill>
            <a:prstDash val="solid"/>
            <a:round/>
            <a:headEnd type="none" w="sm" len="sm"/>
            <a:tailEnd type="none" w="sm" len="sm"/>
          </a:ln>
        </p:spPr>
      </p:pic>
      <p:sp>
        <p:nvSpPr>
          <p:cNvPr id="700" name="Google Shape;700;p73"/>
          <p:cNvSpPr/>
          <p:nvPr/>
        </p:nvSpPr>
        <p:spPr>
          <a:xfrm>
            <a:off x="906100" y="3198575"/>
            <a:ext cx="3146700" cy="14409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dk1"/>
                </a:solidFill>
                <a:latin typeface="Mulish"/>
                <a:ea typeface="Mulish"/>
                <a:cs typeface="Mulish"/>
                <a:sym typeface="Mulish"/>
              </a:rPr>
              <a:t>Ces Chat Mats modifiables ont été créés avec Canva, mais partagés comme ressource REL par sur le site Studio Camerise.</a:t>
            </a:r>
            <a:endParaRPr>
              <a:solidFill>
                <a:schemeClr val="dk1"/>
              </a:solidFill>
              <a:latin typeface="Mulish"/>
              <a:ea typeface="Mulish"/>
              <a:cs typeface="Mulish"/>
              <a:sym typeface="Mulish"/>
            </a:endParaRPr>
          </a:p>
          <a:p>
            <a:pPr marL="0" lvl="0" indent="0" algn="ctr" rtl="0">
              <a:spcBef>
                <a:spcPts val="0"/>
              </a:spcBef>
              <a:spcAft>
                <a:spcPts val="0"/>
              </a:spcAft>
              <a:buNone/>
            </a:pPr>
            <a:endParaRPr>
              <a:latin typeface="Mulish"/>
              <a:ea typeface="Mulish"/>
              <a:cs typeface="Mulish"/>
              <a:sym typeface="Mulish"/>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sp>
        <p:nvSpPr>
          <p:cNvPr id="705" name="Google Shape;705;p74"/>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34</a:t>
            </a:fld>
            <a:endParaRPr/>
          </a:p>
        </p:txBody>
      </p:sp>
      <p:sp>
        <p:nvSpPr>
          <p:cNvPr id="706" name="Google Shape;706;p74"/>
          <p:cNvSpPr txBox="1">
            <a:spLocks noGrp="1"/>
          </p:cNvSpPr>
          <p:nvPr>
            <p:ph type="title"/>
          </p:nvPr>
        </p:nvSpPr>
        <p:spPr>
          <a:xfrm>
            <a:off x="717175" y="446850"/>
            <a:ext cx="6294600" cy="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Drag and Drop</a:t>
            </a:r>
            <a:endParaRPr/>
          </a:p>
        </p:txBody>
      </p:sp>
      <p:sp>
        <p:nvSpPr>
          <p:cNvPr id="707" name="Google Shape;707;p74"/>
          <p:cNvSpPr txBox="1">
            <a:spLocks noGrp="1"/>
          </p:cNvSpPr>
          <p:nvPr>
            <p:ph type="subTitle" idx="1"/>
          </p:nvPr>
        </p:nvSpPr>
        <p:spPr>
          <a:xfrm>
            <a:off x="710475" y="1207150"/>
            <a:ext cx="6443400" cy="111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Les élèves peuvent pratiquer leur vocabulaire grâce à un jeu d’association.</a:t>
            </a:r>
            <a:endParaRPr/>
          </a:p>
        </p:txBody>
      </p:sp>
      <p:sp>
        <p:nvSpPr>
          <p:cNvPr id="708" name="Google Shape;708;p74"/>
          <p:cNvSpPr txBox="1"/>
          <p:nvPr/>
        </p:nvSpPr>
        <p:spPr>
          <a:xfrm>
            <a:off x="710477" y="1755200"/>
            <a:ext cx="76677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ulish"/>
                <a:ea typeface="Mulish"/>
                <a:cs typeface="Mulish"/>
                <a:sym typeface="Mulish"/>
              </a:rPr>
              <a:t>Quand on peut l'utiliser:</a:t>
            </a:r>
            <a:endParaRPr b="1">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De manière autonome, pour renforcer des notions ciblées de grammaire ou de vocabulaire</a:t>
            </a:r>
            <a:endParaRPr>
              <a:solidFill>
                <a:schemeClr val="dk1"/>
              </a:solidFill>
              <a:latin typeface="Mulish"/>
              <a:ea typeface="Mulish"/>
              <a:cs typeface="Mulish"/>
              <a:sym typeface="Mulish"/>
            </a:endParaRPr>
          </a:p>
          <a:p>
            <a:pPr marL="457200" lvl="0" indent="-317500" algn="l" rtl="0">
              <a:spcBef>
                <a:spcPts val="0"/>
              </a:spcBef>
              <a:spcAft>
                <a:spcPts val="0"/>
              </a:spcAft>
              <a:buClr>
                <a:schemeClr val="dk1"/>
              </a:buClr>
              <a:buSzPts val="1400"/>
              <a:buFont typeface="Mulish"/>
              <a:buChar char="●"/>
            </a:pPr>
            <a:r>
              <a:rPr lang="en">
                <a:solidFill>
                  <a:schemeClr val="dk1"/>
                </a:solidFill>
                <a:latin typeface="Mulish"/>
                <a:ea typeface="Mulish"/>
                <a:cs typeface="Mulish"/>
                <a:sym typeface="Mulish"/>
              </a:rPr>
              <a:t>Pour offrir une rétroaction formative sur la maîtrise des concepts par les élèves</a:t>
            </a:r>
            <a:endParaRPr>
              <a:solidFill>
                <a:schemeClr val="dk1"/>
              </a:solidFill>
              <a:latin typeface="Mulish"/>
              <a:ea typeface="Mulish"/>
              <a:cs typeface="Mulish"/>
              <a:sym typeface="Mulish"/>
            </a:endParaRPr>
          </a:p>
        </p:txBody>
      </p:sp>
      <p:pic>
        <p:nvPicPr>
          <p:cNvPr id="709" name="Google Shape;709;p74" title="Screenshot 2025-06-12 140633.png">
            <a:hlinkClick r:id="rId3"/>
          </p:cNvPr>
          <p:cNvPicPr preferRelativeResize="0"/>
          <p:nvPr/>
        </p:nvPicPr>
        <p:blipFill rotWithShape="1">
          <a:blip r:embed="rId4">
            <a:alphaModFix/>
          </a:blip>
          <a:srcRect r="14617"/>
          <a:stretch/>
        </p:blipFill>
        <p:spPr>
          <a:xfrm>
            <a:off x="718026" y="2929087"/>
            <a:ext cx="7347802" cy="1331200"/>
          </a:xfrm>
          <a:prstGeom prst="rect">
            <a:avLst/>
          </a:prstGeom>
          <a:noFill/>
          <a:ln w="9525" cap="flat" cmpd="sng">
            <a:solidFill>
              <a:srgbClr val="212529"/>
            </a:solidFill>
            <a:prstDash val="solid"/>
            <a:round/>
            <a:headEnd type="none" w="sm" len="sm"/>
            <a:tailEnd type="none" w="sm" len="sm"/>
          </a:ln>
        </p:spPr>
      </p:pic>
      <p:pic>
        <p:nvPicPr>
          <p:cNvPr id="710" name="Google Shape;710;p74"/>
          <p:cNvPicPr preferRelativeResize="0"/>
          <p:nvPr/>
        </p:nvPicPr>
        <p:blipFill>
          <a:blip r:embed="rId5">
            <a:alphaModFix/>
          </a:blip>
          <a:stretch>
            <a:fillRect/>
          </a:stretch>
        </p:blipFill>
        <p:spPr>
          <a:xfrm>
            <a:off x="7153874" y="386575"/>
            <a:ext cx="813900" cy="722400"/>
          </a:xfrm>
          <a:prstGeom prst="ellipse">
            <a:avLst/>
          </a:prstGeom>
          <a:noFill/>
          <a:ln>
            <a:noFill/>
          </a:ln>
        </p:spPr>
      </p:pic>
      <p:pic>
        <p:nvPicPr>
          <p:cNvPr id="711" name="Google Shape;711;p74"/>
          <p:cNvPicPr preferRelativeResize="0"/>
          <p:nvPr/>
        </p:nvPicPr>
        <p:blipFill>
          <a:blip r:embed="rId6">
            <a:alphaModFix/>
          </a:blip>
          <a:stretch>
            <a:fillRect/>
          </a:stretch>
        </p:blipFill>
        <p:spPr>
          <a:xfrm>
            <a:off x="8017833" y="386575"/>
            <a:ext cx="813900" cy="722400"/>
          </a:xfrm>
          <a:prstGeom prst="ellipse">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sp>
        <p:nvSpPr>
          <p:cNvPr id="716" name="Google Shape;716;p75"/>
          <p:cNvSpPr txBox="1">
            <a:spLocks noGrp="1"/>
          </p:cNvSpPr>
          <p:nvPr>
            <p:ph type="title"/>
          </p:nvPr>
        </p:nvSpPr>
        <p:spPr>
          <a:xfrm>
            <a:off x="3579950" y="2227050"/>
            <a:ext cx="3604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t>Application - à la tâche</a:t>
            </a:r>
            <a:endParaRPr sz="3000"/>
          </a:p>
          <a:p>
            <a:pPr marL="0" lvl="0" indent="0" algn="ctr" rtl="0">
              <a:spcBef>
                <a:spcPts val="0"/>
              </a:spcBef>
              <a:spcAft>
                <a:spcPts val="0"/>
              </a:spcAft>
              <a:buNone/>
            </a:pPr>
            <a:endParaRPr/>
          </a:p>
        </p:txBody>
      </p:sp>
      <p:sp>
        <p:nvSpPr>
          <p:cNvPr id="717" name="Google Shape;717;p75"/>
          <p:cNvSpPr txBox="1">
            <a:spLocks noGrp="1"/>
          </p:cNvSpPr>
          <p:nvPr>
            <p:ph type="title" idx="2"/>
          </p:nvPr>
        </p:nvSpPr>
        <p:spPr>
          <a:xfrm>
            <a:off x="1959250" y="1854500"/>
            <a:ext cx="1189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718" name="Google Shape;718;p75"/>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35</a:t>
            </a:fld>
            <a:endParaRPr/>
          </a:p>
        </p:txBody>
      </p:sp>
      <p:cxnSp>
        <p:nvCxnSpPr>
          <p:cNvPr id="719" name="Google Shape;719;p75"/>
          <p:cNvCxnSpPr/>
          <p:nvPr/>
        </p:nvCxnSpPr>
        <p:spPr>
          <a:xfrm rot="10800000" flipH="1">
            <a:off x="1600600" y="2910566"/>
            <a:ext cx="5942700" cy="6600"/>
          </a:xfrm>
          <a:prstGeom prst="straightConnector1">
            <a:avLst/>
          </a:prstGeom>
          <a:noFill/>
          <a:ln w="19050" cap="flat" cmpd="sng">
            <a:solidFill>
              <a:schemeClr val="lt1"/>
            </a:solidFill>
            <a:prstDash val="solid"/>
            <a:round/>
            <a:headEnd type="oval" w="med" len="med"/>
            <a:tailEnd type="oval" w="med" len="med"/>
          </a:ln>
        </p:spPr>
      </p:cxnSp>
      <p:cxnSp>
        <p:nvCxnSpPr>
          <p:cNvPr id="720" name="Google Shape;720;p75"/>
          <p:cNvCxnSpPr/>
          <p:nvPr/>
        </p:nvCxnSpPr>
        <p:spPr>
          <a:xfrm rot="10800000" flipH="1">
            <a:off x="1600600" y="1714341"/>
            <a:ext cx="5942700" cy="6600"/>
          </a:xfrm>
          <a:prstGeom prst="straightConnector1">
            <a:avLst/>
          </a:prstGeom>
          <a:noFill/>
          <a:ln w="19050" cap="flat" cmpd="sng">
            <a:solidFill>
              <a:schemeClr val="lt1"/>
            </a:solidFill>
            <a:prstDash val="solid"/>
            <a:round/>
            <a:headEnd type="oval" w="med" len="med"/>
            <a:tailEnd type="oval" w="med" len="med"/>
          </a:ln>
        </p:spPr>
      </p:cxnSp>
      <p:sp>
        <p:nvSpPr>
          <p:cNvPr id="721" name="Google Shape;721;p75"/>
          <p:cNvSpPr/>
          <p:nvPr/>
        </p:nvSpPr>
        <p:spPr>
          <a:xfrm>
            <a:off x="32448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75"/>
          <p:cNvSpPr/>
          <p:nvPr/>
        </p:nvSpPr>
        <p:spPr>
          <a:xfrm>
            <a:off x="72805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76"/>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solidFill>
                  <a:schemeClr val="dk2"/>
                </a:solidFill>
              </a:rPr>
              <a:t>36</a:t>
            </a:fld>
            <a:endParaRPr>
              <a:solidFill>
                <a:schemeClr val="dk2"/>
              </a:solidFill>
            </a:endParaRPr>
          </a:p>
        </p:txBody>
      </p:sp>
      <p:sp>
        <p:nvSpPr>
          <p:cNvPr id="728" name="Google Shape;728;p7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À la tâche!  Les étapes à suivre</a:t>
            </a:r>
            <a:endParaRPr/>
          </a:p>
        </p:txBody>
      </p:sp>
      <p:sp>
        <p:nvSpPr>
          <p:cNvPr id="729" name="Google Shape;729;p76"/>
          <p:cNvSpPr txBox="1">
            <a:spLocks noGrp="1"/>
          </p:cNvSpPr>
          <p:nvPr>
            <p:ph type="body" idx="1"/>
          </p:nvPr>
        </p:nvSpPr>
        <p:spPr>
          <a:xfrm>
            <a:off x="720000" y="1215750"/>
            <a:ext cx="7704000" cy="32331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Char char="❏"/>
            </a:pPr>
            <a:r>
              <a:rPr lang="en" sz="1700"/>
              <a:t>Déterminer le besoin pour votre contexte</a:t>
            </a:r>
            <a:endParaRPr sz="1700"/>
          </a:p>
          <a:p>
            <a:pPr marL="457200" lvl="0" indent="-349250" algn="l" rtl="0">
              <a:spcBef>
                <a:spcPts val="0"/>
              </a:spcBef>
              <a:spcAft>
                <a:spcPts val="0"/>
              </a:spcAft>
              <a:buSzPts val="1900"/>
              <a:buChar char="❏"/>
            </a:pPr>
            <a:r>
              <a:rPr lang="en" sz="1700"/>
              <a:t>Décider quel outil à utiliser selon le besoin (H5P, Canva, etc)</a:t>
            </a:r>
            <a:endParaRPr sz="1700"/>
          </a:p>
          <a:p>
            <a:pPr marL="457200" lvl="0" indent="-349250" algn="l" rtl="0">
              <a:spcBef>
                <a:spcPts val="0"/>
              </a:spcBef>
              <a:spcAft>
                <a:spcPts val="0"/>
              </a:spcAft>
              <a:buSzPts val="1900"/>
              <a:buChar char="❏"/>
            </a:pPr>
            <a:r>
              <a:rPr lang="en" sz="1700"/>
              <a:t>Faire la planification de votre ressource</a:t>
            </a:r>
            <a:endParaRPr sz="1700"/>
          </a:p>
          <a:p>
            <a:pPr marL="457200" lvl="0" indent="-349250" algn="l" rtl="0">
              <a:spcBef>
                <a:spcPts val="0"/>
              </a:spcBef>
              <a:spcAft>
                <a:spcPts val="0"/>
              </a:spcAft>
              <a:buSzPts val="1900"/>
              <a:buChar char="❏"/>
            </a:pPr>
            <a:r>
              <a:rPr lang="en" sz="1700"/>
              <a:t>Réviser la ressource pour les erreurs </a:t>
            </a:r>
            <a:endParaRPr sz="1700"/>
          </a:p>
          <a:p>
            <a:pPr marL="457200" lvl="0" indent="-349250" algn="l" rtl="0">
              <a:spcBef>
                <a:spcPts val="0"/>
              </a:spcBef>
              <a:spcAft>
                <a:spcPts val="0"/>
              </a:spcAft>
              <a:buSzPts val="1900"/>
              <a:buChar char="❏"/>
            </a:pPr>
            <a:r>
              <a:rPr lang="en" sz="1700"/>
              <a:t>Assurer l'accessibilité de votre ressource</a:t>
            </a:r>
            <a:endParaRPr sz="1700"/>
          </a:p>
          <a:p>
            <a:pPr marL="457200" lvl="0" indent="-349250" algn="l" rtl="0">
              <a:spcBef>
                <a:spcPts val="0"/>
              </a:spcBef>
              <a:spcAft>
                <a:spcPts val="0"/>
              </a:spcAft>
              <a:buSzPts val="1900"/>
              <a:buChar char="❏"/>
            </a:pPr>
            <a:r>
              <a:rPr lang="en" sz="1700"/>
              <a:t>Déterminer la licence </a:t>
            </a:r>
            <a:endParaRPr sz="1700"/>
          </a:p>
          <a:p>
            <a:pPr marL="457200" lvl="0" indent="-349250" algn="l" rtl="0">
              <a:spcBef>
                <a:spcPts val="0"/>
              </a:spcBef>
              <a:spcAft>
                <a:spcPts val="0"/>
              </a:spcAft>
              <a:buSzPts val="1900"/>
              <a:buChar char="❏"/>
            </a:pPr>
            <a:r>
              <a:rPr lang="en" sz="1700"/>
              <a:t>Publier votre ressource dans notre Hub</a:t>
            </a:r>
            <a:endParaRPr sz="1700"/>
          </a:p>
          <a:p>
            <a:pPr marL="914400" lvl="1" indent="-323850" algn="l" rtl="0">
              <a:spcBef>
                <a:spcPts val="0"/>
              </a:spcBef>
              <a:spcAft>
                <a:spcPts val="0"/>
              </a:spcAft>
              <a:buSzPts val="1500"/>
              <a:buChar char="❏"/>
            </a:pPr>
            <a:r>
              <a:rPr lang="en" sz="1700"/>
              <a:t>identifier les mots clés pour faciliter la recherche de votre ressource </a:t>
            </a:r>
            <a:endParaRPr sz="1700"/>
          </a:p>
        </p:txBody>
      </p:sp>
      <p:pic>
        <p:nvPicPr>
          <p:cNvPr id="730" name="Google Shape;730;p76" descr="Tasks check, checklist blue icon (Provided by Getty Images)"/>
          <p:cNvPicPr preferRelativeResize="0"/>
          <p:nvPr/>
        </p:nvPicPr>
        <p:blipFill>
          <a:blip r:embed="rId3">
            <a:alphaModFix/>
          </a:blip>
          <a:stretch>
            <a:fillRect/>
          </a:stretch>
        </p:blipFill>
        <p:spPr>
          <a:xfrm>
            <a:off x="6693125" y="356650"/>
            <a:ext cx="1262925" cy="1262925"/>
          </a:xfrm>
          <a:prstGeom prst="rect">
            <a:avLst/>
          </a:prstGeom>
          <a:noFill/>
          <a:ln>
            <a:noFill/>
          </a:ln>
        </p:spPr>
      </p:pic>
      <p:sp>
        <p:nvSpPr>
          <p:cNvPr id="731" name="Google Shape;731;p76"/>
          <p:cNvSpPr/>
          <p:nvPr/>
        </p:nvSpPr>
        <p:spPr>
          <a:xfrm>
            <a:off x="6475050" y="4055350"/>
            <a:ext cx="2188800" cy="6387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Mulish"/>
                <a:ea typeface="Mulish"/>
                <a:cs typeface="Mulish"/>
                <a:sym typeface="Mulish"/>
              </a:rPr>
              <a:t>Les prochaines diapos vont décrire chaque étape en plus de détails.</a:t>
            </a:r>
            <a:endParaRPr sz="1100">
              <a:latin typeface="Mulish"/>
              <a:ea typeface="Mulish"/>
              <a:cs typeface="Mulish"/>
              <a:sym typeface="Mulish"/>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35"/>
        <p:cNvGrpSpPr/>
        <p:nvPr/>
      </p:nvGrpSpPr>
      <p:grpSpPr>
        <a:xfrm>
          <a:off x="0" y="0"/>
          <a:ext cx="0" cy="0"/>
          <a:chOff x="0" y="0"/>
          <a:chExt cx="0" cy="0"/>
        </a:xfrm>
      </p:grpSpPr>
      <p:sp>
        <p:nvSpPr>
          <p:cNvPr id="736" name="Google Shape;736;p77"/>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solidFill>
                  <a:schemeClr val="dk2"/>
                </a:solidFill>
              </a:rPr>
              <a:t>37</a:t>
            </a:fld>
            <a:endParaRPr>
              <a:solidFill>
                <a:schemeClr val="dk2"/>
              </a:solidFill>
            </a:endParaRPr>
          </a:p>
        </p:txBody>
      </p:sp>
      <p:sp>
        <p:nvSpPr>
          <p:cNvPr id="737" name="Google Shape;737;p7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Détermine le besoin </a:t>
            </a:r>
            <a:endParaRPr/>
          </a:p>
        </p:txBody>
      </p:sp>
      <p:pic>
        <p:nvPicPr>
          <p:cNvPr id="738" name="Google Shape;738;p77" descr="Tasks check, checklist blue icon (Provided by Getty Images)"/>
          <p:cNvPicPr preferRelativeResize="0"/>
          <p:nvPr/>
        </p:nvPicPr>
        <p:blipFill>
          <a:blip r:embed="rId3">
            <a:alphaModFix/>
          </a:blip>
          <a:stretch>
            <a:fillRect/>
          </a:stretch>
        </p:blipFill>
        <p:spPr>
          <a:xfrm>
            <a:off x="6693125" y="356650"/>
            <a:ext cx="1262925" cy="1262925"/>
          </a:xfrm>
          <a:prstGeom prst="rect">
            <a:avLst/>
          </a:prstGeom>
          <a:noFill/>
          <a:ln>
            <a:noFill/>
          </a:ln>
        </p:spPr>
      </p:pic>
      <p:pic>
        <p:nvPicPr>
          <p:cNvPr id="739" name="Google Shape;739;p77"/>
          <p:cNvPicPr preferRelativeResize="0"/>
          <p:nvPr/>
        </p:nvPicPr>
        <p:blipFill>
          <a:blip r:embed="rId4">
            <a:alphaModFix/>
          </a:blip>
          <a:stretch>
            <a:fillRect/>
          </a:stretch>
        </p:blipFill>
        <p:spPr>
          <a:xfrm>
            <a:off x="457525" y="1017725"/>
            <a:ext cx="4388827" cy="2485059"/>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pic>
        <p:nvPicPr>
          <p:cNvPr id="740" name="Google Shape;740;p77"/>
          <p:cNvPicPr preferRelativeResize="0"/>
          <p:nvPr/>
        </p:nvPicPr>
        <p:blipFill>
          <a:blip r:embed="rId5">
            <a:alphaModFix/>
          </a:blip>
          <a:stretch>
            <a:fillRect/>
          </a:stretch>
        </p:blipFill>
        <p:spPr>
          <a:xfrm>
            <a:off x="4109525" y="2194300"/>
            <a:ext cx="4287740" cy="2408575"/>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741" name="Google Shape;741;p77">
            <a:hlinkClick r:id="rId6"/>
          </p:cNvPr>
          <p:cNvSpPr/>
          <p:nvPr/>
        </p:nvSpPr>
        <p:spPr>
          <a:xfrm>
            <a:off x="1254175" y="3769225"/>
            <a:ext cx="1621200" cy="7305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Cliquez </a:t>
            </a:r>
            <a:r>
              <a:rPr lang="en" u="sng">
                <a:solidFill>
                  <a:schemeClr val="hlink"/>
                </a:solidFill>
                <a:latin typeface="Mulish"/>
                <a:ea typeface="Mulish"/>
                <a:cs typeface="Mulish"/>
                <a:sym typeface="Mulish"/>
                <a:hlinkClick r:id="rId6"/>
              </a:rPr>
              <a:t>ici</a:t>
            </a:r>
            <a:r>
              <a:rPr lang="en">
                <a:latin typeface="Mulish"/>
                <a:ea typeface="Mulish"/>
                <a:cs typeface="Mulish"/>
                <a:sym typeface="Mulish"/>
              </a:rPr>
              <a:t> pour instructions</a:t>
            </a:r>
            <a:endParaRPr>
              <a:latin typeface="Mulish"/>
              <a:ea typeface="Mulish"/>
              <a:cs typeface="Mulish"/>
              <a:sym typeface="Mulish"/>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sp>
        <p:nvSpPr>
          <p:cNvPr id="746" name="Google Shape;746;p78"/>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solidFill>
                  <a:schemeClr val="dk2"/>
                </a:solidFill>
              </a:rPr>
              <a:t>38</a:t>
            </a:fld>
            <a:endParaRPr>
              <a:solidFill>
                <a:schemeClr val="dk2"/>
              </a:solidFill>
            </a:endParaRPr>
          </a:p>
        </p:txBody>
      </p:sp>
      <p:sp>
        <p:nvSpPr>
          <p:cNvPr id="747" name="Google Shape;747;p7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Quel outil? </a:t>
            </a:r>
            <a:endParaRPr/>
          </a:p>
        </p:txBody>
      </p:sp>
      <p:pic>
        <p:nvPicPr>
          <p:cNvPr id="748" name="Google Shape;748;p78" descr="Tasks check, checklist blue icon (Provided by Getty Images)"/>
          <p:cNvPicPr preferRelativeResize="0"/>
          <p:nvPr/>
        </p:nvPicPr>
        <p:blipFill>
          <a:blip r:embed="rId3">
            <a:alphaModFix/>
          </a:blip>
          <a:stretch>
            <a:fillRect/>
          </a:stretch>
        </p:blipFill>
        <p:spPr>
          <a:xfrm>
            <a:off x="7779600" y="365300"/>
            <a:ext cx="1144627" cy="1144627"/>
          </a:xfrm>
          <a:prstGeom prst="rect">
            <a:avLst/>
          </a:prstGeom>
          <a:noFill/>
          <a:ln>
            <a:noFill/>
          </a:ln>
        </p:spPr>
      </p:pic>
      <p:pic>
        <p:nvPicPr>
          <p:cNvPr id="749" name="Google Shape;749;p78"/>
          <p:cNvPicPr preferRelativeResize="0"/>
          <p:nvPr/>
        </p:nvPicPr>
        <p:blipFill>
          <a:blip r:embed="rId4">
            <a:alphaModFix/>
          </a:blip>
          <a:stretch>
            <a:fillRect/>
          </a:stretch>
        </p:blipFill>
        <p:spPr>
          <a:xfrm>
            <a:off x="472250" y="1017725"/>
            <a:ext cx="3048400" cy="2929950"/>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750" name="Google Shape;750;p78"/>
          <p:cNvSpPr/>
          <p:nvPr/>
        </p:nvSpPr>
        <p:spPr>
          <a:xfrm>
            <a:off x="720000" y="4151075"/>
            <a:ext cx="2359200" cy="6615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Cliquez «New H5P» et vous aurez une liste des possibilités</a:t>
            </a:r>
            <a:endParaRPr>
              <a:latin typeface="Mulish"/>
              <a:ea typeface="Mulish"/>
              <a:cs typeface="Mulish"/>
              <a:sym typeface="Mulish"/>
            </a:endParaRPr>
          </a:p>
        </p:txBody>
      </p:sp>
      <p:pic>
        <p:nvPicPr>
          <p:cNvPr id="751" name="Google Shape;751;p78"/>
          <p:cNvPicPr preferRelativeResize="0"/>
          <p:nvPr/>
        </p:nvPicPr>
        <p:blipFill>
          <a:blip r:embed="rId5">
            <a:alphaModFix/>
          </a:blip>
          <a:stretch>
            <a:fillRect/>
          </a:stretch>
        </p:blipFill>
        <p:spPr>
          <a:xfrm>
            <a:off x="3624250" y="1017725"/>
            <a:ext cx="3449685" cy="3219126"/>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752" name="Google Shape;752;p78"/>
          <p:cNvSpPr/>
          <p:nvPr/>
        </p:nvSpPr>
        <p:spPr>
          <a:xfrm>
            <a:off x="426475" y="1596350"/>
            <a:ext cx="881700" cy="406200"/>
          </a:xfrm>
          <a:prstGeom prst="ellipse">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
        <p:nvSpPr>
          <p:cNvPr id="753" name="Google Shape;753;p78"/>
          <p:cNvSpPr/>
          <p:nvPr/>
        </p:nvSpPr>
        <p:spPr>
          <a:xfrm>
            <a:off x="3483425" y="1230075"/>
            <a:ext cx="881700" cy="406200"/>
          </a:xfrm>
          <a:prstGeom prst="ellipse">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
        <p:nvSpPr>
          <p:cNvPr id="754" name="Google Shape;754;p78"/>
          <p:cNvSpPr/>
          <p:nvPr/>
        </p:nvSpPr>
        <p:spPr>
          <a:xfrm>
            <a:off x="4365125" y="1230075"/>
            <a:ext cx="881700" cy="406200"/>
          </a:xfrm>
          <a:prstGeom prst="ellipse">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sh"/>
              <a:ea typeface="Mulish"/>
              <a:cs typeface="Mulish"/>
              <a:sym typeface="Mulish"/>
            </a:endParaRPr>
          </a:p>
        </p:txBody>
      </p:sp>
      <p:sp>
        <p:nvSpPr>
          <p:cNvPr id="755" name="Google Shape;755;p78"/>
          <p:cNvSpPr/>
          <p:nvPr/>
        </p:nvSpPr>
        <p:spPr>
          <a:xfrm>
            <a:off x="4498000" y="235425"/>
            <a:ext cx="2359200" cy="6615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Cliquez «Tutorial» pour les étapes de créer la ressource</a:t>
            </a:r>
            <a:endParaRPr>
              <a:latin typeface="Mulish"/>
              <a:ea typeface="Mulish"/>
              <a:cs typeface="Mulish"/>
              <a:sym typeface="Mulish"/>
            </a:endParaRPr>
          </a:p>
        </p:txBody>
      </p:sp>
      <p:cxnSp>
        <p:nvCxnSpPr>
          <p:cNvPr id="756" name="Google Shape;756;p78"/>
          <p:cNvCxnSpPr>
            <a:stCxn id="753" idx="0"/>
          </p:cNvCxnSpPr>
          <p:nvPr/>
        </p:nvCxnSpPr>
        <p:spPr>
          <a:xfrm rot="10800000" flipH="1">
            <a:off x="3924275" y="749175"/>
            <a:ext cx="504600" cy="480900"/>
          </a:xfrm>
          <a:prstGeom prst="straightConnector1">
            <a:avLst/>
          </a:prstGeom>
          <a:noFill/>
          <a:ln w="9525" cap="flat" cmpd="sng">
            <a:solidFill>
              <a:schemeClr val="dk2"/>
            </a:solidFill>
            <a:prstDash val="solid"/>
            <a:round/>
            <a:headEnd type="none" w="med" len="med"/>
            <a:tailEnd type="none" w="med" len="med"/>
          </a:ln>
        </p:spPr>
      </p:cxnSp>
      <p:sp>
        <p:nvSpPr>
          <p:cNvPr id="757" name="Google Shape;757;p78"/>
          <p:cNvSpPr/>
          <p:nvPr/>
        </p:nvSpPr>
        <p:spPr>
          <a:xfrm>
            <a:off x="6323000" y="2420450"/>
            <a:ext cx="2359200" cy="8625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Cliquez «Example» pour un exemple d’une activité avec le H5P choisie</a:t>
            </a:r>
            <a:endParaRPr>
              <a:latin typeface="Mulish"/>
              <a:ea typeface="Mulish"/>
              <a:cs typeface="Mulish"/>
              <a:sym typeface="Mulish"/>
            </a:endParaRPr>
          </a:p>
        </p:txBody>
      </p:sp>
      <p:cxnSp>
        <p:nvCxnSpPr>
          <p:cNvPr id="758" name="Google Shape;758;p78"/>
          <p:cNvCxnSpPr/>
          <p:nvPr/>
        </p:nvCxnSpPr>
        <p:spPr>
          <a:xfrm>
            <a:off x="5117703" y="1652988"/>
            <a:ext cx="1292400" cy="9249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62"/>
        <p:cNvGrpSpPr/>
        <p:nvPr/>
      </p:nvGrpSpPr>
      <p:grpSpPr>
        <a:xfrm>
          <a:off x="0" y="0"/>
          <a:ext cx="0" cy="0"/>
          <a:chOff x="0" y="0"/>
          <a:chExt cx="0" cy="0"/>
        </a:xfrm>
      </p:grpSpPr>
      <p:sp>
        <p:nvSpPr>
          <p:cNvPr id="763" name="Google Shape;763;p79"/>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solidFill>
                  <a:schemeClr val="dk2"/>
                </a:solidFill>
              </a:rPr>
              <a:t>39</a:t>
            </a:fld>
            <a:endParaRPr>
              <a:solidFill>
                <a:schemeClr val="dk2"/>
              </a:solidFill>
            </a:endParaRPr>
          </a:p>
        </p:txBody>
      </p:sp>
      <p:sp>
        <p:nvSpPr>
          <p:cNvPr id="764" name="Google Shape;764;p7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Planification</a:t>
            </a:r>
            <a:endParaRPr/>
          </a:p>
        </p:txBody>
      </p:sp>
      <p:pic>
        <p:nvPicPr>
          <p:cNvPr id="765" name="Google Shape;765;p79" descr="Tasks check, checklist blue icon (Provided by Getty Images)"/>
          <p:cNvPicPr preferRelativeResize="0"/>
          <p:nvPr/>
        </p:nvPicPr>
        <p:blipFill>
          <a:blip r:embed="rId3">
            <a:alphaModFix/>
          </a:blip>
          <a:stretch>
            <a:fillRect/>
          </a:stretch>
        </p:blipFill>
        <p:spPr>
          <a:xfrm>
            <a:off x="6693125" y="356650"/>
            <a:ext cx="1262925" cy="1262925"/>
          </a:xfrm>
          <a:prstGeom prst="rect">
            <a:avLst/>
          </a:prstGeom>
          <a:noFill/>
          <a:ln>
            <a:noFill/>
          </a:ln>
        </p:spPr>
      </p:pic>
      <p:pic>
        <p:nvPicPr>
          <p:cNvPr id="766" name="Google Shape;766;p79">
            <a:hlinkClick r:id="rId4"/>
          </p:cNvPr>
          <p:cNvPicPr preferRelativeResize="0"/>
          <p:nvPr/>
        </p:nvPicPr>
        <p:blipFill>
          <a:blip r:embed="rId5">
            <a:alphaModFix/>
          </a:blip>
          <a:stretch>
            <a:fillRect/>
          </a:stretch>
        </p:blipFill>
        <p:spPr>
          <a:xfrm>
            <a:off x="1085200" y="1071450"/>
            <a:ext cx="2490476" cy="3188649"/>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pic>
        <p:nvPicPr>
          <p:cNvPr id="767" name="Google Shape;767;p79">
            <a:hlinkClick r:id="rId6"/>
          </p:cNvPr>
          <p:cNvPicPr preferRelativeResize="0"/>
          <p:nvPr/>
        </p:nvPicPr>
        <p:blipFill>
          <a:blip r:embed="rId7">
            <a:alphaModFix/>
          </a:blip>
          <a:stretch>
            <a:fillRect/>
          </a:stretch>
        </p:blipFill>
        <p:spPr>
          <a:xfrm>
            <a:off x="4091180" y="1527875"/>
            <a:ext cx="4384516" cy="2678501"/>
          </a:xfrm>
          <a:prstGeom prst="rect">
            <a:avLst/>
          </a:prstGeom>
          <a:noFill/>
          <a:ln>
            <a:noFill/>
          </a:ln>
          <a:effectLst>
            <a:outerShdw blurRad="57150" dist="19050" dir="5400000" algn="bl" rotWithShape="0">
              <a:srgbClr val="000000">
                <a:alpha val="50000"/>
              </a:srgbClr>
            </a:outerShdw>
          </a:effectLst>
        </p:spPr>
      </p:pic>
      <p:sp>
        <p:nvSpPr>
          <p:cNvPr id="768" name="Google Shape;768;p79"/>
          <p:cNvSpPr txBox="1"/>
          <p:nvPr/>
        </p:nvSpPr>
        <p:spPr>
          <a:xfrm>
            <a:off x="4196175" y="4260100"/>
            <a:ext cx="4279500" cy="26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latin typeface="Lexend"/>
                <a:ea typeface="Lexend"/>
                <a:cs typeface="Lexend"/>
                <a:sym typeface="Lexend"/>
              </a:rPr>
              <a:t>Outil de décision concernant l’utilisation équitable aux niveaux élémentaire et secondaire</a:t>
            </a:r>
            <a:endParaRPr sz="2000">
              <a:solidFill>
                <a:srgbClr val="212529"/>
              </a:solidFill>
              <a:highlight>
                <a:srgbClr val="FBFBFF"/>
              </a:highlight>
              <a:latin typeface="Lexend"/>
              <a:ea typeface="Lexend"/>
              <a:cs typeface="Lexend"/>
              <a:sym typeface="Lexend"/>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sp>
        <p:nvSpPr>
          <p:cNvPr id="769" name="Google Shape;769;p79"/>
          <p:cNvSpPr txBox="1"/>
          <p:nvPr/>
        </p:nvSpPr>
        <p:spPr>
          <a:xfrm>
            <a:off x="1085200" y="4395075"/>
            <a:ext cx="2490600" cy="26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latin typeface="Lexend"/>
                <a:ea typeface="Lexend"/>
                <a:cs typeface="Lexend"/>
                <a:sym typeface="Lexend"/>
              </a:rPr>
              <a:t>Feuille de route - création </a:t>
            </a:r>
            <a:endParaRPr sz="2000">
              <a:solidFill>
                <a:srgbClr val="212529"/>
              </a:solidFill>
              <a:highlight>
                <a:srgbClr val="FBFBFF"/>
              </a:highlight>
              <a:latin typeface="Lexend"/>
              <a:ea typeface="Lexend"/>
              <a:cs typeface="Lexend"/>
              <a:sym typeface="Lexend"/>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44"/>
          <p:cNvSpPr txBox="1">
            <a:spLocks noGrp="1"/>
          </p:cNvSpPr>
          <p:nvPr>
            <p:ph type="title"/>
          </p:nvPr>
        </p:nvSpPr>
        <p:spPr>
          <a:xfrm>
            <a:off x="3579950" y="2227050"/>
            <a:ext cx="3604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t>Survol de Camerise Studio</a:t>
            </a:r>
            <a:endParaRPr sz="3000"/>
          </a:p>
          <a:p>
            <a:pPr marL="0" lvl="0" indent="0" algn="ctr" rtl="0">
              <a:spcBef>
                <a:spcPts val="0"/>
              </a:spcBef>
              <a:spcAft>
                <a:spcPts val="0"/>
              </a:spcAft>
              <a:buNone/>
            </a:pPr>
            <a:endParaRPr/>
          </a:p>
        </p:txBody>
      </p:sp>
      <p:sp>
        <p:nvSpPr>
          <p:cNvPr id="376" name="Google Shape;376;p44"/>
          <p:cNvSpPr txBox="1">
            <a:spLocks noGrp="1"/>
          </p:cNvSpPr>
          <p:nvPr>
            <p:ph type="title" idx="2"/>
          </p:nvPr>
        </p:nvSpPr>
        <p:spPr>
          <a:xfrm>
            <a:off x="1959250" y="1854500"/>
            <a:ext cx="1189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377" name="Google Shape;377;p44"/>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a:t>
            </a:fld>
            <a:endParaRPr/>
          </a:p>
        </p:txBody>
      </p:sp>
      <p:cxnSp>
        <p:nvCxnSpPr>
          <p:cNvPr id="378" name="Google Shape;378;p44"/>
          <p:cNvCxnSpPr/>
          <p:nvPr/>
        </p:nvCxnSpPr>
        <p:spPr>
          <a:xfrm rot="10800000" flipH="1">
            <a:off x="1600600" y="2910566"/>
            <a:ext cx="5942700" cy="6600"/>
          </a:xfrm>
          <a:prstGeom prst="straightConnector1">
            <a:avLst/>
          </a:prstGeom>
          <a:noFill/>
          <a:ln w="19050" cap="flat" cmpd="sng">
            <a:solidFill>
              <a:schemeClr val="lt1"/>
            </a:solidFill>
            <a:prstDash val="solid"/>
            <a:round/>
            <a:headEnd type="oval" w="med" len="med"/>
            <a:tailEnd type="oval" w="med" len="med"/>
          </a:ln>
        </p:spPr>
      </p:cxnSp>
      <p:cxnSp>
        <p:nvCxnSpPr>
          <p:cNvPr id="379" name="Google Shape;379;p44"/>
          <p:cNvCxnSpPr/>
          <p:nvPr/>
        </p:nvCxnSpPr>
        <p:spPr>
          <a:xfrm rot="10800000" flipH="1">
            <a:off x="1600600" y="1714341"/>
            <a:ext cx="5942700" cy="6600"/>
          </a:xfrm>
          <a:prstGeom prst="straightConnector1">
            <a:avLst/>
          </a:prstGeom>
          <a:noFill/>
          <a:ln w="19050" cap="flat" cmpd="sng">
            <a:solidFill>
              <a:schemeClr val="lt1"/>
            </a:solidFill>
            <a:prstDash val="solid"/>
            <a:round/>
            <a:headEnd type="oval" w="med" len="med"/>
            <a:tailEnd type="oval" w="med" len="med"/>
          </a:ln>
        </p:spPr>
      </p:cxnSp>
      <p:sp>
        <p:nvSpPr>
          <p:cNvPr id="380" name="Google Shape;380;p44"/>
          <p:cNvSpPr/>
          <p:nvPr/>
        </p:nvSpPr>
        <p:spPr>
          <a:xfrm>
            <a:off x="32448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44"/>
          <p:cNvSpPr/>
          <p:nvPr/>
        </p:nvSpPr>
        <p:spPr>
          <a:xfrm>
            <a:off x="72805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73"/>
        <p:cNvGrpSpPr/>
        <p:nvPr/>
      </p:nvGrpSpPr>
      <p:grpSpPr>
        <a:xfrm>
          <a:off x="0" y="0"/>
          <a:ext cx="0" cy="0"/>
          <a:chOff x="0" y="0"/>
          <a:chExt cx="0" cy="0"/>
        </a:xfrm>
      </p:grpSpPr>
      <p:graphicFrame>
        <p:nvGraphicFramePr>
          <p:cNvPr id="774" name="Google Shape;774;p80"/>
          <p:cNvGraphicFramePr/>
          <p:nvPr/>
        </p:nvGraphicFramePr>
        <p:xfrm>
          <a:off x="632833" y="773650"/>
          <a:ext cx="3000000" cy="3000000"/>
        </p:xfrm>
        <a:graphic>
          <a:graphicData uri="http://schemas.openxmlformats.org/drawingml/2006/table">
            <a:tbl>
              <a:tblPr firstRow="1" bandRow="1">
                <a:noFill/>
                <a:tableStyleId>{3B6E064B-C977-41CF-BC61-C2665EEB6B72}</a:tableStyleId>
              </a:tblPr>
              <a:tblGrid>
                <a:gridCol w="1917300">
                  <a:extLst>
                    <a:ext uri="{9D8B030D-6E8A-4147-A177-3AD203B41FA5}">
                      <a16:colId xmlns:a16="http://schemas.microsoft.com/office/drawing/2014/main" val="20000"/>
                    </a:ext>
                  </a:extLst>
                </a:gridCol>
                <a:gridCol w="4786675">
                  <a:extLst>
                    <a:ext uri="{9D8B030D-6E8A-4147-A177-3AD203B41FA5}">
                      <a16:colId xmlns:a16="http://schemas.microsoft.com/office/drawing/2014/main" val="20001"/>
                    </a:ext>
                  </a:extLst>
                </a:gridCol>
              </a:tblGrid>
              <a:tr h="527625">
                <a:tc>
                  <a:txBody>
                    <a:bodyPr/>
                    <a:lstStyle/>
                    <a:p>
                      <a:pPr marL="0" marR="0" lvl="0" indent="0" algn="l" rtl="0">
                        <a:spcBef>
                          <a:spcPts val="0"/>
                        </a:spcBef>
                        <a:spcAft>
                          <a:spcPts val="0"/>
                        </a:spcAft>
                        <a:buNone/>
                      </a:pPr>
                      <a:r>
                        <a:rPr lang="en" sz="1200" u="none" strike="noStrike" cap="none">
                          <a:solidFill>
                            <a:srgbClr val="FFFFFF"/>
                          </a:solidFill>
                          <a:latin typeface="Lexend"/>
                          <a:ea typeface="Lexend"/>
                          <a:cs typeface="Lexend"/>
                          <a:sym typeface="Lexend"/>
                        </a:rPr>
                        <a:t>Catégoriec</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solidFill>
                      <a:schemeClr val="dk2"/>
                    </a:solidFill>
                  </a:tcPr>
                </a:tc>
                <a:tc>
                  <a:txBody>
                    <a:bodyPr/>
                    <a:lstStyle/>
                    <a:p>
                      <a:pPr marL="0" marR="0" lvl="0" indent="0" algn="l" rtl="0">
                        <a:spcBef>
                          <a:spcPts val="0"/>
                        </a:spcBef>
                        <a:spcAft>
                          <a:spcPts val="0"/>
                        </a:spcAft>
                        <a:buNone/>
                      </a:pPr>
                      <a:r>
                        <a:rPr lang="en" sz="1200">
                          <a:solidFill>
                            <a:srgbClr val="FFFFFF"/>
                          </a:solidFill>
                          <a:latin typeface="Lexend"/>
                          <a:ea typeface="Lexend"/>
                          <a:cs typeface="Lexend"/>
                          <a:sym typeface="Lexend"/>
                        </a:rPr>
                        <a:t>Éléments à vérifier</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solidFill>
                      <a:schemeClr val="dk2"/>
                    </a:solidFill>
                  </a:tcPr>
                </a:tc>
                <a:extLst>
                  <a:ext uri="{0D108BD9-81ED-4DB2-BD59-A6C34878D82A}">
                    <a16:rowId xmlns:a16="http://schemas.microsoft.com/office/drawing/2014/main" val="10000"/>
                  </a:ext>
                </a:extLst>
              </a:tr>
              <a:tr h="527625">
                <a:tc>
                  <a:txBody>
                    <a:bodyPr/>
                    <a:lstStyle/>
                    <a:p>
                      <a:pPr marL="0" marR="0" lvl="0" indent="0" algn="l" rtl="0">
                        <a:spcBef>
                          <a:spcPts val="0"/>
                        </a:spcBef>
                        <a:spcAft>
                          <a:spcPts val="0"/>
                        </a:spcAft>
                        <a:buNone/>
                      </a:pPr>
                      <a:r>
                        <a:rPr lang="en" sz="1200">
                          <a:latin typeface="Lexend"/>
                          <a:ea typeface="Lexend"/>
                          <a:cs typeface="Lexend"/>
                          <a:sym typeface="Lexend"/>
                        </a:rPr>
                        <a:t>Orthographe</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 sz="1200">
                          <a:latin typeface="Lexend"/>
                          <a:ea typeface="Lexend"/>
                          <a:cs typeface="Lexend"/>
                          <a:sym typeface="Lexend"/>
                        </a:rPr>
                        <a:t>☐ Mots correctement orthographiés</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Homophones bien utilisés (a/à, et/est, son/sont…)</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615100">
                <a:tc>
                  <a:txBody>
                    <a:bodyPr/>
                    <a:lstStyle/>
                    <a:p>
                      <a:pPr marL="0" marR="0" lvl="0" indent="0" algn="l" rtl="0">
                        <a:spcBef>
                          <a:spcPts val="0"/>
                        </a:spcBef>
                        <a:spcAft>
                          <a:spcPts val="0"/>
                        </a:spcAft>
                        <a:buNone/>
                      </a:pPr>
                      <a:r>
                        <a:rPr lang="en" sz="1200">
                          <a:latin typeface="Lexend"/>
                          <a:ea typeface="Lexend"/>
                          <a:cs typeface="Lexend"/>
                          <a:sym typeface="Lexend"/>
                        </a:rPr>
                        <a:t>Grammaire</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200">
                          <a:latin typeface="Lexend"/>
                          <a:ea typeface="Lexend"/>
                          <a:cs typeface="Lexend"/>
                          <a:sym typeface="Lexend"/>
                        </a:rPr>
                        <a:t>☐ Accords en genre et en nombre</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Bon usage des articles, prépositions et pronoms</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Structures grammaticales correctes</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527625">
                <a:tc>
                  <a:txBody>
                    <a:bodyPr/>
                    <a:lstStyle/>
                    <a:p>
                      <a:pPr marL="0" marR="0" lvl="0" indent="0" algn="l" rtl="0">
                        <a:spcBef>
                          <a:spcPts val="0"/>
                        </a:spcBef>
                        <a:spcAft>
                          <a:spcPts val="0"/>
                        </a:spcAft>
                        <a:buNone/>
                      </a:pPr>
                      <a:r>
                        <a:rPr lang="en" sz="1200">
                          <a:latin typeface="Lexend"/>
                          <a:ea typeface="Lexend"/>
                          <a:cs typeface="Lexend"/>
                          <a:sym typeface="Lexend"/>
                        </a:rPr>
                        <a:t>Conjugaison</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 sz="1200">
                          <a:latin typeface="Lexend"/>
                          <a:ea typeface="Lexend"/>
                          <a:cs typeface="Lexend"/>
                          <a:sym typeface="Lexend"/>
                        </a:rPr>
                        <a:t>☐ Verbes conjugués correctement selon le temps et le sujet</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Concordance des temps respectée</a:t>
                      </a:r>
                      <a:endParaRPr>
                        <a:latin typeface="Lexend"/>
                        <a:ea typeface="Lexend"/>
                        <a:cs typeface="Lexend"/>
                        <a:sym typeface="Lexend"/>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615100">
                <a:tc>
                  <a:txBody>
                    <a:bodyPr/>
                    <a:lstStyle/>
                    <a:p>
                      <a:pPr marL="0" marR="0" lvl="0" indent="0" algn="l" rtl="0">
                        <a:spcBef>
                          <a:spcPts val="0"/>
                        </a:spcBef>
                        <a:spcAft>
                          <a:spcPts val="0"/>
                        </a:spcAft>
                        <a:buNone/>
                      </a:pPr>
                      <a:r>
                        <a:rPr lang="en" sz="1200">
                          <a:latin typeface="Lexend"/>
                          <a:ea typeface="Lexend"/>
                          <a:cs typeface="Lexend"/>
                          <a:sym typeface="Lexend"/>
                        </a:rPr>
                        <a:t>Ponctuation &amp; typographie</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200">
                          <a:latin typeface="Lexend"/>
                          <a:ea typeface="Lexend"/>
                          <a:cs typeface="Lexend"/>
                          <a:sym typeface="Lexend"/>
                        </a:rPr>
                        <a:t>☐ Majuscules en début de phrase et pour noms propres</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Ponctuation adéquate (., !, ?, : ;)</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Typographie respectée (espaces, guillemets « »…)</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738675">
                <a:tc>
                  <a:txBody>
                    <a:bodyPr/>
                    <a:lstStyle/>
                    <a:p>
                      <a:pPr marL="0" marR="0" lvl="0" indent="0" algn="l" rtl="0">
                        <a:spcBef>
                          <a:spcPts val="0"/>
                        </a:spcBef>
                        <a:spcAft>
                          <a:spcPts val="0"/>
                        </a:spcAft>
                        <a:buNone/>
                      </a:pPr>
                      <a:r>
                        <a:rPr lang="en" sz="1200">
                          <a:latin typeface="Lexend"/>
                          <a:ea typeface="Lexend"/>
                          <a:cs typeface="Lexend"/>
                          <a:sym typeface="Lexend"/>
                        </a:rPr>
                        <a:t>Clarté &amp; fluidité</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 sz="1200">
                          <a:latin typeface="Lexend"/>
                          <a:ea typeface="Lexend"/>
                          <a:cs typeface="Lexend"/>
                          <a:sym typeface="Lexend"/>
                        </a:rPr>
                        <a:t>☐ Consignes claires et précises</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Niveau de langage adapté aux élèves</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Idées bien structurées et logiques</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527625">
                <a:tc>
                  <a:txBody>
                    <a:bodyPr/>
                    <a:lstStyle/>
                    <a:p>
                      <a:pPr marL="0" marR="0" lvl="0" indent="0" algn="l" rtl="0">
                        <a:spcBef>
                          <a:spcPts val="0"/>
                        </a:spcBef>
                        <a:spcAft>
                          <a:spcPts val="0"/>
                        </a:spcAft>
                        <a:buNone/>
                      </a:pPr>
                      <a:r>
                        <a:rPr lang="en" sz="1200">
                          <a:latin typeface="Lexend"/>
                          <a:ea typeface="Lexend"/>
                          <a:cs typeface="Lexend"/>
                          <a:sym typeface="Lexend"/>
                        </a:rPr>
                        <a:t>Relecture finale</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200">
                          <a:latin typeface="Lexend"/>
                          <a:ea typeface="Lexend"/>
                          <a:cs typeface="Lexend"/>
                          <a:sym typeface="Lexend"/>
                        </a:rPr>
                        <a:t>☐ Utilisation d’un outil de correction (Antidote, correcteur en ligne…)</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pic>
        <p:nvPicPr>
          <p:cNvPr id="775" name="Google Shape;775;p80" descr="Tasks check, checklist blue icon (Provided by Getty Images)"/>
          <p:cNvPicPr preferRelativeResize="0"/>
          <p:nvPr/>
        </p:nvPicPr>
        <p:blipFill>
          <a:blip r:embed="rId3">
            <a:alphaModFix/>
          </a:blip>
          <a:stretch>
            <a:fillRect/>
          </a:stretch>
        </p:blipFill>
        <p:spPr>
          <a:xfrm>
            <a:off x="7659350" y="209650"/>
            <a:ext cx="1262925" cy="1262925"/>
          </a:xfrm>
          <a:prstGeom prst="rect">
            <a:avLst/>
          </a:prstGeom>
          <a:noFill/>
          <a:ln>
            <a:noFill/>
          </a:ln>
        </p:spPr>
      </p:pic>
      <p:sp>
        <p:nvSpPr>
          <p:cNvPr id="776" name="Google Shape;776;p80"/>
          <p:cNvSpPr txBox="1"/>
          <p:nvPr/>
        </p:nvSpPr>
        <p:spPr>
          <a:xfrm>
            <a:off x="499825" y="171450"/>
            <a:ext cx="5736300" cy="48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chemeClr val="dk1"/>
                </a:solidFill>
                <a:latin typeface="Quicksand"/>
                <a:ea typeface="Quicksand"/>
                <a:cs typeface="Quicksand"/>
                <a:sym typeface="Quicksand"/>
              </a:rPr>
              <a:t>Réviser la ressource</a:t>
            </a:r>
            <a:endParaRPr>
              <a:solidFill>
                <a:schemeClr val="dk1"/>
              </a:solidFill>
              <a:latin typeface="Mulish"/>
              <a:ea typeface="Mulish"/>
              <a:cs typeface="Mulish"/>
              <a:sym typeface="Mulish"/>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80"/>
        <p:cNvGrpSpPr/>
        <p:nvPr/>
      </p:nvGrpSpPr>
      <p:grpSpPr>
        <a:xfrm>
          <a:off x="0" y="0"/>
          <a:ext cx="0" cy="0"/>
          <a:chOff x="0" y="0"/>
          <a:chExt cx="0" cy="0"/>
        </a:xfrm>
      </p:grpSpPr>
      <p:sp>
        <p:nvSpPr>
          <p:cNvPr id="781" name="Google Shape;781;p81"/>
          <p:cNvSpPr txBox="1">
            <a:spLocks noGrp="1"/>
          </p:cNvSpPr>
          <p:nvPr>
            <p:ph type="ctrTitle"/>
          </p:nvPr>
        </p:nvSpPr>
        <p:spPr>
          <a:xfrm>
            <a:off x="274325" y="249900"/>
            <a:ext cx="8664300" cy="906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b="1"/>
              <a:t>Vérifier l'accessibilité de la ressource</a:t>
            </a:r>
            <a:endParaRPr sz="3000" b="1"/>
          </a:p>
        </p:txBody>
      </p:sp>
      <p:graphicFrame>
        <p:nvGraphicFramePr>
          <p:cNvPr id="782" name="Google Shape;782;p81"/>
          <p:cNvGraphicFramePr/>
          <p:nvPr/>
        </p:nvGraphicFramePr>
        <p:xfrm>
          <a:off x="274320" y="813650"/>
          <a:ext cx="3000000" cy="3000000"/>
        </p:xfrm>
        <a:graphic>
          <a:graphicData uri="http://schemas.openxmlformats.org/drawingml/2006/table">
            <a:tbl>
              <a:tblPr firstRow="1" bandRow="1">
                <a:noFill/>
                <a:tableStyleId>{3B6E064B-C977-41CF-BC61-C2665EEB6B72}</a:tableStyleId>
              </a:tblPr>
              <a:tblGrid>
                <a:gridCol w="2286000">
                  <a:extLst>
                    <a:ext uri="{9D8B030D-6E8A-4147-A177-3AD203B41FA5}">
                      <a16:colId xmlns:a16="http://schemas.microsoft.com/office/drawing/2014/main" val="20000"/>
                    </a:ext>
                  </a:extLst>
                </a:gridCol>
                <a:gridCol w="5943600">
                  <a:extLst>
                    <a:ext uri="{9D8B030D-6E8A-4147-A177-3AD203B41FA5}">
                      <a16:colId xmlns:a16="http://schemas.microsoft.com/office/drawing/2014/main" val="20001"/>
                    </a:ext>
                  </a:extLst>
                </a:gridCol>
              </a:tblGrid>
              <a:tr h="514350">
                <a:tc>
                  <a:txBody>
                    <a:bodyPr/>
                    <a:lstStyle/>
                    <a:p>
                      <a:pPr marL="0" marR="0" lvl="0" indent="0" algn="l" rtl="0">
                        <a:spcBef>
                          <a:spcPts val="0"/>
                        </a:spcBef>
                        <a:spcAft>
                          <a:spcPts val="0"/>
                        </a:spcAft>
                        <a:buNone/>
                      </a:pPr>
                      <a:r>
                        <a:rPr lang="en" sz="1200">
                          <a:solidFill>
                            <a:srgbClr val="FFFFFF"/>
                          </a:solidFill>
                          <a:latin typeface="Lexend"/>
                          <a:ea typeface="Lexend"/>
                          <a:cs typeface="Lexend"/>
                          <a:sym typeface="Lexend"/>
                        </a:rPr>
                        <a:t>Catégorie</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solidFill>
                      <a:schemeClr val="dk2"/>
                    </a:solidFill>
                  </a:tcPr>
                </a:tc>
                <a:tc>
                  <a:txBody>
                    <a:bodyPr/>
                    <a:lstStyle/>
                    <a:p>
                      <a:pPr marL="0" marR="0" lvl="0" indent="0" algn="l" rtl="0">
                        <a:spcBef>
                          <a:spcPts val="0"/>
                        </a:spcBef>
                        <a:spcAft>
                          <a:spcPts val="0"/>
                        </a:spcAft>
                        <a:buNone/>
                      </a:pPr>
                      <a:r>
                        <a:rPr lang="en" sz="1200">
                          <a:solidFill>
                            <a:srgbClr val="FFFFFF"/>
                          </a:solidFill>
                          <a:latin typeface="Lexend"/>
                          <a:ea typeface="Lexend"/>
                          <a:cs typeface="Lexend"/>
                          <a:sym typeface="Lexend"/>
                        </a:rPr>
                        <a:t>Éléments à vérifier</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solidFill>
                      <a:schemeClr val="dk2"/>
                    </a:solidFill>
                  </a:tcPr>
                </a:tc>
                <a:extLst>
                  <a:ext uri="{0D108BD9-81ED-4DB2-BD59-A6C34878D82A}">
                    <a16:rowId xmlns:a16="http://schemas.microsoft.com/office/drawing/2014/main" val="10000"/>
                  </a:ext>
                </a:extLst>
              </a:tr>
              <a:tr h="514350">
                <a:tc>
                  <a:txBody>
                    <a:bodyPr/>
                    <a:lstStyle/>
                    <a:p>
                      <a:pPr marL="0" marR="0" lvl="0" indent="0" algn="l" rtl="0">
                        <a:spcBef>
                          <a:spcPts val="0"/>
                        </a:spcBef>
                        <a:spcAft>
                          <a:spcPts val="0"/>
                        </a:spcAft>
                        <a:buNone/>
                      </a:pPr>
                      <a:r>
                        <a:rPr lang="en" sz="1200">
                          <a:latin typeface="Lexend"/>
                          <a:ea typeface="Lexend"/>
                          <a:cs typeface="Lexend"/>
                          <a:sym typeface="Lexend"/>
                        </a:rPr>
                        <a:t>Texte lisible</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 sz="1200">
                          <a:latin typeface="Lexend"/>
                          <a:ea typeface="Lexend"/>
                          <a:cs typeface="Lexend"/>
                          <a:sym typeface="Lexend"/>
                        </a:rPr>
                        <a:t>☐ Police claire ?</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Contraste suffisant ?</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514350">
                <a:tc>
                  <a:txBody>
                    <a:bodyPr/>
                    <a:lstStyle/>
                    <a:p>
                      <a:pPr marL="0" marR="0" lvl="0" indent="0" algn="l" rtl="0">
                        <a:spcBef>
                          <a:spcPts val="0"/>
                        </a:spcBef>
                        <a:spcAft>
                          <a:spcPts val="0"/>
                        </a:spcAft>
                        <a:buNone/>
                      </a:pPr>
                      <a:r>
                        <a:rPr lang="en" sz="1200">
                          <a:latin typeface="Lexend"/>
                          <a:ea typeface="Lexend"/>
                          <a:cs typeface="Lexend"/>
                          <a:sym typeface="Lexend"/>
                        </a:rPr>
                        <a:t>Navigation claire</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200">
                          <a:latin typeface="Lexend"/>
                          <a:ea typeface="Lexend"/>
                          <a:cs typeface="Lexend"/>
                          <a:sym typeface="Lexend"/>
                        </a:rPr>
                        <a:t>☐ Structure logique ?</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Menus accessibles ?</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514350">
                <a:tc>
                  <a:txBody>
                    <a:bodyPr/>
                    <a:lstStyle/>
                    <a:p>
                      <a:pPr marL="0" marR="0" lvl="0" indent="0" algn="l" rtl="0">
                        <a:spcBef>
                          <a:spcPts val="0"/>
                        </a:spcBef>
                        <a:spcAft>
                          <a:spcPts val="0"/>
                        </a:spcAft>
                        <a:buNone/>
                      </a:pPr>
                      <a:r>
                        <a:rPr lang="en" sz="1200">
                          <a:latin typeface="Lexend"/>
                          <a:ea typeface="Lexend"/>
                          <a:cs typeface="Lexend"/>
                          <a:sym typeface="Lexend"/>
                        </a:rPr>
                        <a:t>Images accessibles</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 sz="1200">
                          <a:latin typeface="Lexend"/>
                          <a:ea typeface="Lexend"/>
                          <a:cs typeface="Lexend"/>
                          <a:sym typeface="Lexend"/>
                        </a:rPr>
                        <a:t>☐ Texte alternatif ?</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Descriptions ?</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514350">
                <a:tc>
                  <a:txBody>
                    <a:bodyPr/>
                    <a:lstStyle/>
                    <a:p>
                      <a:pPr marL="0" marR="0" lvl="0" indent="0" algn="l" rtl="0">
                        <a:spcBef>
                          <a:spcPts val="0"/>
                        </a:spcBef>
                        <a:spcAft>
                          <a:spcPts val="0"/>
                        </a:spcAft>
                        <a:buNone/>
                      </a:pPr>
                      <a:r>
                        <a:rPr lang="en" sz="1200">
                          <a:latin typeface="Lexend"/>
                          <a:ea typeface="Lexend"/>
                          <a:cs typeface="Lexend"/>
                          <a:sym typeface="Lexend"/>
                        </a:rPr>
                        <a:t>Vidéos/Audios</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200">
                          <a:latin typeface="Lexend"/>
                          <a:ea typeface="Lexend"/>
                          <a:cs typeface="Lexend"/>
                          <a:sym typeface="Lexend"/>
                        </a:rPr>
                        <a:t>☐ Sous-titres ?</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Transcriptions ?</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514350">
                <a:tc>
                  <a:txBody>
                    <a:bodyPr/>
                    <a:lstStyle/>
                    <a:p>
                      <a:pPr marL="0" marR="0" lvl="0" indent="0" algn="l" rtl="0">
                        <a:spcBef>
                          <a:spcPts val="0"/>
                        </a:spcBef>
                        <a:spcAft>
                          <a:spcPts val="0"/>
                        </a:spcAft>
                        <a:buNone/>
                      </a:pPr>
                      <a:r>
                        <a:rPr lang="en" sz="1200">
                          <a:latin typeface="Lexend"/>
                          <a:ea typeface="Lexend"/>
                          <a:cs typeface="Lexend"/>
                          <a:sym typeface="Lexend"/>
                        </a:rPr>
                        <a:t>Clavier suffisant</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 sz="1200">
                          <a:latin typeface="Lexend"/>
                          <a:ea typeface="Lexend"/>
                          <a:cs typeface="Lexend"/>
                          <a:sym typeface="Lexend"/>
                        </a:rPr>
                        <a:t>☐ Tout fonctionne sans souris ?</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514350">
                <a:tc>
                  <a:txBody>
                    <a:bodyPr/>
                    <a:lstStyle/>
                    <a:p>
                      <a:pPr marL="0" marR="0" lvl="0" indent="0" algn="l" rtl="0">
                        <a:spcBef>
                          <a:spcPts val="0"/>
                        </a:spcBef>
                        <a:spcAft>
                          <a:spcPts val="0"/>
                        </a:spcAft>
                        <a:buNone/>
                      </a:pPr>
                      <a:r>
                        <a:rPr lang="en" sz="1200">
                          <a:latin typeface="Lexend"/>
                          <a:ea typeface="Lexend"/>
                          <a:cs typeface="Lexend"/>
                          <a:sym typeface="Lexend"/>
                        </a:rPr>
                        <a:t>Langage inclusif</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200">
                          <a:latin typeface="Lexend"/>
                          <a:ea typeface="Lexend"/>
                          <a:cs typeface="Lexend"/>
                          <a:sym typeface="Lexend"/>
                        </a:rPr>
                        <a:t>☐ Vocabulaire simple et respectueux ?</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514350">
                <a:tc>
                  <a:txBody>
                    <a:bodyPr/>
                    <a:lstStyle/>
                    <a:p>
                      <a:pPr marL="0" marR="0" lvl="0" indent="0" algn="l" rtl="0">
                        <a:spcBef>
                          <a:spcPts val="0"/>
                        </a:spcBef>
                        <a:spcAft>
                          <a:spcPts val="0"/>
                        </a:spcAft>
                        <a:buNone/>
                      </a:pPr>
                      <a:r>
                        <a:rPr lang="en" sz="1200">
                          <a:latin typeface="Lexend"/>
                          <a:ea typeface="Lexend"/>
                          <a:cs typeface="Lexend"/>
                          <a:sym typeface="Lexend"/>
                        </a:rPr>
                        <a:t>Temps raisonnable</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 sz="1200">
                          <a:latin typeface="Lexend"/>
                          <a:ea typeface="Lexend"/>
                          <a:cs typeface="Lexend"/>
                          <a:sym typeface="Lexend"/>
                        </a:rPr>
                        <a:t>☐ Pas de limites strictes ?</a:t>
                      </a:r>
                      <a:endParaRPr>
                        <a:latin typeface="Lexend"/>
                        <a:ea typeface="Lexend"/>
                        <a:cs typeface="Lexend"/>
                        <a:sym typeface="Lexend"/>
                      </a:endParaRPr>
                    </a:p>
                    <a:p>
                      <a:pPr marL="0" marR="0" lvl="0" indent="0" algn="l" rtl="0">
                        <a:spcBef>
                          <a:spcPts val="0"/>
                        </a:spcBef>
                        <a:spcAft>
                          <a:spcPts val="0"/>
                        </a:spcAft>
                        <a:buNone/>
                      </a:pPr>
                      <a:r>
                        <a:rPr lang="en" sz="1200">
                          <a:latin typeface="Lexend"/>
                          <a:ea typeface="Lexend"/>
                          <a:cs typeface="Lexend"/>
                          <a:sym typeface="Lexend"/>
                        </a:rPr>
                        <a:t>☐ Rejouable ?</a:t>
                      </a:r>
                      <a:endParaRPr>
                        <a:latin typeface="Lexend"/>
                        <a:ea typeface="Lexend"/>
                        <a:cs typeface="Lexend"/>
                        <a:sym typeface="Lexend"/>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bl>
          </a:graphicData>
        </a:graphic>
      </p:graphicFrame>
      <p:pic>
        <p:nvPicPr>
          <p:cNvPr id="783" name="Google Shape;783;p81" descr="Tasks check, checklist blue icon (Provided by Getty Images)"/>
          <p:cNvPicPr preferRelativeResize="0"/>
          <p:nvPr/>
        </p:nvPicPr>
        <p:blipFill>
          <a:blip r:embed="rId3">
            <a:alphaModFix/>
          </a:blip>
          <a:stretch>
            <a:fillRect/>
          </a:stretch>
        </p:blipFill>
        <p:spPr>
          <a:xfrm>
            <a:off x="7617200" y="307113"/>
            <a:ext cx="1262925" cy="126292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8" name="Google Shape;788;p82"/>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solidFill>
                  <a:schemeClr val="dk2"/>
                </a:solidFill>
              </a:rPr>
              <a:t>42</a:t>
            </a:fld>
            <a:endParaRPr>
              <a:solidFill>
                <a:schemeClr val="dk2"/>
              </a:solidFill>
            </a:endParaRPr>
          </a:p>
        </p:txBody>
      </p:sp>
      <p:sp>
        <p:nvSpPr>
          <p:cNvPr id="789" name="Google Shape;789;p8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Cheat Sheet - Publiez votre RÉL </a:t>
            </a:r>
            <a:endParaRPr/>
          </a:p>
        </p:txBody>
      </p:sp>
      <p:pic>
        <p:nvPicPr>
          <p:cNvPr id="790" name="Google Shape;790;p82" descr="Tasks check, checklist blue icon (Provided by Getty Images)"/>
          <p:cNvPicPr preferRelativeResize="0"/>
          <p:nvPr/>
        </p:nvPicPr>
        <p:blipFill>
          <a:blip r:embed="rId3">
            <a:alphaModFix/>
          </a:blip>
          <a:stretch>
            <a:fillRect/>
          </a:stretch>
        </p:blipFill>
        <p:spPr>
          <a:xfrm>
            <a:off x="6693125" y="356650"/>
            <a:ext cx="1262925" cy="1262925"/>
          </a:xfrm>
          <a:prstGeom prst="rect">
            <a:avLst/>
          </a:prstGeom>
          <a:noFill/>
          <a:ln>
            <a:noFill/>
          </a:ln>
        </p:spPr>
      </p:pic>
      <p:pic>
        <p:nvPicPr>
          <p:cNvPr id="791" name="Google Shape;791;p82">
            <a:hlinkClick r:id="rId4"/>
          </p:cNvPr>
          <p:cNvPicPr preferRelativeResize="0"/>
          <p:nvPr/>
        </p:nvPicPr>
        <p:blipFill>
          <a:blip r:embed="rId5">
            <a:alphaModFix/>
          </a:blip>
          <a:stretch>
            <a:fillRect/>
          </a:stretch>
        </p:blipFill>
        <p:spPr>
          <a:xfrm>
            <a:off x="937000" y="1100400"/>
            <a:ext cx="4138665" cy="3280349"/>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792" name="Google Shape;792;p82"/>
          <p:cNvSpPr txBox="1"/>
          <p:nvPr/>
        </p:nvSpPr>
        <p:spPr>
          <a:xfrm>
            <a:off x="5285900" y="2255000"/>
            <a:ext cx="3286500" cy="199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Mulish"/>
                <a:ea typeface="Mulish"/>
                <a:cs typeface="Mulish"/>
                <a:sym typeface="Mulish"/>
              </a:rPr>
              <a:t>Utilisez cette ressource de Camerise pour vous aider avec la création de votre REL.</a:t>
            </a:r>
            <a:endParaRPr>
              <a:solidFill>
                <a:schemeClr val="dk1"/>
              </a:solidFill>
              <a:latin typeface="Mulish"/>
              <a:ea typeface="Mulish"/>
              <a:cs typeface="Mulish"/>
              <a:sym typeface="Mulish"/>
            </a:endParaRPr>
          </a:p>
        </p:txBody>
      </p:sp>
      <p:sp>
        <p:nvSpPr>
          <p:cNvPr id="793" name="Google Shape;793;p82"/>
          <p:cNvSpPr/>
          <p:nvPr/>
        </p:nvSpPr>
        <p:spPr>
          <a:xfrm>
            <a:off x="4928475" y="1792950"/>
            <a:ext cx="1176900" cy="572700"/>
          </a:xfrm>
          <a:prstGeom prst="leftArrow">
            <a:avLst>
              <a:gd name="adj1" fmla="val 50000"/>
              <a:gd name="adj2"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Cliquer</a:t>
            </a:r>
            <a:endParaRPr>
              <a:latin typeface="Mulish"/>
              <a:ea typeface="Mulish"/>
              <a:cs typeface="Mulish"/>
              <a:sym typeface="Mulish"/>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97"/>
        <p:cNvGrpSpPr/>
        <p:nvPr/>
      </p:nvGrpSpPr>
      <p:grpSpPr>
        <a:xfrm>
          <a:off x="0" y="0"/>
          <a:ext cx="0" cy="0"/>
          <a:chOff x="0" y="0"/>
          <a:chExt cx="0" cy="0"/>
        </a:xfrm>
      </p:grpSpPr>
      <p:sp>
        <p:nvSpPr>
          <p:cNvPr id="798" name="Google Shape;798;p83"/>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solidFill>
                  <a:schemeClr val="dk2"/>
                </a:solidFill>
              </a:rPr>
              <a:t>43</a:t>
            </a:fld>
            <a:endParaRPr>
              <a:solidFill>
                <a:schemeClr val="dk2"/>
              </a:solidFill>
            </a:endParaRPr>
          </a:p>
        </p:txBody>
      </p:sp>
      <p:sp>
        <p:nvSpPr>
          <p:cNvPr id="799" name="Google Shape;799;p83"/>
          <p:cNvSpPr txBox="1">
            <a:spLocks noGrp="1"/>
          </p:cNvSpPr>
          <p:nvPr>
            <p:ph type="title"/>
          </p:nvPr>
        </p:nvSpPr>
        <p:spPr>
          <a:xfrm>
            <a:off x="720000" y="445025"/>
            <a:ext cx="6068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Intégrer des H5P à des LMS (Learning Management Systems)</a:t>
            </a:r>
            <a:endParaRPr/>
          </a:p>
          <a:p>
            <a:pPr marL="0" lvl="0" indent="0" algn="l" rtl="0">
              <a:spcBef>
                <a:spcPts val="0"/>
              </a:spcBef>
              <a:spcAft>
                <a:spcPts val="0"/>
              </a:spcAft>
              <a:buNone/>
            </a:pPr>
            <a:endParaRPr/>
          </a:p>
        </p:txBody>
      </p:sp>
      <p:pic>
        <p:nvPicPr>
          <p:cNvPr id="800" name="Google Shape;800;p83" descr="Tasks check, checklist blue icon (Provided by Getty Images)"/>
          <p:cNvPicPr preferRelativeResize="0"/>
          <p:nvPr/>
        </p:nvPicPr>
        <p:blipFill>
          <a:blip r:embed="rId3">
            <a:alphaModFix/>
          </a:blip>
          <a:stretch>
            <a:fillRect/>
          </a:stretch>
        </p:blipFill>
        <p:spPr>
          <a:xfrm>
            <a:off x="6693125" y="356650"/>
            <a:ext cx="1262925" cy="1262925"/>
          </a:xfrm>
          <a:prstGeom prst="rect">
            <a:avLst/>
          </a:prstGeom>
          <a:noFill/>
          <a:ln>
            <a:noFill/>
          </a:ln>
        </p:spPr>
      </p:pic>
      <p:sp>
        <p:nvSpPr>
          <p:cNvPr id="801" name="Google Shape;801;p83"/>
          <p:cNvSpPr txBox="1"/>
          <p:nvPr/>
        </p:nvSpPr>
        <p:spPr>
          <a:xfrm>
            <a:off x="5562525" y="2077025"/>
            <a:ext cx="3286500" cy="199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Mulish"/>
                <a:ea typeface="Mulish"/>
                <a:cs typeface="Mulish"/>
                <a:sym typeface="Mulish"/>
              </a:rPr>
              <a:t>Cette collection vise à aider les éducateurs.trices à utiliser les contenus H5P avec leurs élèves en les intégrant à leur système d'apprentissage en ligne.</a:t>
            </a:r>
            <a:endParaRPr>
              <a:solidFill>
                <a:schemeClr val="dk1"/>
              </a:solidFill>
              <a:latin typeface="Mulish"/>
              <a:ea typeface="Mulish"/>
              <a:cs typeface="Mulish"/>
              <a:sym typeface="Mulish"/>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pic>
        <p:nvPicPr>
          <p:cNvPr id="802" name="Google Shape;802;p83">
            <a:hlinkClick r:id="rId4"/>
          </p:cNvPr>
          <p:cNvPicPr preferRelativeResize="0"/>
          <p:nvPr/>
        </p:nvPicPr>
        <p:blipFill>
          <a:blip r:embed="rId5">
            <a:alphaModFix/>
          </a:blip>
          <a:stretch>
            <a:fillRect/>
          </a:stretch>
        </p:blipFill>
        <p:spPr>
          <a:xfrm>
            <a:off x="979350" y="1982375"/>
            <a:ext cx="3670150" cy="2620500"/>
          </a:xfrm>
          <a:prstGeom prst="rect">
            <a:avLst/>
          </a:prstGeom>
          <a:noFill/>
          <a:ln w="9525" cap="flat" cmpd="sng">
            <a:solidFill>
              <a:schemeClr val="dk2"/>
            </a:solidFill>
            <a:prstDash val="solid"/>
            <a:round/>
            <a:headEnd type="none" w="sm" len="sm"/>
            <a:tailEnd type="none" w="sm" len="sm"/>
          </a:ln>
        </p:spPr>
      </p:pic>
      <p:sp>
        <p:nvSpPr>
          <p:cNvPr id="803" name="Google Shape;803;p83"/>
          <p:cNvSpPr/>
          <p:nvPr/>
        </p:nvSpPr>
        <p:spPr>
          <a:xfrm>
            <a:off x="4297650" y="2077025"/>
            <a:ext cx="1176900" cy="572700"/>
          </a:xfrm>
          <a:prstGeom prst="leftArrow">
            <a:avLst>
              <a:gd name="adj1" fmla="val 50000"/>
              <a:gd name="adj2"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Cliquer</a:t>
            </a:r>
            <a:endParaRPr>
              <a:latin typeface="Mulish"/>
              <a:ea typeface="Mulish"/>
              <a:cs typeface="Mulish"/>
              <a:sym typeface="Mulish"/>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07"/>
        <p:cNvGrpSpPr/>
        <p:nvPr/>
      </p:nvGrpSpPr>
      <p:grpSpPr>
        <a:xfrm>
          <a:off x="0" y="0"/>
          <a:ext cx="0" cy="0"/>
          <a:chOff x="0" y="0"/>
          <a:chExt cx="0" cy="0"/>
        </a:xfrm>
      </p:grpSpPr>
      <p:sp>
        <p:nvSpPr>
          <p:cNvPr id="808" name="Google Shape;808;p84"/>
          <p:cNvSpPr txBox="1">
            <a:spLocks noGrp="1"/>
          </p:cNvSpPr>
          <p:nvPr>
            <p:ph type="title"/>
          </p:nvPr>
        </p:nvSpPr>
        <p:spPr>
          <a:xfrm>
            <a:off x="3579950" y="2227050"/>
            <a:ext cx="3604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t>On partage!</a:t>
            </a:r>
            <a:endParaRPr sz="3000"/>
          </a:p>
          <a:p>
            <a:pPr marL="0" lvl="0" indent="0" algn="ctr" rtl="0">
              <a:spcBef>
                <a:spcPts val="0"/>
              </a:spcBef>
              <a:spcAft>
                <a:spcPts val="0"/>
              </a:spcAft>
              <a:buNone/>
            </a:pPr>
            <a:endParaRPr/>
          </a:p>
        </p:txBody>
      </p:sp>
      <p:sp>
        <p:nvSpPr>
          <p:cNvPr id="809" name="Google Shape;809;p84"/>
          <p:cNvSpPr txBox="1">
            <a:spLocks noGrp="1"/>
          </p:cNvSpPr>
          <p:nvPr>
            <p:ph type="title" idx="2"/>
          </p:nvPr>
        </p:nvSpPr>
        <p:spPr>
          <a:xfrm>
            <a:off x="1959250" y="1854500"/>
            <a:ext cx="1189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endParaRPr/>
          </a:p>
        </p:txBody>
      </p:sp>
      <p:sp>
        <p:nvSpPr>
          <p:cNvPr id="810" name="Google Shape;810;p84"/>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44</a:t>
            </a:fld>
            <a:endParaRPr/>
          </a:p>
        </p:txBody>
      </p:sp>
      <p:cxnSp>
        <p:nvCxnSpPr>
          <p:cNvPr id="811" name="Google Shape;811;p84"/>
          <p:cNvCxnSpPr/>
          <p:nvPr/>
        </p:nvCxnSpPr>
        <p:spPr>
          <a:xfrm rot="10800000" flipH="1">
            <a:off x="1600600" y="2910566"/>
            <a:ext cx="5942700" cy="6600"/>
          </a:xfrm>
          <a:prstGeom prst="straightConnector1">
            <a:avLst/>
          </a:prstGeom>
          <a:noFill/>
          <a:ln w="19050" cap="flat" cmpd="sng">
            <a:solidFill>
              <a:schemeClr val="lt1"/>
            </a:solidFill>
            <a:prstDash val="solid"/>
            <a:round/>
            <a:headEnd type="oval" w="med" len="med"/>
            <a:tailEnd type="oval" w="med" len="med"/>
          </a:ln>
        </p:spPr>
      </p:cxnSp>
      <p:cxnSp>
        <p:nvCxnSpPr>
          <p:cNvPr id="812" name="Google Shape;812;p84"/>
          <p:cNvCxnSpPr/>
          <p:nvPr/>
        </p:nvCxnSpPr>
        <p:spPr>
          <a:xfrm rot="10800000" flipH="1">
            <a:off x="1600600" y="1714341"/>
            <a:ext cx="5942700" cy="6600"/>
          </a:xfrm>
          <a:prstGeom prst="straightConnector1">
            <a:avLst/>
          </a:prstGeom>
          <a:noFill/>
          <a:ln w="19050" cap="flat" cmpd="sng">
            <a:solidFill>
              <a:schemeClr val="lt1"/>
            </a:solidFill>
            <a:prstDash val="solid"/>
            <a:round/>
            <a:headEnd type="oval" w="med" len="med"/>
            <a:tailEnd type="oval" w="med" len="med"/>
          </a:ln>
        </p:spPr>
      </p:cxnSp>
      <p:sp>
        <p:nvSpPr>
          <p:cNvPr id="813" name="Google Shape;813;p84"/>
          <p:cNvSpPr/>
          <p:nvPr/>
        </p:nvSpPr>
        <p:spPr>
          <a:xfrm>
            <a:off x="32448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84"/>
          <p:cNvSpPr/>
          <p:nvPr/>
        </p:nvSpPr>
        <p:spPr>
          <a:xfrm>
            <a:off x="72805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818"/>
        <p:cNvGrpSpPr/>
        <p:nvPr/>
      </p:nvGrpSpPr>
      <p:grpSpPr>
        <a:xfrm>
          <a:off x="0" y="0"/>
          <a:ext cx="0" cy="0"/>
          <a:chOff x="0" y="0"/>
          <a:chExt cx="0" cy="0"/>
        </a:xfrm>
      </p:grpSpPr>
      <p:sp>
        <p:nvSpPr>
          <p:cNvPr id="819" name="Google Shape;819;p85"/>
          <p:cNvSpPr txBox="1">
            <a:spLocks noGrp="1"/>
          </p:cNvSpPr>
          <p:nvPr>
            <p:ph type="title"/>
          </p:nvPr>
        </p:nvSpPr>
        <p:spPr>
          <a:xfrm>
            <a:off x="273150" y="445025"/>
            <a:ext cx="8787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Explorer des ressources de notre communauté</a:t>
            </a:r>
            <a:endParaRPr/>
          </a:p>
        </p:txBody>
      </p:sp>
      <p:sp>
        <p:nvSpPr>
          <p:cNvPr id="820" name="Google Shape;820;p85"/>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45</a:t>
            </a:fld>
            <a:endParaRPr/>
          </a:p>
        </p:txBody>
      </p:sp>
      <p:pic>
        <p:nvPicPr>
          <p:cNvPr id="821" name="Google Shape;821;p85">
            <a:hlinkClick r:id="rId3"/>
          </p:cNvPr>
          <p:cNvPicPr preferRelativeResize="0"/>
          <p:nvPr/>
        </p:nvPicPr>
        <p:blipFill>
          <a:blip r:embed="rId4">
            <a:alphaModFix/>
          </a:blip>
          <a:stretch>
            <a:fillRect/>
          </a:stretch>
        </p:blipFill>
        <p:spPr>
          <a:xfrm>
            <a:off x="3476716" y="1146388"/>
            <a:ext cx="2422950" cy="2949675"/>
          </a:xfrm>
          <a:prstGeom prst="rect">
            <a:avLst/>
          </a:prstGeom>
          <a:noFill/>
          <a:ln w="19050"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pic>
        <p:nvPicPr>
          <p:cNvPr id="822" name="Google Shape;822;p85">
            <a:hlinkClick r:id="rId5"/>
          </p:cNvPr>
          <p:cNvPicPr preferRelativeResize="0"/>
          <p:nvPr/>
        </p:nvPicPr>
        <p:blipFill>
          <a:blip r:embed="rId6">
            <a:alphaModFix/>
          </a:blip>
          <a:stretch>
            <a:fillRect/>
          </a:stretch>
        </p:blipFill>
        <p:spPr>
          <a:xfrm>
            <a:off x="781437" y="1119850"/>
            <a:ext cx="2465426" cy="3002750"/>
          </a:xfrm>
          <a:prstGeom prst="rect">
            <a:avLst/>
          </a:prstGeom>
          <a:noFill/>
          <a:ln w="19050"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pic>
        <p:nvPicPr>
          <p:cNvPr id="823" name="Google Shape;823;p85">
            <a:hlinkClick r:id="rId7"/>
          </p:cNvPr>
          <p:cNvPicPr preferRelativeResize="0"/>
          <p:nvPr/>
        </p:nvPicPr>
        <p:blipFill>
          <a:blip r:embed="rId8">
            <a:alphaModFix/>
          </a:blip>
          <a:stretch>
            <a:fillRect/>
          </a:stretch>
        </p:blipFill>
        <p:spPr>
          <a:xfrm>
            <a:off x="6129513" y="1153700"/>
            <a:ext cx="2422950" cy="2935052"/>
          </a:xfrm>
          <a:prstGeom prst="rect">
            <a:avLst/>
          </a:prstGeom>
          <a:noFill/>
          <a:ln w="19050"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27"/>
        <p:cNvGrpSpPr/>
        <p:nvPr/>
      </p:nvGrpSpPr>
      <p:grpSpPr>
        <a:xfrm>
          <a:off x="0" y="0"/>
          <a:ext cx="0" cy="0"/>
          <a:chOff x="0" y="0"/>
          <a:chExt cx="0" cy="0"/>
        </a:xfrm>
      </p:grpSpPr>
      <p:sp>
        <p:nvSpPr>
          <p:cNvPr id="828" name="Google Shape;828;p86"/>
          <p:cNvSpPr txBox="1">
            <a:spLocks noGrp="1"/>
          </p:cNvSpPr>
          <p:nvPr>
            <p:ph type="subTitle" idx="1"/>
          </p:nvPr>
        </p:nvSpPr>
        <p:spPr>
          <a:xfrm>
            <a:off x="969900" y="1312625"/>
            <a:ext cx="7204200" cy="147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«Le savoir n'a de valeur que s'il est partagé.»</a:t>
            </a:r>
            <a:endParaRPr/>
          </a:p>
        </p:txBody>
      </p:sp>
      <p:sp>
        <p:nvSpPr>
          <p:cNvPr id="829" name="Google Shape;829;p86"/>
          <p:cNvSpPr txBox="1">
            <a:spLocks noGrp="1"/>
          </p:cNvSpPr>
          <p:nvPr>
            <p:ph type="title"/>
          </p:nvPr>
        </p:nvSpPr>
        <p:spPr>
          <a:xfrm>
            <a:off x="969900" y="3387600"/>
            <a:ext cx="7204200" cy="531900"/>
          </a:xfrm>
          <a:prstGeom prst="rect">
            <a:avLst/>
          </a:prstGeom>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—Proverbe africain</a:t>
            </a:r>
            <a:endParaRPr/>
          </a:p>
        </p:txBody>
      </p:sp>
      <p:sp>
        <p:nvSpPr>
          <p:cNvPr id="830" name="Google Shape;830;p86"/>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46</a:t>
            </a:fld>
            <a:endParaRPr/>
          </a:p>
        </p:txBody>
      </p:sp>
      <p:cxnSp>
        <p:nvCxnSpPr>
          <p:cNvPr id="831" name="Google Shape;831;p86"/>
          <p:cNvCxnSpPr/>
          <p:nvPr/>
        </p:nvCxnSpPr>
        <p:spPr>
          <a:xfrm rot="10800000" flipH="1">
            <a:off x="2553150" y="3923150"/>
            <a:ext cx="4037700" cy="6600"/>
          </a:xfrm>
          <a:prstGeom prst="straightConnector1">
            <a:avLst/>
          </a:prstGeom>
          <a:noFill/>
          <a:ln w="19050" cap="flat" cmpd="sng">
            <a:solidFill>
              <a:schemeClr val="lt1"/>
            </a:solidFill>
            <a:prstDash val="solid"/>
            <a:round/>
            <a:headEnd type="oval" w="med" len="med"/>
            <a:tailEnd type="oval" w="med" len="med"/>
          </a:ln>
        </p:spPr>
      </p:cxnSp>
      <p:cxnSp>
        <p:nvCxnSpPr>
          <p:cNvPr id="832" name="Google Shape;832;p86"/>
          <p:cNvCxnSpPr/>
          <p:nvPr/>
        </p:nvCxnSpPr>
        <p:spPr>
          <a:xfrm rot="10800000" flipH="1">
            <a:off x="2553150" y="3325025"/>
            <a:ext cx="4037700" cy="6600"/>
          </a:xfrm>
          <a:prstGeom prst="straightConnector1">
            <a:avLst/>
          </a:prstGeom>
          <a:noFill/>
          <a:ln w="19050" cap="flat" cmpd="sng">
            <a:solidFill>
              <a:schemeClr val="lt1"/>
            </a:solidFill>
            <a:prstDash val="solid"/>
            <a:round/>
            <a:headEnd type="oval" w="med" len="med"/>
            <a:tailEnd type="oval" w="med" len="med"/>
          </a:ln>
        </p:spPr>
      </p:cxn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36"/>
        <p:cNvGrpSpPr/>
        <p:nvPr/>
      </p:nvGrpSpPr>
      <p:grpSpPr>
        <a:xfrm>
          <a:off x="0" y="0"/>
          <a:ext cx="0" cy="0"/>
          <a:chOff x="0" y="0"/>
          <a:chExt cx="0" cy="0"/>
        </a:xfrm>
      </p:grpSpPr>
      <p:sp>
        <p:nvSpPr>
          <p:cNvPr id="837" name="Google Shape;837;p87"/>
          <p:cNvSpPr txBox="1">
            <a:spLocks noGrp="1"/>
          </p:cNvSpPr>
          <p:nvPr>
            <p:ph type="title"/>
          </p:nvPr>
        </p:nvSpPr>
        <p:spPr>
          <a:xfrm>
            <a:off x="720000" y="445025"/>
            <a:ext cx="62664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Ressources utiles</a:t>
            </a:r>
            <a:endParaRPr/>
          </a:p>
        </p:txBody>
      </p:sp>
      <p:sp>
        <p:nvSpPr>
          <p:cNvPr id="838" name="Google Shape;838;p87"/>
          <p:cNvSpPr txBox="1">
            <a:spLocks noGrp="1"/>
          </p:cNvSpPr>
          <p:nvPr>
            <p:ph type="subTitle" idx="1"/>
          </p:nvPr>
        </p:nvSpPr>
        <p:spPr>
          <a:xfrm>
            <a:off x="720000" y="1347250"/>
            <a:ext cx="7324500" cy="317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Camerise - </a:t>
            </a:r>
            <a:r>
              <a:rPr lang="en" u="sng">
                <a:solidFill>
                  <a:schemeClr val="hlink"/>
                </a:solidFill>
                <a:hlinkClick r:id="rId3"/>
              </a:rPr>
              <a:t>How To...? Tutorials</a:t>
            </a:r>
            <a:r>
              <a:rPr lang="en"/>
              <a:t> (en anglais)</a:t>
            </a:r>
            <a:endParaRPr/>
          </a:p>
          <a:p>
            <a:pPr marL="0" lvl="0" indent="0" algn="l" rtl="0">
              <a:spcBef>
                <a:spcPts val="0"/>
              </a:spcBef>
              <a:spcAft>
                <a:spcPts val="0"/>
              </a:spcAft>
              <a:buNone/>
            </a:pPr>
            <a:endParaRPr sz="1200"/>
          </a:p>
          <a:p>
            <a:pPr marL="0" lvl="0" indent="0" algn="l" rtl="0">
              <a:spcBef>
                <a:spcPts val="0"/>
              </a:spcBef>
              <a:spcAft>
                <a:spcPts val="0"/>
              </a:spcAft>
              <a:buNone/>
            </a:pPr>
            <a:r>
              <a:rPr lang="en"/>
              <a:t>Camerise - </a:t>
            </a:r>
            <a:r>
              <a:rPr lang="en" u="sng">
                <a:solidFill>
                  <a:schemeClr val="hlink"/>
                </a:solidFill>
                <a:hlinkClick r:id="rId4"/>
              </a:rPr>
              <a:t>Collections Rubrics and Tools to assess OER/Outils et rubriques pour évaluer des REL</a:t>
            </a:r>
            <a:endParaRPr/>
          </a:p>
          <a:p>
            <a:pPr marL="0" lvl="0" indent="0" algn="l" rtl="0">
              <a:spcBef>
                <a:spcPts val="0"/>
              </a:spcBef>
              <a:spcAft>
                <a:spcPts val="0"/>
              </a:spcAft>
              <a:buNone/>
            </a:pPr>
            <a:endParaRPr sz="1200"/>
          </a:p>
          <a:p>
            <a:pPr marL="0" lvl="0" indent="0" algn="l" rtl="0">
              <a:spcBef>
                <a:spcPts val="0"/>
              </a:spcBef>
              <a:spcAft>
                <a:spcPts val="0"/>
              </a:spcAft>
              <a:buNone/>
            </a:pPr>
            <a:r>
              <a:rPr lang="en"/>
              <a:t>Camerise - </a:t>
            </a:r>
            <a:r>
              <a:rPr lang="en" u="sng">
                <a:solidFill>
                  <a:schemeClr val="hlink"/>
                </a:solidFill>
                <a:hlinkClick r:id="rId5"/>
              </a:rPr>
              <a:t>Démonstrations de création de H5P dans le Studio Camerise</a:t>
            </a:r>
            <a:endParaRPr sz="2300">
              <a:solidFill>
                <a:srgbClr val="212529"/>
              </a:solidFill>
              <a:highlight>
                <a:srgbClr val="FBFBFF"/>
              </a:highlight>
              <a:latin typeface="Montserrat"/>
              <a:ea typeface="Montserrat"/>
              <a:cs typeface="Montserrat"/>
              <a:sym typeface="Montserrat"/>
            </a:endParaRPr>
          </a:p>
          <a:p>
            <a:pPr marL="0" lvl="0" indent="0" algn="l" rtl="0">
              <a:spcBef>
                <a:spcPts val="0"/>
              </a:spcBef>
              <a:spcAft>
                <a:spcPts val="0"/>
              </a:spcAft>
              <a:buNone/>
            </a:pPr>
            <a:endParaRPr sz="1200">
              <a:solidFill>
                <a:srgbClr val="212529"/>
              </a:solidFill>
              <a:highlight>
                <a:srgbClr val="FBFBFF"/>
              </a:highlight>
              <a:latin typeface="Montserrat"/>
              <a:ea typeface="Montserrat"/>
              <a:cs typeface="Montserrat"/>
              <a:sym typeface="Montserrat"/>
            </a:endParaRPr>
          </a:p>
          <a:p>
            <a:pPr marL="0" lvl="0" indent="0" algn="l" rtl="0">
              <a:spcBef>
                <a:spcPts val="0"/>
              </a:spcBef>
              <a:spcAft>
                <a:spcPts val="0"/>
              </a:spcAft>
              <a:buNone/>
            </a:pPr>
            <a:r>
              <a:rPr lang="en"/>
              <a:t>Camerise - </a:t>
            </a:r>
            <a:r>
              <a:rPr lang="en" u="sng">
                <a:solidFill>
                  <a:schemeClr val="hlink"/>
                </a:solidFill>
                <a:hlinkClick r:id="rId6"/>
              </a:rPr>
              <a:t>Culturally Responsive Pedagogy with UDL Principles</a:t>
            </a:r>
            <a:endParaRPr/>
          </a:p>
          <a:p>
            <a:pPr marL="0" lvl="0" indent="0" algn="l" rtl="0">
              <a:spcBef>
                <a:spcPts val="0"/>
              </a:spcBef>
              <a:spcAft>
                <a:spcPts val="0"/>
              </a:spcAft>
              <a:buNone/>
            </a:pPr>
            <a:endParaRPr/>
          </a:p>
          <a:p>
            <a:pPr marL="0" lvl="0" indent="0" algn="l" rtl="0">
              <a:spcBef>
                <a:spcPts val="0"/>
              </a:spcBef>
              <a:spcAft>
                <a:spcPts val="0"/>
              </a:spcAft>
              <a:buNone/>
            </a:pPr>
            <a:r>
              <a:rPr lang="en" u="sng">
                <a:solidFill>
                  <a:schemeClr val="hlink"/>
                </a:solidFill>
                <a:hlinkClick r:id="rId7"/>
              </a:rPr>
              <a:t>101 creative ideas to use AI in Education: A Crowdsourced Collection </a:t>
            </a:r>
            <a:endParaRPr/>
          </a:p>
          <a:p>
            <a:pPr marL="0" lvl="0" indent="0" algn="l" rtl="0">
              <a:spcBef>
                <a:spcPts val="0"/>
              </a:spcBef>
              <a:spcAft>
                <a:spcPts val="0"/>
              </a:spcAft>
              <a:buNone/>
            </a:pPr>
            <a:endParaRPr/>
          </a:p>
          <a:p>
            <a:pPr marL="0" lvl="0" indent="0" algn="l" rtl="0">
              <a:spcBef>
                <a:spcPts val="0"/>
              </a:spcBef>
              <a:spcAft>
                <a:spcPts val="0"/>
              </a:spcAft>
              <a:buNone/>
            </a:pPr>
            <a:r>
              <a:rPr lang="en" u="sng">
                <a:solidFill>
                  <a:schemeClr val="hlink"/>
                </a:solidFill>
                <a:hlinkClick r:id="rId8"/>
              </a:rPr>
              <a:t>Developing Lesson Plans</a:t>
            </a:r>
            <a:endParaRPr/>
          </a:p>
        </p:txBody>
      </p:sp>
      <p:sp>
        <p:nvSpPr>
          <p:cNvPr id="839" name="Google Shape;839;p87"/>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47</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43"/>
        <p:cNvGrpSpPr/>
        <p:nvPr/>
      </p:nvGrpSpPr>
      <p:grpSpPr>
        <a:xfrm>
          <a:off x="0" y="0"/>
          <a:ext cx="0" cy="0"/>
          <a:chOff x="0" y="0"/>
          <a:chExt cx="0" cy="0"/>
        </a:xfrm>
      </p:grpSpPr>
      <p:sp>
        <p:nvSpPr>
          <p:cNvPr id="844" name="Google Shape;844;p88"/>
          <p:cNvSpPr txBox="1">
            <a:spLocks noGrp="1"/>
          </p:cNvSpPr>
          <p:nvPr>
            <p:ph type="subTitle" idx="1"/>
          </p:nvPr>
        </p:nvSpPr>
        <p:spPr>
          <a:xfrm>
            <a:off x="969900" y="1312625"/>
            <a:ext cx="7204200" cy="147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Si vous aimeriez adapter ce module, utilisez ce lien:  </a:t>
            </a:r>
            <a:endParaRPr/>
          </a:p>
        </p:txBody>
      </p:sp>
      <p:sp>
        <p:nvSpPr>
          <p:cNvPr id="845" name="Google Shape;845;p88"/>
          <p:cNvSpPr txBox="1">
            <a:spLocks noGrp="1"/>
          </p:cNvSpPr>
          <p:nvPr>
            <p:ph type="title"/>
          </p:nvPr>
        </p:nvSpPr>
        <p:spPr>
          <a:xfrm>
            <a:off x="969900" y="3387600"/>
            <a:ext cx="7204200" cy="531900"/>
          </a:xfrm>
          <a:prstGeom prst="rect">
            <a:avLst/>
          </a:prstGeom>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u="sng">
                <a:solidFill>
                  <a:schemeClr val="hlink"/>
                </a:solidFill>
                <a:hlinkClick r:id="rId3"/>
              </a:rPr>
              <a:t>Module de formation - Forced Copy</a:t>
            </a:r>
            <a:endParaRPr/>
          </a:p>
        </p:txBody>
      </p:sp>
      <p:sp>
        <p:nvSpPr>
          <p:cNvPr id="846" name="Google Shape;846;p88"/>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48</a:t>
            </a:fld>
            <a:endParaRPr/>
          </a:p>
        </p:txBody>
      </p:sp>
      <p:cxnSp>
        <p:nvCxnSpPr>
          <p:cNvPr id="847" name="Google Shape;847;p88"/>
          <p:cNvCxnSpPr/>
          <p:nvPr/>
        </p:nvCxnSpPr>
        <p:spPr>
          <a:xfrm rot="10800000" flipH="1">
            <a:off x="2553150" y="3923150"/>
            <a:ext cx="4037700" cy="6600"/>
          </a:xfrm>
          <a:prstGeom prst="straightConnector1">
            <a:avLst/>
          </a:prstGeom>
          <a:noFill/>
          <a:ln w="19050" cap="flat" cmpd="sng">
            <a:solidFill>
              <a:schemeClr val="lt1"/>
            </a:solidFill>
            <a:prstDash val="solid"/>
            <a:round/>
            <a:headEnd type="oval" w="med" len="med"/>
            <a:tailEnd type="oval" w="med" len="med"/>
          </a:ln>
        </p:spPr>
      </p:cxnSp>
      <p:cxnSp>
        <p:nvCxnSpPr>
          <p:cNvPr id="848" name="Google Shape;848;p88"/>
          <p:cNvCxnSpPr/>
          <p:nvPr/>
        </p:nvCxnSpPr>
        <p:spPr>
          <a:xfrm rot="10800000" flipH="1">
            <a:off x="2553150" y="3325025"/>
            <a:ext cx="4037700" cy="6600"/>
          </a:xfrm>
          <a:prstGeom prst="straightConnector1">
            <a:avLst/>
          </a:prstGeom>
          <a:noFill/>
          <a:ln w="19050" cap="flat" cmpd="sng">
            <a:solidFill>
              <a:schemeClr val="lt1"/>
            </a:solidFill>
            <a:prstDash val="solid"/>
            <a:round/>
            <a:headEnd type="oval" w="med" len="med"/>
            <a:tailEnd type="oval" w="med" len="med"/>
          </a:ln>
        </p:spPr>
      </p:cxn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852"/>
        <p:cNvGrpSpPr/>
        <p:nvPr/>
      </p:nvGrpSpPr>
      <p:grpSpPr>
        <a:xfrm>
          <a:off x="0" y="0"/>
          <a:ext cx="0" cy="0"/>
          <a:chOff x="0" y="0"/>
          <a:chExt cx="0" cy="0"/>
        </a:xfrm>
      </p:grpSpPr>
      <p:pic>
        <p:nvPicPr>
          <p:cNvPr id="853" name="Google Shape;853;p89">
            <a:hlinkClick r:id="rId3"/>
          </p:cNvPr>
          <p:cNvPicPr preferRelativeResize="0"/>
          <p:nvPr/>
        </p:nvPicPr>
        <p:blipFill>
          <a:blip r:embed="rId4">
            <a:alphaModFix/>
          </a:blip>
          <a:stretch>
            <a:fillRect/>
          </a:stretch>
        </p:blipFill>
        <p:spPr>
          <a:xfrm>
            <a:off x="3451063" y="2123075"/>
            <a:ext cx="2241874" cy="8973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45"/>
          <p:cNvSpPr txBox="1">
            <a:spLocks noGrp="1"/>
          </p:cNvSpPr>
          <p:nvPr>
            <p:ph type="title"/>
          </p:nvPr>
        </p:nvSpPr>
        <p:spPr>
          <a:xfrm>
            <a:off x="549600" y="429450"/>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700"/>
              <a:t>Camerise </a:t>
            </a:r>
            <a:endParaRPr sz="2700"/>
          </a:p>
        </p:txBody>
      </p:sp>
      <p:sp>
        <p:nvSpPr>
          <p:cNvPr id="387" name="Google Shape;387;p45"/>
          <p:cNvSpPr txBox="1">
            <a:spLocks noGrp="1"/>
          </p:cNvSpPr>
          <p:nvPr>
            <p:ph type="body" idx="1"/>
          </p:nvPr>
        </p:nvSpPr>
        <p:spPr>
          <a:xfrm>
            <a:off x="4546900" y="931025"/>
            <a:ext cx="4126500" cy="323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rgbClr val="090807"/>
                </a:solidFill>
                <a:highlight>
                  <a:srgbClr val="FFFFFF"/>
                </a:highlight>
                <a:latin typeface="Montserrat"/>
                <a:ea typeface="Montserrat"/>
                <a:cs typeface="Montserrat"/>
                <a:sym typeface="Montserrat"/>
              </a:rPr>
              <a:t>«Notre objectif est d’assurer que tous.tes les acteur.rice.s du FLS/FLA au Canada aient accès à des ressources inclusives et engageantes, à des outils pour collaborer, ainsi qu’au soutien dont ils et elles ont besoin pour réaliser leur plein potentiel en tant que Canadien.ne.s bilingues ou plurilingues.»     </a:t>
            </a:r>
            <a:endParaRPr sz="1500">
              <a:solidFill>
                <a:srgbClr val="090807"/>
              </a:solidFill>
              <a:highlight>
                <a:srgbClr val="FFFFFF"/>
              </a:highlight>
              <a:latin typeface="Montserrat"/>
              <a:ea typeface="Montserrat"/>
              <a:cs typeface="Montserrat"/>
              <a:sym typeface="Montserrat"/>
            </a:endParaRPr>
          </a:p>
          <a:p>
            <a:pPr marL="0" lvl="0" indent="0" algn="l" rtl="0">
              <a:spcBef>
                <a:spcPts val="0"/>
              </a:spcBef>
              <a:spcAft>
                <a:spcPts val="0"/>
              </a:spcAft>
              <a:buNone/>
            </a:pPr>
            <a:endParaRPr sz="1200">
              <a:solidFill>
                <a:srgbClr val="090807"/>
              </a:solidFill>
              <a:highlight>
                <a:srgbClr val="FFFFFF"/>
              </a:highlight>
              <a:latin typeface="Montserrat"/>
              <a:ea typeface="Montserrat"/>
              <a:cs typeface="Montserrat"/>
              <a:sym typeface="Montserrat"/>
            </a:endParaRPr>
          </a:p>
          <a:p>
            <a:pPr marL="0" lvl="0" indent="0" algn="r" rtl="0">
              <a:spcBef>
                <a:spcPts val="0"/>
              </a:spcBef>
              <a:spcAft>
                <a:spcPts val="0"/>
              </a:spcAft>
              <a:buNone/>
            </a:pPr>
            <a:r>
              <a:rPr lang="en" sz="1200">
                <a:solidFill>
                  <a:srgbClr val="090807"/>
                </a:solidFill>
                <a:highlight>
                  <a:srgbClr val="FFFFFF"/>
                </a:highlight>
                <a:latin typeface="Montserrat"/>
                <a:ea typeface="Montserrat"/>
                <a:cs typeface="Montserrat"/>
                <a:sym typeface="Montserrat"/>
              </a:rPr>
              <a:t>(</a:t>
            </a:r>
            <a:r>
              <a:rPr lang="en" sz="1200" u="sng">
                <a:solidFill>
                  <a:schemeClr val="hlink"/>
                </a:solidFill>
                <a:highlight>
                  <a:srgbClr val="FFFFFF"/>
                </a:highlight>
                <a:latin typeface="Montserrat"/>
                <a:ea typeface="Montserrat"/>
                <a:cs typeface="Montserrat"/>
                <a:sym typeface="Montserrat"/>
                <a:hlinkClick r:id="rId3"/>
              </a:rPr>
              <a:t>https://camerisefls.ca/qui-sommes-nous/</a:t>
            </a:r>
            <a:r>
              <a:rPr lang="en" sz="1200">
                <a:solidFill>
                  <a:srgbClr val="090807"/>
                </a:solidFill>
                <a:highlight>
                  <a:srgbClr val="FFFFFF"/>
                </a:highlight>
                <a:latin typeface="Montserrat"/>
                <a:ea typeface="Montserrat"/>
                <a:cs typeface="Montserrat"/>
                <a:sym typeface="Montserrat"/>
              </a:rPr>
              <a:t>)</a:t>
            </a:r>
            <a:endParaRPr sz="1200">
              <a:solidFill>
                <a:srgbClr val="090807"/>
              </a:solidFill>
              <a:highlight>
                <a:srgbClr val="FFFFFF"/>
              </a:highlight>
              <a:latin typeface="Montserrat"/>
              <a:ea typeface="Montserrat"/>
              <a:cs typeface="Montserrat"/>
              <a:sym typeface="Montserrat"/>
            </a:endParaRPr>
          </a:p>
        </p:txBody>
      </p:sp>
      <p:sp>
        <p:nvSpPr>
          <p:cNvPr id="388" name="Google Shape;388;p45"/>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5</a:t>
            </a:fld>
            <a:endParaRPr/>
          </a:p>
        </p:txBody>
      </p:sp>
      <p:pic>
        <p:nvPicPr>
          <p:cNvPr id="389" name="Google Shape;389;p45">
            <a:hlinkClick r:id="rId4"/>
          </p:cNvPr>
          <p:cNvPicPr preferRelativeResize="0"/>
          <p:nvPr/>
        </p:nvPicPr>
        <p:blipFill>
          <a:blip r:embed="rId5">
            <a:alphaModFix/>
          </a:blip>
          <a:stretch>
            <a:fillRect/>
          </a:stretch>
        </p:blipFill>
        <p:spPr>
          <a:xfrm>
            <a:off x="646525" y="1061788"/>
            <a:ext cx="3651123" cy="1893299"/>
          </a:xfrm>
          <a:prstGeom prst="rect">
            <a:avLst/>
          </a:prstGeom>
          <a:noFill/>
          <a:ln w="9525" cap="flat" cmpd="sng">
            <a:solidFill>
              <a:srgbClr val="000000"/>
            </a:solidFill>
            <a:prstDash val="solid"/>
            <a:round/>
            <a:headEnd type="none" w="sm" len="sm"/>
            <a:tailEnd type="none" w="sm" len="sm"/>
          </a:ln>
          <a:effectLst>
            <a:outerShdw blurRad="57150" dist="19050" dir="5400000" algn="bl" rotWithShape="0">
              <a:srgbClr val="000000">
                <a:alpha val="50000"/>
              </a:srgbClr>
            </a:outerShdw>
          </a:effectLst>
        </p:spPr>
      </p:pic>
      <p:pic>
        <p:nvPicPr>
          <p:cNvPr id="390" name="Google Shape;390;p45"/>
          <p:cNvPicPr preferRelativeResize="0"/>
          <p:nvPr/>
        </p:nvPicPr>
        <p:blipFill>
          <a:blip r:embed="rId6">
            <a:alphaModFix/>
          </a:blip>
          <a:stretch>
            <a:fillRect/>
          </a:stretch>
        </p:blipFill>
        <p:spPr>
          <a:xfrm>
            <a:off x="1653801" y="3659826"/>
            <a:ext cx="6092626" cy="943050"/>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4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700"/>
              <a:t>Comment créer un compte sur Camerise</a:t>
            </a:r>
            <a:endParaRPr sz="2700"/>
          </a:p>
        </p:txBody>
      </p:sp>
      <p:sp>
        <p:nvSpPr>
          <p:cNvPr id="396" name="Google Shape;396;p46"/>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6</a:t>
            </a:fld>
            <a:endParaRPr/>
          </a:p>
        </p:txBody>
      </p:sp>
      <p:pic>
        <p:nvPicPr>
          <p:cNvPr id="397" name="Google Shape;397;p46">
            <a:hlinkClick r:id="rId3"/>
          </p:cNvPr>
          <p:cNvPicPr preferRelativeResize="0"/>
          <p:nvPr/>
        </p:nvPicPr>
        <p:blipFill>
          <a:blip r:embed="rId4">
            <a:alphaModFix/>
          </a:blip>
          <a:stretch>
            <a:fillRect/>
          </a:stretch>
        </p:blipFill>
        <p:spPr>
          <a:xfrm>
            <a:off x="1884484" y="1170125"/>
            <a:ext cx="5375033" cy="3280351"/>
          </a:xfrm>
          <a:prstGeom prst="rect">
            <a:avLst/>
          </a:prstGeom>
          <a:no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398" name="Google Shape;398;p46"/>
          <p:cNvSpPr/>
          <p:nvPr/>
        </p:nvSpPr>
        <p:spPr>
          <a:xfrm>
            <a:off x="7369950" y="1170125"/>
            <a:ext cx="1176900" cy="572700"/>
          </a:xfrm>
          <a:prstGeom prst="leftArrow">
            <a:avLst>
              <a:gd name="adj1" fmla="val 50000"/>
              <a:gd name="adj2"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Cliquer</a:t>
            </a:r>
            <a:endParaRPr>
              <a:latin typeface="Mulish"/>
              <a:ea typeface="Mulish"/>
              <a:cs typeface="Mulish"/>
              <a:sym typeface="Mulish"/>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700"/>
              <a:t>Une exploration du site</a:t>
            </a:r>
            <a:endParaRPr sz="2700"/>
          </a:p>
        </p:txBody>
      </p:sp>
      <p:sp>
        <p:nvSpPr>
          <p:cNvPr id="404" name="Google Shape;404;p47"/>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7</a:t>
            </a:fld>
            <a:endParaRPr/>
          </a:p>
        </p:txBody>
      </p:sp>
      <p:sp>
        <p:nvSpPr>
          <p:cNvPr id="405" name="Google Shape;405;p47"/>
          <p:cNvSpPr txBox="1"/>
          <p:nvPr/>
        </p:nvSpPr>
        <p:spPr>
          <a:xfrm>
            <a:off x="1966200" y="4279200"/>
            <a:ext cx="13086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Mulish"/>
                <a:ea typeface="Mulish"/>
                <a:cs typeface="Mulish"/>
                <a:sym typeface="Mulish"/>
              </a:rPr>
              <a:t>6m55</a:t>
            </a:r>
            <a:endParaRPr>
              <a:solidFill>
                <a:schemeClr val="dk1"/>
              </a:solidFill>
              <a:latin typeface="Mulish"/>
              <a:ea typeface="Mulish"/>
              <a:cs typeface="Mulish"/>
              <a:sym typeface="Mulish"/>
            </a:endParaRPr>
          </a:p>
        </p:txBody>
      </p:sp>
      <p:pic>
        <p:nvPicPr>
          <p:cNvPr id="406" name="Google Shape;406;p47">
            <a:hlinkClick r:id="rId3"/>
          </p:cNvPr>
          <p:cNvPicPr preferRelativeResize="0"/>
          <p:nvPr/>
        </p:nvPicPr>
        <p:blipFill>
          <a:blip r:embed="rId4">
            <a:alphaModFix/>
          </a:blip>
          <a:stretch>
            <a:fillRect/>
          </a:stretch>
        </p:blipFill>
        <p:spPr>
          <a:xfrm>
            <a:off x="1966188" y="1025313"/>
            <a:ext cx="5211617" cy="3092875"/>
          </a:xfrm>
          <a:prstGeom prst="rect">
            <a:avLst/>
          </a:prstGeom>
          <a:noFill/>
          <a:ln>
            <a:noFill/>
          </a:ln>
          <a:effectLst>
            <a:outerShdw blurRad="57150" dist="19050" dir="5400000" algn="bl" rotWithShape="0">
              <a:srgbClr val="000000">
                <a:alpha val="50000"/>
              </a:srgbClr>
            </a:outerShdw>
          </a:effectLst>
        </p:spPr>
      </p:pic>
      <p:sp>
        <p:nvSpPr>
          <p:cNvPr id="407" name="Google Shape;407;p47"/>
          <p:cNvSpPr/>
          <p:nvPr/>
        </p:nvSpPr>
        <p:spPr>
          <a:xfrm>
            <a:off x="6667550" y="2062075"/>
            <a:ext cx="1176900" cy="572700"/>
          </a:xfrm>
          <a:prstGeom prst="leftArrow">
            <a:avLst>
              <a:gd name="adj1" fmla="val 50000"/>
              <a:gd name="adj2"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ulish"/>
                <a:ea typeface="Mulish"/>
                <a:cs typeface="Mulish"/>
                <a:sym typeface="Mulish"/>
              </a:rPr>
              <a:t>Cliquer</a:t>
            </a:r>
            <a:endParaRPr>
              <a:latin typeface="Mulish"/>
              <a:ea typeface="Mulish"/>
              <a:cs typeface="Mulish"/>
              <a:sym typeface="Mulish"/>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48"/>
          <p:cNvSpPr txBox="1">
            <a:spLocks noGrp="1"/>
          </p:cNvSpPr>
          <p:nvPr>
            <p:ph type="title"/>
          </p:nvPr>
        </p:nvSpPr>
        <p:spPr>
          <a:xfrm>
            <a:off x="415400" y="445025"/>
            <a:ext cx="8567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700"/>
              <a:t>C'est quoi une Ressource d'Éducation Libre (REL)?</a:t>
            </a:r>
            <a:endParaRPr sz="2700"/>
          </a:p>
        </p:txBody>
      </p:sp>
      <p:sp>
        <p:nvSpPr>
          <p:cNvPr id="413" name="Google Shape;413;p48"/>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8</a:t>
            </a:fld>
            <a:endParaRPr/>
          </a:p>
        </p:txBody>
      </p:sp>
      <p:pic>
        <p:nvPicPr>
          <p:cNvPr id="414" name="Google Shape;414;p48" descr="Ces vidéos thématique sur les REL ont été développées en prélude du Forum ministériel sur les Ressources Educatives Libres (REL) et le développement en Afrique de l’Ouest et au Sahel, qui s'est tenu le 22 octobre 2021, et visait à soutenir la mise en œuvre de la Recommandation de l’UNESCO sur les REL.&#10;&#10;&#10;CC BY SA" title="Les ressources éducatives libres">
            <a:hlinkClick r:id="rId3"/>
          </p:cNvPr>
          <p:cNvPicPr preferRelativeResize="0"/>
          <p:nvPr/>
        </p:nvPicPr>
        <p:blipFill>
          <a:blip r:embed="rId4">
            <a:alphaModFix/>
          </a:blip>
          <a:stretch>
            <a:fillRect/>
          </a:stretch>
        </p:blipFill>
        <p:spPr>
          <a:xfrm>
            <a:off x="617900" y="1269199"/>
            <a:ext cx="4352075" cy="2448050"/>
          </a:xfrm>
          <a:prstGeom prst="rect">
            <a:avLst/>
          </a:prstGeom>
          <a:noFill/>
          <a:ln>
            <a:noFill/>
          </a:ln>
          <a:effectLst>
            <a:outerShdw blurRad="57150" dist="19050" dir="5400000" algn="bl" rotWithShape="0">
              <a:srgbClr val="000000">
                <a:alpha val="50000"/>
              </a:srgbClr>
            </a:outerShdw>
          </a:effectLst>
        </p:spPr>
      </p:pic>
      <p:sp>
        <p:nvSpPr>
          <p:cNvPr id="415" name="Google Shape;415;p48"/>
          <p:cNvSpPr txBox="1"/>
          <p:nvPr/>
        </p:nvSpPr>
        <p:spPr>
          <a:xfrm>
            <a:off x="5189925" y="1348950"/>
            <a:ext cx="3543900" cy="24456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Lexend"/>
              <a:buChar char="●"/>
            </a:pPr>
            <a:r>
              <a:rPr lang="en" b="1">
                <a:latin typeface="Lexend"/>
                <a:ea typeface="Lexend"/>
                <a:cs typeface="Lexend"/>
                <a:sym typeface="Lexend"/>
              </a:rPr>
              <a:t>Contenu pédagogique gratuit</a:t>
            </a:r>
            <a:r>
              <a:rPr lang="en">
                <a:latin typeface="Lexend"/>
                <a:ea typeface="Lexend"/>
                <a:cs typeface="Lexend"/>
                <a:sym typeface="Lexend"/>
              </a:rPr>
              <a:t>, accessible en ligne (ex. : cours, vidéos, quiz, jeux interactifs).</a:t>
            </a:r>
            <a:br>
              <a:rPr lang="en">
                <a:latin typeface="Lexend"/>
                <a:ea typeface="Lexend"/>
                <a:cs typeface="Lexend"/>
                <a:sym typeface="Lexend"/>
              </a:rPr>
            </a:br>
            <a:endParaRPr>
              <a:latin typeface="Lexend"/>
              <a:ea typeface="Lexend"/>
              <a:cs typeface="Lexend"/>
              <a:sym typeface="Lexend"/>
            </a:endParaRPr>
          </a:p>
          <a:p>
            <a:pPr marL="457200" lvl="0" indent="-317500" algn="l" rtl="0">
              <a:spcBef>
                <a:spcPts val="0"/>
              </a:spcBef>
              <a:spcAft>
                <a:spcPts val="0"/>
              </a:spcAft>
              <a:buSzPts val="1400"/>
              <a:buFont typeface="Lexend"/>
              <a:buChar char="●"/>
            </a:pPr>
            <a:r>
              <a:rPr lang="en" b="1">
                <a:latin typeface="Lexend"/>
                <a:ea typeface="Lexend"/>
                <a:cs typeface="Lexend"/>
                <a:sym typeface="Lexend"/>
              </a:rPr>
              <a:t>Libre d’usage, de modification et de partage</a:t>
            </a:r>
            <a:r>
              <a:rPr lang="en">
                <a:latin typeface="Lexend"/>
                <a:ea typeface="Lexend"/>
                <a:cs typeface="Lexend"/>
                <a:sym typeface="Lexend"/>
              </a:rPr>
              <a:t>, souvent sous licence Creative Commons.</a:t>
            </a:r>
            <a:br>
              <a:rPr lang="en">
                <a:latin typeface="Lexend"/>
                <a:ea typeface="Lexend"/>
                <a:cs typeface="Lexend"/>
                <a:sym typeface="Lexend"/>
              </a:rPr>
            </a:br>
            <a:endParaRPr>
              <a:latin typeface="Lexend"/>
              <a:ea typeface="Lexend"/>
              <a:cs typeface="Lexend"/>
              <a:sym typeface="Lexend"/>
            </a:endParaRPr>
          </a:p>
          <a:p>
            <a:pPr marL="457200" lvl="0" indent="-317500" algn="l" rtl="0">
              <a:spcBef>
                <a:spcPts val="0"/>
              </a:spcBef>
              <a:spcAft>
                <a:spcPts val="0"/>
              </a:spcAft>
              <a:buSzPts val="1400"/>
              <a:buFont typeface="Lexend"/>
              <a:buChar char="●"/>
            </a:pPr>
            <a:r>
              <a:rPr lang="en" b="1">
                <a:latin typeface="Lexend"/>
                <a:ea typeface="Lexend"/>
                <a:cs typeface="Lexend"/>
                <a:sym typeface="Lexend"/>
              </a:rPr>
              <a:t>Idéal pour adapter à vos élèves</a:t>
            </a:r>
            <a:r>
              <a:rPr lang="en">
                <a:latin typeface="Lexend"/>
                <a:ea typeface="Lexend"/>
                <a:cs typeface="Lexend"/>
                <a:sym typeface="Lexend"/>
              </a:rPr>
              <a:t> : niveaux, langues, besoins particuliers.</a:t>
            </a:r>
            <a:br>
              <a:rPr lang="en">
                <a:latin typeface="Lexend"/>
                <a:ea typeface="Lexend"/>
                <a:cs typeface="Lexend"/>
                <a:sym typeface="Lexend"/>
              </a:rPr>
            </a:br>
            <a:endParaRPr>
              <a:latin typeface="Lexend"/>
              <a:ea typeface="Lexend"/>
              <a:cs typeface="Lexend"/>
              <a:sym typeface="Lexend"/>
            </a:endParaRPr>
          </a:p>
          <a:p>
            <a:pPr marL="457200" lvl="0" indent="-317500" algn="l" rtl="0">
              <a:spcBef>
                <a:spcPts val="0"/>
              </a:spcBef>
              <a:spcAft>
                <a:spcPts val="0"/>
              </a:spcAft>
              <a:buSzPts val="1400"/>
              <a:buFont typeface="Lexend"/>
              <a:buChar char="●"/>
            </a:pPr>
            <a:r>
              <a:rPr lang="en" b="1">
                <a:latin typeface="Lexend"/>
                <a:ea typeface="Lexend"/>
                <a:cs typeface="Lexend"/>
                <a:sym typeface="Lexend"/>
              </a:rPr>
              <a:t>Favorise la collaboration</a:t>
            </a:r>
            <a:r>
              <a:rPr lang="en">
                <a:latin typeface="Lexend"/>
                <a:ea typeface="Lexend"/>
                <a:cs typeface="Lexend"/>
                <a:sym typeface="Lexend"/>
              </a:rPr>
              <a:t> entre enseignants et la mutualisation des ressources.</a:t>
            </a:r>
            <a:endParaRPr>
              <a:latin typeface="Lexend"/>
              <a:ea typeface="Lexend"/>
              <a:cs typeface="Lexend"/>
              <a:sym typeface="Lexend"/>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sp>
        <p:nvSpPr>
          <p:cNvPr id="416" name="Google Shape;416;p48"/>
          <p:cNvSpPr txBox="1"/>
          <p:nvPr/>
        </p:nvSpPr>
        <p:spPr>
          <a:xfrm>
            <a:off x="617900" y="4156600"/>
            <a:ext cx="1503300" cy="33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Mulish"/>
                <a:ea typeface="Mulish"/>
                <a:cs typeface="Mulish"/>
                <a:sym typeface="Mulish"/>
              </a:rPr>
              <a:t>4m00</a:t>
            </a:r>
            <a:endParaRPr>
              <a:solidFill>
                <a:schemeClr val="dk1"/>
              </a:solidFill>
              <a:latin typeface="Mulish"/>
              <a:ea typeface="Mulish"/>
              <a:cs typeface="Mulish"/>
              <a:sym typeface="Mulish"/>
            </a:endParaRPr>
          </a:p>
        </p:txBody>
      </p:sp>
      <p:sp>
        <p:nvSpPr>
          <p:cNvPr id="417" name="Google Shape;417;p48"/>
          <p:cNvSpPr txBox="1"/>
          <p:nvPr/>
        </p:nvSpPr>
        <p:spPr>
          <a:xfrm>
            <a:off x="617900" y="3755550"/>
            <a:ext cx="2873400" cy="12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latin typeface="Mulish"/>
                <a:ea typeface="Mulish"/>
                <a:cs typeface="Mulish"/>
                <a:sym typeface="Mulish"/>
                <a:hlinkClick r:id="rId5"/>
              </a:rPr>
              <a:t>Les ressources éducatives libres</a:t>
            </a:r>
            <a:endParaRPr>
              <a:solidFill>
                <a:schemeClr val="dk1"/>
              </a:solidFill>
              <a:latin typeface="Mulish"/>
              <a:ea typeface="Mulish"/>
              <a:cs typeface="Mulish"/>
              <a:sym typeface="Mulish"/>
            </a:endParaRPr>
          </a:p>
          <a:p>
            <a:pPr marL="0" lvl="0" indent="0" algn="l" rtl="0">
              <a:spcBef>
                <a:spcPts val="0"/>
              </a:spcBef>
              <a:spcAft>
                <a:spcPts val="0"/>
              </a:spcAft>
              <a:buNone/>
            </a:pPr>
            <a:endParaRPr>
              <a:solidFill>
                <a:schemeClr val="dk1"/>
              </a:solidFill>
              <a:latin typeface="Mulish"/>
              <a:ea typeface="Mulish"/>
              <a:cs typeface="Mulish"/>
              <a:sym typeface="Mulish"/>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4"/>
                                        </p:tgtEl>
                                        <p:attrNameLst>
                                          <p:attrName>style.visibility</p:attrName>
                                        </p:attrNameLst>
                                      </p:cBhvr>
                                      <p:to>
                                        <p:strVal val="visible"/>
                                      </p:to>
                                    </p:set>
                                    <p:animEffect transition="in" filter="fade">
                                      <p:cBhvr>
                                        <p:cTn id="7" dur="10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49"/>
          <p:cNvSpPr txBox="1">
            <a:spLocks noGrp="1"/>
          </p:cNvSpPr>
          <p:nvPr>
            <p:ph type="title"/>
          </p:nvPr>
        </p:nvSpPr>
        <p:spPr>
          <a:xfrm>
            <a:off x="3579950" y="2227050"/>
            <a:ext cx="3604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t>Les licences</a:t>
            </a:r>
            <a:endParaRPr sz="3000"/>
          </a:p>
          <a:p>
            <a:pPr marL="0" lvl="0" indent="0" algn="ctr" rtl="0">
              <a:spcBef>
                <a:spcPts val="0"/>
              </a:spcBef>
              <a:spcAft>
                <a:spcPts val="0"/>
              </a:spcAft>
              <a:buNone/>
            </a:pPr>
            <a:endParaRPr/>
          </a:p>
        </p:txBody>
      </p:sp>
      <p:sp>
        <p:nvSpPr>
          <p:cNvPr id="423" name="Google Shape;423;p49"/>
          <p:cNvSpPr txBox="1">
            <a:spLocks noGrp="1"/>
          </p:cNvSpPr>
          <p:nvPr>
            <p:ph type="title" idx="2"/>
          </p:nvPr>
        </p:nvSpPr>
        <p:spPr>
          <a:xfrm>
            <a:off x="1959250" y="1854500"/>
            <a:ext cx="1189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424" name="Google Shape;424;p49"/>
          <p:cNvSpPr txBox="1">
            <a:spLocks noGrp="1"/>
          </p:cNvSpPr>
          <p:nvPr>
            <p:ph type="sldNum" idx="12"/>
          </p:nvPr>
        </p:nvSpPr>
        <p:spPr>
          <a:xfrm>
            <a:off x="4297650" y="4602875"/>
            <a:ext cx="548700" cy="33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9</a:t>
            </a:fld>
            <a:endParaRPr/>
          </a:p>
        </p:txBody>
      </p:sp>
      <p:cxnSp>
        <p:nvCxnSpPr>
          <p:cNvPr id="425" name="Google Shape;425;p49"/>
          <p:cNvCxnSpPr/>
          <p:nvPr/>
        </p:nvCxnSpPr>
        <p:spPr>
          <a:xfrm rot="10800000" flipH="1">
            <a:off x="1600600" y="2910566"/>
            <a:ext cx="5942700" cy="6600"/>
          </a:xfrm>
          <a:prstGeom prst="straightConnector1">
            <a:avLst/>
          </a:prstGeom>
          <a:noFill/>
          <a:ln w="19050" cap="flat" cmpd="sng">
            <a:solidFill>
              <a:schemeClr val="lt1"/>
            </a:solidFill>
            <a:prstDash val="solid"/>
            <a:round/>
            <a:headEnd type="oval" w="med" len="med"/>
            <a:tailEnd type="oval" w="med" len="med"/>
          </a:ln>
        </p:spPr>
      </p:cxnSp>
      <p:cxnSp>
        <p:nvCxnSpPr>
          <p:cNvPr id="426" name="Google Shape;426;p49"/>
          <p:cNvCxnSpPr/>
          <p:nvPr/>
        </p:nvCxnSpPr>
        <p:spPr>
          <a:xfrm rot="10800000" flipH="1">
            <a:off x="1600600" y="1714341"/>
            <a:ext cx="5942700" cy="6600"/>
          </a:xfrm>
          <a:prstGeom prst="straightConnector1">
            <a:avLst/>
          </a:prstGeom>
          <a:noFill/>
          <a:ln w="19050" cap="flat" cmpd="sng">
            <a:solidFill>
              <a:schemeClr val="lt1"/>
            </a:solidFill>
            <a:prstDash val="solid"/>
            <a:round/>
            <a:headEnd type="oval" w="med" len="med"/>
            <a:tailEnd type="oval" w="med" len="med"/>
          </a:ln>
        </p:spPr>
      </p:cxnSp>
      <p:sp>
        <p:nvSpPr>
          <p:cNvPr id="427" name="Google Shape;427;p49"/>
          <p:cNvSpPr/>
          <p:nvPr/>
        </p:nvSpPr>
        <p:spPr>
          <a:xfrm>
            <a:off x="32448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9"/>
          <p:cNvSpPr/>
          <p:nvPr/>
        </p:nvSpPr>
        <p:spPr>
          <a:xfrm>
            <a:off x="7280500" y="2217963"/>
            <a:ext cx="239400" cy="239400"/>
          </a:xfrm>
          <a:prstGeom prst="star4">
            <a:avLst>
              <a:gd name="adj" fmla="val 15727"/>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Elegant Bachelor Thesis by Slidesgo">
  <a:themeElements>
    <a:clrScheme name="Simple Light">
      <a:dk1>
        <a:srgbClr val="5C5C5F"/>
      </a:dk1>
      <a:lt1>
        <a:srgbClr val="D0C9DD"/>
      </a:lt1>
      <a:dk2>
        <a:srgbClr val="85789C"/>
      </a:dk2>
      <a:lt2>
        <a:srgbClr val="FAFAFA"/>
      </a:lt2>
      <a:accent1>
        <a:srgbClr val="FFFFFF"/>
      </a:accent1>
      <a:accent2>
        <a:srgbClr val="FFFFFF"/>
      </a:accent2>
      <a:accent3>
        <a:srgbClr val="FFFFFF"/>
      </a:accent3>
      <a:accent4>
        <a:srgbClr val="FFFFFF"/>
      </a:accent4>
      <a:accent5>
        <a:srgbClr val="FFFFFF"/>
      </a:accent5>
      <a:accent6>
        <a:srgbClr val="FFFFFF"/>
      </a:accent6>
      <a:hlink>
        <a:srgbClr val="33333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E2A47"/>
      </a:dk1>
      <a:lt1>
        <a:srgbClr val="FFFFFF"/>
      </a:lt1>
      <a:dk2>
        <a:srgbClr val="869FB2"/>
      </a:dk2>
      <a:lt2>
        <a:srgbClr val="FFFFFF"/>
      </a:lt2>
      <a:accent1>
        <a:srgbClr val="FFFFFF"/>
      </a:accent1>
      <a:accent2>
        <a:srgbClr val="FFFFFF"/>
      </a:accent2>
      <a:accent3>
        <a:srgbClr val="FFFFFF"/>
      </a:accent3>
      <a:accent4>
        <a:srgbClr val="FFFFFF"/>
      </a:accent4>
      <a:accent5>
        <a:srgbClr val="FFFFFF"/>
      </a:accent5>
      <a:accent6>
        <a:srgbClr val="FFFFFF"/>
      </a:accent6>
      <a:hlink>
        <a:srgbClr val="869FB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2665</Words>
  <Application>Microsoft Macintosh PowerPoint</Application>
  <PresentationFormat>On-screen Show (16:9)</PresentationFormat>
  <Paragraphs>358</Paragraphs>
  <Slides>49</Slides>
  <Notes>49</Notes>
  <HiddenSlides>0</HiddenSlides>
  <MMClips>0</MMClips>
  <ScaleCrop>false</ScaleCrop>
  <HeadingPairs>
    <vt:vector size="6" baseType="variant">
      <vt:variant>
        <vt:lpstr>Fonts Used</vt:lpstr>
      </vt:variant>
      <vt:variant>
        <vt:i4>13</vt:i4>
      </vt:variant>
      <vt:variant>
        <vt:lpstr>Theme</vt:lpstr>
      </vt:variant>
      <vt:variant>
        <vt:i4>3</vt:i4>
      </vt:variant>
      <vt:variant>
        <vt:lpstr>Slide Titles</vt:lpstr>
      </vt:variant>
      <vt:variant>
        <vt:i4>49</vt:i4>
      </vt:variant>
    </vt:vector>
  </HeadingPairs>
  <TitlesOfParts>
    <vt:vector size="65" baseType="lpstr">
      <vt:lpstr>Quicksand</vt:lpstr>
      <vt:lpstr>Montserrat</vt:lpstr>
      <vt:lpstr>DM Sans</vt:lpstr>
      <vt:lpstr>Lexend</vt:lpstr>
      <vt:lpstr>Arial</vt:lpstr>
      <vt:lpstr>Asap</vt:lpstr>
      <vt:lpstr>PT Sans</vt:lpstr>
      <vt:lpstr>Nunito Light</vt:lpstr>
      <vt:lpstr>Bebas Neue</vt:lpstr>
      <vt:lpstr>Source Sans Pro</vt:lpstr>
      <vt:lpstr>Roboto</vt:lpstr>
      <vt:lpstr>Proxima Nova</vt:lpstr>
      <vt:lpstr>Mulish</vt:lpstr>
      <vt:lpstr>Elegant Bachelor Thesis by Slidesgo</vt:lpstr>
      <vt:lpstr>Slidesgo Final Pages</vt:lpstr>
      <vt:lpstr>Simple Light</vt:lpstr>
      <vt:lpstr>Module de formation  </vt:lpstr>
      <vt:lpstr>Objectifs</vt:lpstr>
      <vt:lpstr>Table de matières</vt:lpstr>
      <vt:lpstr>Survol de Camerise Studio </vt:lpstr>
      <vt:lpstr>Camerise </vt:lpstr>
      <vt:lpstr>Comment créer un compte sur Camerise</vt:lpstr>
      <vt:lpstr>Une exploration du site</vt:lpstr>
      <vt:lpstr>C'est quoi une Ressource d'Éducation Libre (REL)?</vt:lpstr>
      <vt:lpstr>Les licences </vt:lpstr>
      <vt:lpstr>Un aperçu des licences</vt:lpstr>
      <vt:lpstr>L'importance d'une licence</vt:lpstr>
      <vt:lpstr>Comment choisir une licence</vt:lpstr>
      <vt:lpstr>Comment choisir une licence</vt:lpstr>
      <vt:lpstr>H5P et l'accessibilité </vt:lpstr>
      <vt:lpstr>Considérons l'accessibilité</vt:lpstr>
      <vt:lpstr>Le CUA et l'accessibilité</vt:lpstr>
      <vt:lpstr>Des outils pour déterminer l'utilisation équitable</vt:lpstr>
      <vt:lpstr>Utilisation de l'IA pour créer des images et l'audio</vt:lpstr>
      <vt:lpstr>Comment créer les ressources</vt:lpstr>
      <vt:lpstr>Comment différencier les ressources</vt:lpstr>
      <vt:lpstr>Exemples - les outils </vt:lpstr>
      <vt:lpstr>PowerPoint Presentation</vt:lpstr>
      <vt:lpstr>Speak the Word</vt:lpstr>
      <vt:lpstr>Dialog Cards</vt:lpstr>
      <vt:lpstr> Audio Recorder</vt:lpstr>
      <vt:lpstr> Dictation</vt:lpstr>
      <vt:lpstr> Sort the Paragraphs</vt:lpstr>
      <vt:lpstr> Documentation Tool</vt:lpstr>
      <vt:lpstr> Accordion </vt:lpstr>
      <vt:lpstr> Image Juxtaposition</vt:lpstr>
      <vt:lpstr> Interactive Video</vt:lpstr>
      <vt:lpstr> Crossword</vt:lpstr>
      <vt:lpstr> Chat Mats - modifiable </vt:lpstr>
      <vt:lpstr> Drag and Drop</vt:lpstr>
      <vt:lpstr>Application - à la tâche </vt:lpstr>
      <vt:lpstr>À la tâche!  Les étapes à suivre</vt:lpstr>
      <vt:lpstr>Détermine le besoin </vt:lpstr>
      <vt:lpstr>Quel outil? </vt:lpstr>
      <vt:lpstr>Planification</vt:lpstr>
      <vt:lpstr>PowerPoint Presentation</vt:lpstr>
      <vt:lpstr>Vérifier l'accessibilité de la ressource</vt:lpstr>
      <vt:lpstr>Cheat Sheet - Publiez votre RÉL </vt:lpstr>
      <vt:lpstr>Intégrer des H5P à des LMS (Learning Management Systems) </vt:lpstr>
      <vt:lpstr>On partage! </vt:lpstr>
      <vt:lpstr>Explorer des ressources de notre communauté</vt:lpstr>
      <vt:lpstr>—Proverbe africain</vt:lpstr>
      <vt:lpstr>Ressources utiles</vt:lpstr>
      <vt:lpstr>Module de formation - Forced Copy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Dominique G Scheffel-Dunand</cp:lastModifiedBy>
  <cp:revision>1</cp:revision>
  <dcterms:modified xsi:type="dcterms:W3CDTF">2026-06-18T15:27:31Z</dcterms:modified>
</cp:coreProperties>
</file>